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97" r:id="rId3"/>
    <p:sldId id="298" r:id="rId4"/>
    <p:sldId id="351" r:id="rId5"/>
    <p:sldId id="352" r:id="rId6"/>
    <p:sldId id="353" r:id="rId7"/>
    <p:sldId id="354" r:id="rId8"/>
    <p:sldId id="356" r:id="rId9"/>
    <p:sldId id="357" r:id="rId10"/>
    <p:sldId id="363" r:id="rId11"/>
    <p:sldId id="359" r:id="rId12"/>
    <p:sldId id="361" r:id="rId13"/>
    <p:sldId id="360" r:id="rId14"/>
    <p:sldId id="268" r:id="rId15"/>
    <p:sldId id="269" r:id="rId16"/>
    <p:sldId id="270" r:id="rId17"/>
    <p:sldId id="271" r:id="rId18"/>
    <p:sldId id="272" r:id="rId19"/>
    <p:sldId id="276" r:id="rId20"/>
    <p:sldId id="273" r:id="rId21"/>
    <p:sldId id="274" r:id="rId22"/>
    <p:sldId id="275" r:id="rId23"/>
    <p:sldId id="277" r:id="rId24"/>
    <p:sldId id="278" r:id="rId25"/>
    <p:sldId id="279" r:id="rId26"/>
    <p:sldId id="280" r:id="rId27"/>
    <p:sldId id="281" r:id="rId28"/>
    <p:sldId id="282" r:id="rId29"/>
    <p:sldId id="283" r:id="rId30"/>
    <p:sldId id="285" r:id="rId31"/>
    <p:sldId id="286" r:id="rId32"/>
    <p:sldId id="28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7" r:id="rId52"/>
    <p:sldId id="338" r:id="rId53"/>
    <p:sldId id="339" r:id="rId54"/>
    <p:sldId id="340" r:id="rId55"/>
    <p:sldId id="341" r:id="rId56"/>
    <p:sldId id="344" r:id="rId57"/>
    <p:sldId id="345" r:id="rId58"/>
    <p:sldId id="346" r:id="rId59"/>
    <p:sldId id="347" r:id="rId60"/>
    <p:sldId id="348" r:id="rId61"/>
    <p:sldId id="349" r:id="rId62"/>
    <p:sldId id="350" r:id="rId63"/>
    <p:sldId id="342" r:id="rId64"/>
    <p:sldId id="362" r:id="rId65"/>
    <p:sldId id="289" r:id="rId66"/>
    <p:sldId id="290" r:id="rId67"/>
    <p:sldId id="291" r:id="rId68"/>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79" autoAdjust="0"/>
  </p:normalViewPr>
  <p:slideViewPr>
    <p:cSldViewPr>
      <p:cViewPr varScale="1">
        <p:scale>
          <a:sx n="47" d="100"/>
          <a:sy n="47" d="100"/>
        </p:scale>
        <p:origin x="15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FC7E3BBD-BC05-4C78-AE5F-1DE6E0B50CB0}" type="datetimeFigureOut">
              <a:rPr lang="en-AU" smtClean="0"/>
              <a:t>28/11/2023</a:t>
            </a:fld>
            <a:endParaRPr lang="en-AU"/>
          </a:p>
        </p:txBody>
      </p:sp>
      <p:sp>
        <p:nvSpPr>
          <p:cNvPr id="4" name="Slide Image Placeholder 3"/>
          <p:cNvSpPr>
            <a:spLocks noGrp="1" noRot="1" noChangeAspect="1"/>
          </p:cNvSpPr>
          <p:nvPr>
            <p:ph type="sldImg" idx="2"/>
          </p:nvPr>
        </p:nvSpPr>
        <p:spPr>
          <a:xfrm>
            <a:off x="3341688" y="566738"/>
            <a:ext cx="4010025" cy="2836862"/>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069975" y="3592513"/>
            <a:ext cx="8553450" cy="34036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7183438"/>
            <a:ext cx="4633913" cy="37782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057900" y="7183438"/>
            <a:ext cx="4632325" cy="377825"/>
          </a:xfrm>
          <a:prstGeom prst="rect">
            <a:avLst/>
          </a:prstGeom>
        </p:spPr>
        <p:txBody>
          <a:bodyPr vert="horz" lIns="91440" tIns="45720" rIns="91440" bIns="45720" rtlCol="0" anchor="b"/>
          <a:lstStyle>
            <a:lvl1pPr algn="r">
              <a:defRPr sz="1200"/>
            </a:lvl1pPr>
          </a:lstStyle>
          <a:p>
            <a:fld id="{2EE257BB-6DB0-452C-802C-D8646B4B0D55}" type="slidenum">
              <a:rPr lang="en-AU" smtClean="0"/>
              <a:t>‹#›</a:t>
            </a:fld>
            <a:endParaRPr lang="en-AU"/>
          </a:p>
        </p:txBody>
      </p:sp>
    </p:spTree>
    <p:extLst>
      <p:ext uri="{BB962C8B-B14F-4D97-AF65-F5344CB8AC3E}">
        <p14:creationId xmlns:p14="http://schemas.microsoft.com/office/powerpoint/2010/main" val="2526442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oogle.com/url?sa=t&amp;rct=j&amp;q=&amp;esrc=s&amp;source=web&amp;cd=&amp;cad=rja&amp;uact=8&amp;ved=2ahUKEwjo3du2_JjtAhWPN8AKHaoOBFsQFjAAegQIDBAC&amp;url=https%3A%2F%2Fansi.org%2F&amp;usg=AOvVaw0I9S81RviJtaPX4vnbGQ5U"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cpp/cpp/using-declaration?view=msvc-170"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learn.microsoft.com/en-us/cpp/cpp/namespaces-cpp?view=msvc-170#using_directive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plusplus.com/basic_ostream::flush"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plusplus.com/ios_base::precis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EE257BB-6DB0-452C-802C-D8646B4B0D55}" type="slidenum">
              <a:rPr lang="en-AU" smtClean="0"/>
              <a:t>1</a:t>
            </a:fld>
            <a:endParaRPr lang="en-AU"/>
          </a:p>
        </p:txBody>
      </p:sp>
    </p:spTree>
    <p:extLst>
      <p:ext uri="{BB962C8B-B14F-4D97-AF65-F5344CB8AC3E}">
        <p14:creationId xmlns:p14="http://schemas.microsoft.com/office/powerpoint/2010/main" val="2939730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E257BB-6DB0-452C-802C-D8646B4B0D55}" type="slidenum">
              <a:rPr lang="en-AU" smtClean="0"/>
              <a:t>16</a:t>
            </a:fld>
            <a:endParaRPr lang="en-AU"/>
          </a:p>
        </p:txBody>
      </p:sp>
    </p:spTree>
    <p:extLst>
      <p:ext uri="{BB962C8B-B14F-4D97-AF65-F5344CB8AC3E}">
        <p14:creationId xmlns:p14="http://schemas.microsoft.com/office/powerpoint/2010/main" val="184363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E257BB-6DB0-452C-802C-D8646B4B0D55}" type="slidenum">
              <a:rPr lang="en-AU" smtClean="0"/>
              <a:t>18</a:t>
            </a:fld>
            <a:endParaRPr lang="en-AU"/>
          </a:p>
        </p:txBody>
      </p:sp>
    </p:spTree>
    <p:extLst>
      <p:ext uri="{BB962C8B-B14F-4D97-AF65-F5344CB8AC3E}">
        <p14:creationId xmlns:p14="http://schemas.microsoft.com/office/powerpoint/2010/main" val="3520943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https://www.tutorialspoint.com/cplusplus/returning_values_by_reference.htm</a:t>
            </a:r>
          </a:p>
        </p:txBody>
      </p:sp>
      <p:sp>
        <p:nvSpPr>
          <p:cNvPr id="4" name="Slide Number Placeholder 3"/>
          <p:cNvSpPr>
            <a:spLocks noGrp="1"/>
          </p:cNvSpPr>
          <p:nvPr>
            <p:ph type="sldNum" sz="quarter" idx="5"/>
          </p:nvPr>
        </p:nvSpPr>
        <p:spPr/>
        <p:txBody>
          <a:bodyPr/>
          <a:lstStyle/>
          <a:p>
            <a:fld id="{2EE257BB-6DB0-452C-802C-D8646B4B0D55}" type="slidenum">
              <a:rPr lang="en-AU" smtClean="0"/>
              <a:t>19</a:t>
            </a:fld>
            <a:endParaRPr lang="en-AU"/>
          </a:p>
        </p:txBody>
      </p:sp>
    </p:spTree>
    <p:extLst>
      <p:ext uri="{BB962C8B-B14F-4D97-AF65-F5344CB8AC3E}">
        <p14:creationId xmlns:p14="http://schemas.microsoft.com/office/powerpoint/2010/main" val="3514490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E257BB-6DB0-452C-802C-D8646B4B0D55}" type="slidenum">
              <a:rPr lang="en-AU" smtClean="0"/>
              <a:t>21</a:t>
            </a:fld>
            <a:endParaRPr lang="en-AU"/>
          </a:p>
        </p:txBody>
      </p:sp>
    </p:spTree>
    <p:extLst>
      <p:ext uri="{BB962C8B-B14F-4D97-AF65-F5344CB8AC3E}">
        <p14:creationId xmlns:p14="http://schemas.microsoft.com/office/powerpoint/2010/main" val="4092775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EE257BB-6DB0-452C-802C-D8646B4B0D55}" type="slidenum">
              <a:rPr lang="en-AU" smtClean="0"/>
              <a:t>32</a:t>
            </a:fld>
            <a:endParaRPr lang="en-AU"/>
          </a:p>
        </p:txBody>
      </p:sp>
    </p:spTree>
    <p:extLst>
      <p:ext uri="{BB962C8B-B14F-4D97-AF65-F5344CB8AC3E}">
        <p14:creationId xmlns:p14="http://schemas.microsoft.com/office/powerpoint/2010/main" val="547599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https://www.tutorialspoint.com/cplusplus/cpp_files_streams.htm</a:t>
            </a:r>
          </a:p>
        </p:txBody>
      </p:sp>
      <p:sp>
        <p:nvSpPr>
          <p:cNvPr id="4" name="Slide Number Placeholder 3"/>
          <p:cNvSpPr>
            <a:spLocks noGrp="1"/>
          </p:cNvSpPr>
          <p:nvPr>
            <p:ph type="sldNum" sz="quarter" idx="5"/>
          </p:nvPr>
        </p:nvSpPr>
        <p:spPr/>
        <p:txBody>
          <a:bodyPr/>
          <a:lstStyle/>
          <a:p>
            <a:fld id="{2EE257BB-6DB0-452C-802C-D8646B4B0D55}" type="slidenum">
              <a:rPr lang="en-AU" smtClean="0"/>
              <a:t>40</a:t>
            </a:fld>
            <a:endParaRPr lang="en-AU"/>
          </a:p>
        </p:txBody>
      </p:sp>
    </p:spTree>
    <p:extLst>
      <p:ext uri="{BB962C8B-B14F-4D97-AF65-F5344CB8AC3E}">
        <p14:creationId xmlns:p14="http://schemas.microsoft.com/office/powerpoint/2010/main" val="1294047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Whenever encountering the letter ‘G’, the while loop will terminate but what about the numbers after ‘G’</a:t>
            </a:r>
          </a:p>
        </p:txBody>
      </p:sp>
      <p:sp>
        <p:nvSpPr>
          <p:cNvPr id="4" name="Slide Number Placeholder 3"/>
          <p:cNvSpPr>
            <a:spLocks noGrp="1"/>
          </p:cNvSpPr>
          <p:nvPr>
            <p:ph type="sldNum" sz="quarter" idx="10"/>
          </p:nvPr>
        </p:nvSpPr>
        <p:spPr/>
        <p:txBody>
          <a:bodyPr/>
          <a:lstStyle/>
          <a:p>
            <a:fld id="{A51855FE-2848-43A8-B748-8D010078FB81}" type="slidenum">
              <a:rPr lang="en-AU" smtClean="0"/>
              <a:t>48</a:t>
            </a:fld>
            <a:endParaRPr lang="en-AU"/>
          </a:p>
        </p:txBody>
      </p:sp>
    </p:spTree>
    <p:extLst>
      <p:ext uri="{BB962C8B-B14F-4D97-AF65-F5344CB8AC3E}">
        <p14:creationId xmlns:p14="http://schemas.microsoft.com/office/powerpoint/2010/main" val="131298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a:t>
            </a:r>
            <a:r>
              <a:rPr lang="en-AU" dirty="0" err="1"/>
              <a:t>cin.get</a:t>
            </a:r>
            <a:r>
              <a:rPr lang="en-AU" baseline="0" dirty="0"/>
              <a:t> read a character at a time from the input buffer</a:t>
            </a:r>
            <a:endParaRPr lang="en-AU" dirty="0"/>
          </a:p>
        </p:txBody>
      </p:sp>
      <p:sp>
        <p:nvSpPr>
          <p:cNvPr id="4" name="Slide Number Placeholder 3"/>
          <p:cNvSpPr>
            <a:spLocks noGrp="1"/>
          </p:cNvSpPr>
          <p:nvPr>
            <p:ph type="sldNum" sz="quarter" idx="10"/>
          </p:nvPr>
        </p:nvSpPr>
        <p:spPr/>
        <p:txBody>
          <a:bodyPr/>
          <a:lstStyle/>
          <a:p>
            <a:fld id="{A51855FE-2848-43A8-B748-8D010078FB81}" type="slidenum">
              <a:rPr lang="en-AU" smtClean="0"/>
              <a:t>54</a:t>
            </a:fld>
            <a:endParaRPr lang="en-AU"/>
          </a:p>
        </p:txBody>
      </p:sp>
    </p:spTree>
    <p:extLst>
      <p:ext uri="{BB962C8B-B14F-4D97-AF65-F5344CB8AC3E}">
        <p14:creationId xmlns:p14="http://schemas.microsoft.com/office/powerpoint/2010/main" val="3821794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51855FE-2848-43A8-B748-8D010078FB81}" type="slidenum">
              <a:rPr lang="en-AU" smtClean="0"/>
              <a:t>62</a:t>
            </a:fld>
            <a:endParaRPr lang="en-AU"/>
          </a:p>
        </p:txBody>
      </p:sp>
    </p:spTree>
    <p:extLst>
      <p:ext uri="{BB962C8B-B14F-4D97-AF65-F5344CB8AC3E}">
        <p14:creationId xmlns:p14="http://schemas.microsoft.com/office/powerpoint/2010/main" val="74213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Once the program is compiled, the call to </a:t>
            </a:r>
            <a:r>
              <a:rPr lang="en-AU" dirty="0" err="1"/>
              <a:t>encodeData</a:t>
            </a:r>
            <a:r>
              <a:rPr lang="en-AU" dirty="0"/>
              <a:t>(); will be replaced by the code making up the function.</a:t>
            </a:r>
          </a:p>
          <a:p>
            <a:r>
              <a:rPr lang="en-AU" dirty="0"/>
              <a:t>Binary Left Shift Operator. The left operands value is moved left by the number of bits specified by the right operand. </a:t>
            </a:r>
          </a:p>
          <a:p>
            <a:r>
              <a:rPr lang="en-AU" dirty="0"/>
              <a:t>A = 0011 1100    ,,,,,    A &lt;&lt; 2 will give 240 which is 1111 0000</a:t>
            </a:r>
          </a:p>
          <a:p>
            <a:r>
              <a:rPr lang="en-AU" dirty="0"/>
              <a:t>A &gt;&gt; 2 will give 15 which is 0000 1111</a:t>
            </a:r>
          </a:p>
        </p:txBody>
      </p:sp>
      <p:sp>
        <p:nvSpPr>
          <p:cNvPr id="4" name="Slide Number Placeholder 3"/>
          <p:cNvSpPr>
            <a:spLocks noGrp="1"/>
          </p:cNvSpPr>
          <p:nvPr>
            <p:ph type="sldNum" sz="quarter" idx="10"/>
          </p:nvPr>
        </p:nvSpPr>
        <p:spPr/>
        <p:txBody>
          <a:bodyPr/>
          <a:lstStyle/>
          <a:p>
            <a:fld id="{2EE257BB-6DB0-452C-802C-D8646B4B0D55}" type="slidenum">
              <a:rPr lang="en-AU" smtClean="0"/>
              <a:t>65</a:t>
            </a:fld>
            <a:endParaRPr lang="en-AU"/>
          </a:p>
        </p:txBody>
      </p:sp>
    </p:spTree>
    <p:extLst>
      <p:ext uri="{BB962C8B-B14F-4D97-AF65-F5344CB8AC3E}">
        <p14:creationId xmlns:p14="http://schemas.microsoft.com/office/powerpoint/2010/main" val="2794418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ANSI: </a:t>
            </a:r>
            <a:r>
              <a:rPr lang="en-GB" b="0" dirty="0">
                <a:hlinkClick r:id="rId3"/>
              </a:rPr>
              <a:t>American National Standards Institute</a:t>
            </a:r>
          </a:p>
          <a:p>
            <a:endParaRPr lang="en-GB" dirty="0"/>
          </a:p>
        </p:txBody>
      </p:sp>
      <p:sp>
        <p:nvSpPr>
          <p:cNvPr id="4" name="Slide Number Placeholder 3"/>
          <p:cNvSpPr>
            <a:spLocks noGrp="1"/>
          </p:cNvSpPr>
          <p:nvPr>
            <p:ph type="sldNum" sz="quarter" idx="10"/>
          </p:nvPr>
        </p:nvSpPr>
        <p:spPr/>
        <p:txBody>
          <a:bodyPr/>
          <a:lstStyle/>
          <a:p>
            <a:fld id="{2EE257BB-6DB0-452C-802C-D8646B4B0D55}" type="slidenum">
              <a:rPr lang="en-AU" smtClean="0"/>
              <a:t>2</a:t>
            </a:fld>
            <a:endParaRPr lang="en-AU"/>
          </a:p>
        </p:txBody>
      </p:sp>
    </p:spTree>
    <p:extLst>
      <p:ext uri="{BB962C8B-B14F-4D97-AF65-F5344CB8AC3E}">
        <p14:creationId xmlns:p14="http://schemas.microsoft.com/office/powerpoint/2010/main" val="3675000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Memory to store 25 integers</a:t>
            </a:r>
          </a:p>
        </p:txBody>
      </p:sp>
      <p:sp>
        <p:nvSpPr>
          <p:cNvPr id="4" name="Slide Number Placeholder 3"/>
          <p:cNvSpPr>
            <a:spLocks noGrp="1"/>
          </p:cNvSpPr>
          <p:nvPr>
            <p:ph type="sldNum" sz="quarter" idx="10"/>
          </p:nvPr>
        </p:nvSpPr>
        <p:spPr/>
        <p:txBody>
          <a:bodyPr/>
          <a:lstStyle/>
          <a:p>
            <a:fld id="{2EE257BB-6DB0-452C-802C-D8646B4B0D55}" type="slidenum">
              <a:rPr lang="en-AU" smtClean="0"/>
              <a:t>66</a:t>
            </a:fld>
            <a:endParaRPr lang="en-AU"/>
          </a:p>
        </p:txBody>
      </p:sp>
    </p:spTree>
    <p:extLst>
      <p:ext uri="{BB962C8B-B14F-4D97-AF65-F5344CB8AC3E}">
        <p14:creationId xmlns:p14="http://schemas.microsoft.com/office/powerpoint/2010/main" val="2661308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namespace is a declarative region that provides a scope to the identifiers (the names of types, functions, variables, </a:t>
            </a:r>
            <a:r>
              <a:rPr lang="en-US" dirty="0" err="1"/>
              <a:t>etc</a:t>
            </a:r>
            <a:r>
              <a:rPr lang="en-US" dirty="0"/>
              <a:t>) inside it. Namespaces are used to organize code into logical groups and to prevent name collisions that can occur especially when your code base includes multiple libraries. All identifiers at namespace scope are visible to one another without qualification. Identifiers outside the namespace can access the members by using the fully qualified name for each identifier, for example std::vector&lt;std::string&gt; </a:t>
            </a:r>
            <a:r>
              <a:rPr lang="en-US" dirty="0" err="1"/>
              <a:t>vec</a:t>
            </a:r>
            <a:r>
              <a:rPr lang="en-US" dirty="0"/>
              <a:t>;, or else by a </a:t>
            </a:r>
            <a:r>
              <a:rPr lang="en-US" dirty="0">
                <a:hlinkClick r:id="rId3"/>
              </a:rPr>
              <a:t>using Declaration</a:t>
            </a:r>
            <a:r>
              <a:rPr lang="en-US" dirty="0"/>
              <a:t> for a single identifier (using std::string), or a </a:t>
            </a:r>
            <a:r>
              <a:rPr lang="en-US" dirty="0">
                <a:hlinkClick r:id="rId4"/>
              </a:rPr>
              <a:t>using Directive</a:t>
            </a:r>
            <a:r>
              <a:rPr lang="en-US" dirty="0"/>
              <a:t> for all the identifiers in the namespace (using namespace std;). Code in header files should always use the fully qualified namespace name.</a:t>
            </a:r>
          </a:p>
          <a:p>
            <a:endParaRPr lang="en-US" dirty="0"/>
          </a:p>
          <a:p>
            <a:r>
              <a:rPr lang="en-US" dirty="0"/>
              <a:t>https://learn.microsoft.com/en-us/cpp/cpp/namespaces-cpp?view=msvc-170</a:t>
            </a:r>
          </a:p>
        </p:txBody>
      </p:sp>
      <p:sp>
        <p:nvSpPr>
          <p:cNvPr id="4" name="Slide Number Placeholder 3"/>
          <p:cNvSpPr>
            <a:spLocks noGrp="1"/>
          </p:cNvSpPr>
          <p:nvPr>
            <p:ph type="sldNum" sz="quarter" idx="5"/>
          </p:nvPr>
        </p:nvSpPr>
        <p:spPr/>
        <p:txBody>
          <a:bodyPr/>
          <a:lstStyle/>
          <a:p>
            <a:fld id="{2EE257BB-6DB0-452C-802C-D8646B4B0D55}" type="slidenum">
              <a:rPr lang="en-AU" smtClean="0"/>
              <a:t>5</a:t>
            </a:fld>
            <a:endParaRPr lang="en-AU"/>
          </a:p>
        </p:txBody>
      </p:sp>
    </p:spTree>
    <p:extLst>
      <p:ext uri="{BB962C8B-B14F-4D97-AF65-F5344CB8AC3E}">
        <p14:creationId xmlns:p14="http://schemas.microsoft.com/office/powerpoint/2010/main" val="2277773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Endl</a:t>
            </a:r>
            <a:r>
              <a:rPr lang="en-US" dirty="0"/>
              <a:t>: Inserts a new-line character and </a:t>
            </a:r>
            <a:r>
              <a:rPr lang="en-US" i="1" dirty="0">
                <a:hlinkClick r:id="rId3"/>
              </a:rPr>
              <a:t>flushes</a:t>
            </a:r>
            <a:r>
              <a:rPr lang="en-US" dirty="0"/>
              <a:t> the stream.</a:t>
            </a:r>
          </a:p>
        </p:txBody>
      </p:sp>
      <p:sp>
        <p:nvSpPr>
          <p:cNvPr id="4" name="Slide Number Placeholder 3"/>
          <p:cNvSpPr>
            <a:spLocks noGrp="1"/>
          </p:cNvSpPr>
          <p:nvPr>
            <p:ph type="sldNum" sz="quarter" idx="5"/>
          </p:nvPr>
        </p:nvSpPr>
        <p:spPr/>
        <p:txBody>
          <a:bodyPr/>
          <a:lstStyle/>
          <a:p>
            <a:fld id="{2EE257BB-6DB0-452C-802C-D8646B4B0D55}" type="slidenum">
              <a:rPr lang="en-AU" smtClean="0"/>
              <a:t>7</a:t>
            </a:fld>
            <a:endParaRPr lang="en-AU"/>
          </a:p>
        </p:txBody>
      </p:sp>
    </p:spTree>
    <p:extLst>
      <p:ext uri="{BB962C8B-B14F-4D97-AF65-F5344CB8AC3E}">
        <p14:creationId xmlns:p14="http://schemas.microsoft.com/office/powerpoint/2010/main" val="307688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https://www.cplusplus.com/reference/iomanip/</a:t>
            </a:r>
          </a:p>
          <a:p>
            <a:r>
              <a:rPr lang="en-AU" dirty="0"/>
              <a:t>When float field is set to fixed, floating-point values are written using fixed-point notation: the value is represented with exactly as many digits in the decimal part as specified by the </a:t>
            </a:r>
            <a:r>
              <a:rPr lang="en-AU" i="1" dirty="0"/>
              <a:t>precision field</a:t>
            </a:r>
            <a:r>
              <a:rPr lang="en-AU" dirty="0"/>
              <a:t> (</a:t>
            </a:r>
            <a:r>
              <a:rPr lang="en-AU" dirty="0">
                <a:hlinkClick r:id="rId3"/>
              </a:rPr>
              <a:t>precision</a:t>
            </a:r>
            <a:r>
              <a:rPr lang="en-AU" dirty="0"/>
              <a:t>) and with no exponent part</a:t>
            </a:r>
          </a:p>
        </p:txBody>
      </p:sp>
      <p:sp>
        <p:nvSpPr>
          <p:cNvPr id="4" name="Slide Number Placeholder 3"/>
          <p:cNvSpPr>
            <a:spLocks noGrp="1"/>
          </p:cNvSpPr>
          <p:nvPr>
            <p:ph type="sldNum" sz="quarter" idx="10"/>
          </p:nvPr>
        </p:nvSpPr>
        <p:spPr/>
        <p:txBody>
          <a:bodyPr/>
          <a:lstStyle/>
          <a:p>
            <a:fld id="{A51855FE-2848-43A8-B748-8D010078FB81}" type="slidenum">
              <a:rPr lang="en-AU" smtClean="0"/>
              <a:t>9</a:t>
            </a:fld>
            <a:endParaRPr lang="en-AU"/>
          </a:p>
        </p:txBody>
      </p:sp>
    </p:spTree>
    <p:extLst>
      <p:ext uri="{BB962C8B-B14F-4D97-AF65-F5344CB8AC3E}">
        <p14:creationId xmlns:p14="http://schemas.microsoft.com/office/powerpoint/2010/main" val="428009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E257BB-6DB0-452C-802C-D8646B4B0D55}" type="slidenum">
              <a:rPr lang="en-AU" smtClean="0"/>
              <a:t>10</a:t>
            </a:fld>
            <a:endParaRPr lang="en-AU"/>
          </a:p>
        </p:txBody>
      </p:sp>
    </p:spTree>
    <p:extLst>
      <p:ext uri="{BB962C8B-B14F-4D97-AF65-F5344CB8AC3E}">
        <p14:creationId xmlns:p14="http://schemas.microsoft.com/office/powerpoint/2010/main" val="288657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2EE257BB-6DB0-452C-802C-D8646B4B0D55}" type="slidenum">
              <a:rPr lang="en-AU" smtClean="0"/>
              <a:t>11</a:t>
            </a:fld>
            <a:endParaRPr lang="en-AU"/>
          </a:p>
        </p:txBody>
      </p:sp>
    </p:spTree>
    <p:extLst>
      <p:ext uri="{BB962C8B-B14F-4D97-AF65-F5344CB8AC3E}">
        <p14:creationId xmlns:p14="http://schemas.microsoft.com/office/powerpoint/2010/main" val="230437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 ASCII, whitespace characters are </a:t>
            </a:r>
            <a:r>
              <a:rPr lang="en-US" b="1" dirty="0">
                <a:effectLst/>
              </a:rPr>
              <a:t>space ( ' ' )</a:t>
            </a:r>
            <a:r>
              <a:rPr lang="en-US" dirty="0">
                <a:effectLst/>
              </a:rPr>
              <a:t>, tab ( '\t' ), carriage return ( '\r' ), newline ( '\n' ), vertical tab ( '\v' ) and </a:t>
            </a:r>
            <a:r>
              <a:rPr lang="en-US" dirty="0" err="1">
                <a:effectLst/>
              </a:rPr>
              <a:t>formfeed</a:t>
            </a:r>
            <a:r>
              <a:rPr lang="en-US" dirty="0">
                <a:effectLst/>
              </a:rPr>
              <a:t> ( '\f' ).</a:t>
            </a:r>
          </a:p>
          <a:p>
            <a:endParaRPr lang="en-US" dirty="0"/>
          </a:p>
        </p:txBody>
      </p:sp>
      <p:sp>
        <p:nvSpPr>
          <p:cNvPr id="4" name="Slide Number Placeholder 3"/>
          <p:cNvSpPr>
            <a:spLocks noGrp="1"/>
          </p:cNvSpPr>
          <p:nvPr>
            <p:ph type="sldNum" sz="quarter" idx="5"/>
          </p:nvPr>
        </p:nvSpPr>
        <p:spPr/>
        <p:txBody>
          <a:bodyPr/>
          <a:lstStyle/>
          <a:p>
            <a:fld id="{2EE257BB-6DB0-452C-802C-D8646B4B0D55}" type="slidenum">
              <a:rPr lang="en-AU" smtClean="0"/>
              <a:t>13</a:t>
            </a:fld>
            <a:endParaRPr lang="en-AU"/>
          </a:p>
        </p:txBody>
      </p:sp>
    </p:spTree>
    <p:extLst>
      <p:ext uri="{BB962C8B-B14F-4D97-AF65-F5344CB8AC3E}">
        <p14:creationId xmlns:p14="http://schemas.microsoft.com/office/powerpoint/2010/main" val="1632781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References are often confused with pointers but three major differences between references and pointers are −</a:t>
            </a:r>
          </a:p>
          <a:p>
            <a:r>
              <a:rPr lang="en-AU" dirty="0"/>
              <a:t>1. You cannot have NULL references. You must always be able to assume that a reference is connected to a legitimate piece of storage.</a:t>
            </a:r>
          </a:p>
          <a:p>
            <a:r>
              <a:rPr lang="en-AU" dirty="0"/>
              <a:t>2. Once a reference is initialized to an object, it cannot be changed to refer to another object. Pointers can be pointed to another object at any time.</a:t>
            </a:r>
          </a:p>
          <a:p>
            <a:r>
              <a:rPr lang="en-AU" dirty="0"/>
              <a:t>3. A reference must be initialized when it is created. Pointers can be initialized at any time.</a:t>
            </a:r>
          </a:p>
          <a:p>
            <a:r>
              <a:rPr lang="en-AU" dirty="0"/>
              <a:t>https://www.tutorialspoint.com/cplusplus/cpp_references.htm</a:t>
            </a:r>
          </a:p>
        </p:txBody>
      </p:sp>
      <p:sp>
        <p:nvSpPr>
          <p:cNvPr id="4" name="Slide Number Placeholder 3"/>
          <p:cNvSpPr>
            <a:spLocks noGrp="1"/>
          </p:cNvSpPr>
          <p:nvPr>
            <p:ph type="sldNum" sz="quarter" idx="10"/>
          </p:nvPr>
        </p:nvSpPr>
        <p:spPr/>
        <p:txBody>
          <a:bodyPr/>
          <a:lstStyle/>
          <a:p>
            <a:fld id="{2EE257BB-6DB0-452C-802C-D8646B4B0D55}" type="slidenum">
              <a:rPr lang="en-AU" smtClean="0"/>
              <a:t>14</a:t>
            </a:fld>
            <a:endParaRPr lang="en-AU"/>
          </a:p>
        </p:txBody>
      </p:sp>
    </p:spTree>
    <p:extLst>
      <p:ext uri="{BB962C8B-B14F-4D97-AF65-F5344CB8AC3E}">
        <p14:creationId xmlns:p14="http://schemas.microsoft.com/office/powerpoint/2010/main" val="291524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33212" y="0"/>
            <a:ext cx="6426974" cy="615553"/>
          </a:xfrm>
        </p:spPr>
        <p:txBody>
          <a:bodyPr lIns="0" tIns="0" rIns="0" bIns="0"/>
          <a:lstStyle>
            <a:lvl1pPr>
              <a:defRPr sz="4000" b="0" i="0">
                <a:solidFill>
                  <a:srgbClr val="7030A0"/>
                </a:solidFill>
                <a:latin typeface="Calibri"/>
                <a:cs typeface="Calibri"/>
              </a:defRPr>
            </a:lvl1pPr>
          </a:lstStyle>
          <a:p>
            <a:endParaRPr dirty="0"/>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6" name="Holder 6"/>
          <p:cNvSpPr>
            <a:spLocks noGrp="1"/>
          </p:cNvSpPr>
          <p:nvPr>
            <p:ph type="sldNum" sz="quarter" idx="7"/>
          </p:nvPr>
        </p:nvSpPr>
        <p:spPr>
          <a:xfrm>
            <a:off x="10444184" y="7286625"/>
            <a:ext cx="248920" cy="203200"/>
          </a:xfrm>
        </p:spPr>
        <p:txBody>
          <a:bodyPr lIns="0" tIns="0" rIns="0" bIns="0"/>
          <a:lstStyle>
            <a:lvl1pPr>
              <a:defRPr sz="1400" b="0" i="0">
                <a:solidFill>
                  <a:schemeClr val="bg2"/>
                </a:solidFill>
                <a:latin typeface="Arial"/>
                <a:cs typeface="Arial"/>
              </a:defRPr>
            </a:lvl1pPr>
          </a:lstStyle>
          <a:p>
            <a:pPr marL="12446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33213" y="0"/>
            <a:ext cx="6426974" cy="615553"/>
          </a:xfrm>
        </p:spPr>
        <p:txBody>
          <a:bodyPr lIns="0" tIns="0" rIns="0" bIns="0"/>
          <a:lstStyle>
            <a:lvl1pPr>
              <a:defRPr sz="4000" b="0" i="0">
                <a:solidFill>
                  <a:srgbClr val="7030A0"/>
                </a:solidFill>
                <a:latin typeface="Calibri"/>
                <a:cs typeface="Calibri"/>
              </a:defRPr>
            </a:lvl1pPr>
          </a:lstStyle>
          <a:p>
            <a:endParaRPr dirty="0"/>
          </a:p>
        </p:txBody>
      </p:sp>
      <p:sp>
        <p:nvSpPr>
          <p:cNvPr id="7" name="Holder 7"/>
          <p:cNvSpPr>
            <a:spLocks noGrp="1"/>
          </p:cNvSpPr>
          <p:nvPr>
            <p:ph type="sldNum" sz="quarter" idx="7"/>
          </p:nvPr>
        </p:nvSpPr>
        <p:spPr/>
        <p:txBody>
          <a:bodyPr lIns="0" tIns="0" rIns="0" bIns="0"/>
          <a:lstStyle>
            <a:lvl1pPr>
              <a:defRPr sz="1400" b="0" i="0">
                <a:solidFill>
                  <a:schemeClr val="bg2"/>
                </a:solidFill>
                <a:latin typeface="Arial"/>
                <a:cs typeface="Arial"/>
              </a:defRPr>
            </a:lvl1pPr>
          </a:lstStyle>
          <a:p>
            <a:pPr marL="124460">
              <a:lnSpc>
                <a:spcPct val="100000"/>
              </a:lnSpc>
            </a:pPr>
            <a:fld id="{81D60167-4931-47E6-BA6A-407CBD079E47}" type="slidenum">
              <a:rPr spc="-5" dirty="0"/>
              <a:t>‹#›</a:t>
            </a:fld>
            <a:endParaRPr spc="-5" dirty="0"/>
          </a:p>
        </p:txBody>
      </p:sp>
      <p:sp>
        <p:nvSpPr>
          <p:cNvPr id="4" name="Holder 3">
            <a:extLst>
              <a:ext uri="{FF2B5EF4-FFF2-40B4-BE49-F238E27FC236}">
                <a16:creationId xmlns:a16="http://schemas.microsoft.com/office/drawing/2014/main" id="{399E9C46-06B4-408C-AED0-063FCC8BB7D4}"/>
              </a:ext>
            </a:extLst>
          </p:cNvPr>
          <p:cNvSpPr>
            <a:spLocks noGrp="1"/>
          </p:cNvSpPr>
          <p:nvPr>
            <p:ph type="body" idx="1"/>
          </p:nvPr>
        </p:nvSpPr>
        <p:spPr>
          <a:xfrm>
            <a:off x="165100" y="885825"/>
            <a:ext cx="10528300" cy="3183890"/>
          </a:xfrm>
        </p:spPr>
        <p:txBody>
          <a:bodyPr lIns="0" tIns="0" rIns="0" bIns="0"/>
          <a:lstStyle>
            <a:lvl1pPr>
              <a:defRPr sz="2400" b="0" i="0">
                <a:solidFill>
                  <a:schemeClr val="tx1"/>
                </a:solidFill>
                <a:latin typeface="Calibri"/>
                <a:cs typeface="Calibri"/>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33212" y="0"/>
            <a:ext cx="6426974" cy="615553"/>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dirty="0"/>
          </a:p>
        </p:txBody>
      </p:sp>
      <p:sp>
        <p:nvSpPr>
          <p:cNvPr id="3" name="Holder 3"/>
          <p:cNvSpPr>
            <a:spLocks noGrp="1"/>
          </p:cNvSpPr>
          <p:nvPr>
            <p:ph type="body" idx="1"/>
          </p:nvPr>
        </p:nvSpPr>
        <p:spPr>
          <a:xfrm>
            <a:off x="165100" y="885825"/>
            <a:ext cx="10528300" cy="318389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6" name="Holder 6"/>
          <p:cNvSpPr>
            <a:spLocks noGrp="1"/>
          </p:cNvSpPr>
          <p:nvPr>
            <p:ph type="sldNum" sz="quarter" idx="7"/>
          </p:nvPr>
        </p:nvSpPr>
        <p:spPr>
          <a:xfrm>
            <a:off x="10383689" y="7359650"/>
            <a:ext cx="248920" cy="203200"/>
          </a:xfrm>
          <a:prstGeom prst="rect">
            <a:avLst/>
          </a:prstGeom>
        </p:spPr>
        <p:txBody>
          <a:bodyPr wrap="square" lIns="0" tIns="0" rIns="0" bIns="0">
            <a:spAutoFit/>
          </a:bodyPr>
          <a:lstStyle>
            <a:lvl1pPr>
              <a:defRPr sz="1400" b="0" i="0">
                <a:solidFill>
                  <a:schemeClr val="bg2"/>
                </a:solidFill>
                <a:latin typeface="Arial"/>
                <a:cs typeface="Arial"/>
              </a:defRPr>
            </a:lvl1pPr>
          </a:lstStyle>
          <a:p>
            <a:pPr marL="12446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defRPr>
          <a:solidFill>
            <a:srgbClr val="7030A0"/>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freesvg.org/red-round-error-warning-vector-icon8111"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0" y="200025"/>
            <a:ext cx="9232900" cy="677108"/>
          </a:xfrm>
          <a:prstGeom prst="rect">
            <a:avLst/>
          </a:prstGeom>
        </p:spPr>
        <p:txBody>
          <a:bodyPr vert="horz" wrap="square" lIns="0" tIns="0" rIns="0" bIns="0" rtlCol="0">
            <a:spAutoFit/>
          </a:bodyPr>
          <a:lstStyle/>
          <a:p>
            <a:pPr marL="12700" algn="l">
              <a:lnSpc>
                <a:spcPct val="100000"/>
              </a:lnSpc>
            </a:pPr>
            <a:r>
              <a:rPr lang="en-US" sz="4400" b="1" spc="-5" dirty="0">
                <a:solidFill>
                  <a:srgbClr val="7030A0"/>
                </a:solidFill>
                <a:latin typeface="Arial"/>
                <a:cs typeface="Arial"/>
              </a:rPr>
              <a:t>Introduction to </a:t>
            </a:r>
            <a:r>
              <a:rPr sz="4400" b="1" spc="-5" dirty="0">
                <a:solidFill>
                  <a:srgbClr val="7030A0"/>
                </a:solidFill>
                <a:latin typeface="Arial"/>
                <a:cs typeface="Arial"/>
              </a:rPr>
              <a:t>C++</a:t>
            </a:r>
            <a:r>
              <a:rPr lang="en-US" sz="4400" b="1" spc="-5" dirty="0">
                <a:solidFill>
                  <a:srgbClr val="7030A0"/>
                </a:solidFill>
                <a:latin typeface="Arial"/>
                <a:cs typeface="Arial"/>
              </a:rPr>
              <a:t> programming</a:t>
            </a:r>
            <a:endParaRPr sz="4400" b="1" dirty="0">
              <a:solidFill>
                <a:srgbClr val="7030A0"/>
              </a:solidFill>
              <a:latin typeface="Arial"/>
              <a:cs typeface="Arial"/>
            </a:endParaRPr>
          </a:p>
        </p:txBody>
      </p:sp>
      <p:sp>
        <p:nvSpPr>
          <p:cNvPr id="3" name="TextBox 2"/>
          <p:cNvSpPr txBox="1"/>
          <p:nvPr/>
        </p:nvSpPr>
        <p:spPr>
          <a:xfrm>
            <a:off x="241300" y="2728419"/>
            <a:ext cx="9400009" cy="4401205"/>
          </a:xfrm>
          <a:prstGeom prst="rect">
            <a:avLst/>
          </a:prstGeom>
          <a:noFill/>
        </p:spPr>
        <p:txBody>
          <a:bodyPr wrap="none" rtlCol="0">
            <a:spAutoFit/>
          </a:bodyPr>
          <a:lstStyle/>
          <a:p>
            <a:r>
              <a:rPr lang="en-GB" sz="2800" b="1" dirty="0">
                <a:solidFill>
                  <a:srgbClr val="7030A0"/>
                </a:solidFill>
              </a:rPr>
              <a:t>Content:</a:t>
            </a:r>
          </a:p>
          <a:p>
            <a:pPr marL="571500" indent="-571500">
              <a:buFont typeface="+mj-lt"/>
              <a:buAutoNum type="romanUcPeriod"/>
            </a:pPr>
            <a:r>
              <a:rPr lang="en-GB" sz="2800" dirty="0"/>
              <a:t>Introduction</a:t>
            </a:r>
          </a:p>
          <a:p>
            <a:pPr marL="571500" indent="-571500">
              <a:buFont typeface="+mj-lt"/>
              <a:buAutoNum type="romanUcPeriod"/>
            </a:pPr>
            <a:r>
              <a:rPr lang="en-GB" sz="2800" dirty="0"/>
              <a:t>A Basic C++ Program: Structure and Console I/O Operations</a:t>
            </a:r>
          </a:p>
          <a:p>
            <a:pPr marL="571500" indent="-571500">
              <a:buFont typeface="+mj-lt"/>
              <a:buAutoNum type="romanUcPeriod"/>
            </a:pPr>
            <a:r>
              <a:rPr lang="en-GB" sz="2800" dirty="0"/>
              <a:t>C++ Reference Variable</a:t>
            </a:r>
          </a:p>
          <a:p>
            <a:pPr marL="571500" indent="-571500">
              <a:buFont typeface="+mj-lt"/>
              <a:buAutoNum type="romanUcPeriod"/>
            </a:pPr>
            <a:r>
              <a:rPr lang="en-US" sz="2800" spc="-10" dirty="0"/>
              <a:t>C++ D</a:t>
            </a:r>
            <a:r>
              <a:rPr lang="en-US" sz="2800" spc="-40" dirty="0"/>
              <a:t>e</a:t>
            </a:r>
            <a:r>
              <a:rPr lang="en-US" sz="2800" spc="-85" dirty="0"/>
              <a:t>f</a:t>
            </a:r>
            <a:r>
              <a:rPr lang="en-US" sz="2800" spc="-5" dirty="0"/>
              <a:t>aul</a:t>
            </a:r>
            <a:r>
              <a:rPr lang="en-US" sz="2800" dirty="0"/>
              <a:t>t</a:t>
            </a:r>
            <a:r>
              <a:rPr lang="en-US" sz="2800" spc="15" dirty="0"/>
              <a:t> </a:t>
            </a:r>
            <a:r>
              <a:rPr lang="en-US" sz="2800" spc="-5" dirty="0"/>
              <a:t>Functio</a:t>
            </a:r>
            <a:r>
              <a:rPr lang="en-US" sz="2800" dirty="0"/>
              <a:t>n</a:t>
            </a:r>
            <a:r>
              <a:rPr lang="en-US" sz="2800" spc="35" dirty="0"/>
              <a:t> </a:t>
            </a:r>
            <a:r>
              <a:rPr lang="en-US" sz="2800" spc="-90" dirty="0"/>
              <a:t>P</a:t>
            </a:r>
            <a:r>
              <a:rPr lang="en-US" sz="2800" spc="-10" dirty="0"/>
              <a:t>a</a:t>
            </a:r>
            <a:r>
              <a:rPr lang="en-US" sz="2800" spc="-90" dirty="0"/>
              <a:t>r</a:t>
            </a:r>
            <a:r>
              <a:rPr lang="en-US" sz="2800" spc="-10" dirty="0"/>
              <a:t>a</a:t>
            </a:r>
            <a:r>
              <a:rPr lang="en-US" sz="2800" spc="-5" dirty="0"/>
              <a:t>m</a:t>
            </a:r>
            <a:r>
              <a:rPr lang="en-US" sz="2800" spc="-30" dirty="0"/>
              <a:t>e</a:t>
            </a:r>
            <a:r>
              <a:rPr lang="en-US" sz="2800" spc="-55" dirty="0"/>
              <a:t>t</a:t>
            </a:r>
            <a:r>
              <a:rPr lang="en-US" sz="2800" spc="-5" dirty="0"/>
              <a:t>e</a:t>
            </a:r>
            <a:r>
              <a:rPr lang="en-US" sz="2800" spc="-90" dirty="0"/>
              <a:t>rs</a:t>
            </a:r>
            <a:endParaRPr lang="en-GB" sz="2800" dirty="0"/>
          </a:p>
          <a:p>
            <a:pPr marL="571500" indent="-571500">
              <a:buFont typeface="+mj-lt"/>
              <a:buAutoNum type="romanUcPeriod"/>
            </a:pPr>
            <a:r>
              <a:rPr lang="en-GB" sz="2800" dirty="0"/>
              <a:t>C++ Function Overloading</a:t>
            </a:r>
          </a:p>
          <a:p>
            <a:pPr marL="571500" indent="-571500">
              <a:buFont typeface="+mj-lt"/>
              <a:buAutoNum type="romanUcPeriod"/>
            </a:pPr>
            <a:r>
              <a:rPr lang="en-GB" sz="2800" dirty="0"/>
              <a:t>C++ Function Templates</a:t>
            </a:r>
          </a:p>
          <a:p>
            <a:pPr marL="571500" indent="-571500">
              <a:buFont typeface="+mj-lt"/>
              <a:buAutoNum type="romanUcPeriod"/>
            </a:pPr>
            <a:r>
              <a:rPr lang="en-GB" sz="2800" dirty="0">
                <a:solidFill>
                  <a:schemeClr val="bg1">
                    <a:lumMod val="75000"/>
                  </a:schemeClr>
                </a:solidFill>
              </a:rPr>
              <a:t>Data File and streams</a:t>
            </a:r>
          </a:p>
          <a:p>
            <a:pPr marL="571500" indent="-571500">
              <a:buFont typeface="+mj-lt"/>
              <a:buAutoNum type="romanUcPeriod"/>
            </a:pPr>
            <a:r>
              <a:rPr lang="en-GB" sz="2800" dirty="0">
                <a:solidFill>
                  <a:schemeClr val="bg1">
                    <a:lumMod val="75000"/>
                  </a:schemeClr>
                </a:solidFill>
              </a:rPr>
              <a:t>C++ string data type</a:t>
            </a:r>
          </a:p>
          <a:p>
            <a:r>
              <a:rPr lang="en-GB" sz="2800" dirty="0">
                <a:solidFill>
                  <a:schemeClr val="bg1">
                    <a:lumMod val="75000"/>
                  </a:schemeClr>
                </a:solidFill>
              </a:rPr>
              <a:t>appendix</a:t>
            </a:r>
          </a:p>
        </p:txBody>
      </p:sp>
      <p:sp>
        <p:nvSpPr>
          <p:cNvPr id="5" name="TextBox 4">
            <a:extLst>
              <a:ext uri="{FF2B5EF4-FFF2-40B4-BE49-F238E27FC236}">
                <a16:creationId xmlns:a16="http://schemas.microsoft.com/office/drawing/2014/main" id="{7E98351A-2C9E-407F-8B8F-72ACAA7C4072}"/>
              </a:ext>
            </a:extLst>
          </p:cNvPr>
          <p:cNvSpPr txBox="1"/>
          <p:nvPr/>
        </p:nvSpPr>
        <p:spPr>
          <a:xfrm>
            <a:off x="0" y="7193518"/>
            <a:ext cx="6181308" cy="369332"/>
          </a:xfrm>
          <a:prstGeom prst="rect">
            <a:avLst/>
          </a:prstGeom>
          <a:noFill/>
        </p:spPr>
        <p:txBody>
          <a:bodyPr wrap="none" rtlCol="0">
            <a:spAutoFit/>
          </a:bodyPr>
          <a:lstStyle/>
          <a:p>
            <a:r>
              <a:rPr lang="en-US" b="1" dirty="0"/>
              <a:t>Acknowledgment</a:t>
            </a:r>
            <a:r>
              <a:rPr lang="en-US" dirty="0"/>
              <a:t>: Edit to slides provided by Dr Obada Al-Khatib</a:t>
            </a:r>
          </a:p>
        </p:txBody>
      </p:sp>
      <p:sp>
        <p:nvSpPr>
          <p:cNvPr id="4" name="Arrow: Down 3">
            <a:extLst>
              <a:ext uri="{FF2B5EF4-FFF2-40B4-BE49-F238E27FC236}">
                <a16:creationId xmlns:a16="http://schemas.microsoft.com/office/drawing/2014/main" id="{398309B9-D3B4-4B9A-8192-DA211C48B290}"/>
              </a:ext>
            </a:extLst>
          </p:cNvPr>
          <p:cNvSpPr/>
          <p:nvPr/>
        </p:nvSpPr>
        <p:spPr>
          <a:xfrm>
            <a:off x="10223500" y="6724650"/>
            <a:ext cx="381000" cy="838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B4C476E-3DBC-44D9-8EE5-2E67007B199F}"/>
              </a:ext>
            </a:extLst>
          </p:cNvPr>
          <p:cNvSpPr txBox="1"/>
          <p:nvPr/>
        </p:nvSpPr>
        <p:spPr>
          <a:xfrm>
            <a:off x="7772427" y="6959084"/>
            <a:ext cx="2447208" cy="369332"/>
          </a:xfrm>
          <a:prstGeom prst="rect">
            <a:avLst/>
          </a:prstGeom>
          <a:noFill/>
        </p:spPr>
        <p:txBody>
          <a:bodyPr wrap="none" rtlCol="0">
            <a:spAutoFit/>
          </a:bodyPr>
          <a:lstStyle/>
          <a:p>
            <a:r>
              <a:rPr lang="en-US" dirty="0"/>
              <a:t>Check the Notes section</a:t>
            </a:r>
          </a:p>
        </p:txBody>
      </p:sp>
      <p:sp>
        <p:nvSpPr>
          <p:cNvPr id="7" name="Explosion: 14 Points 6">
            <a:extLst>
              <a:ext uri="{FF2B5EF4-FFF2-40B4-BE49-F238E27FC236}">
                <a16:creationId xmlns:a16="http://schemas.microsoft.com/office/drawing/2014/main" id="{26D61105-1D4F-E3CE-2FD9-59DC34278F0D}"/>
              </a:ext>
            </a:extLst>
          </p:cNvPr>
          <p:cNvSpPr/>
          <p:nvPr/>
        </p:nvSpPr>
        <p:spPr>
          <a:xfrm>
            <a:off x="730250" y="877133"/>
            <a:ext cx="9658350" cy="2066092"/>
          </a:xfrm>
          <a:prstGeom prst="irregularSeal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ONLY SECTIONS I-VI WILL BE ASSESSED IN THE EXAM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1700" y="-28575"/>
            <a:ext cx="3352800" cy="615553"/>
          </a:xfrm>
          <a:prstGeom prst="rect">
            <a:avLst/>
          </a:prstGeom>
        </p:spPr>
        <p:txBody>
          <a:bodyPr vert="horz" wrap="square" lIns="0" tIns="0" rIns="0" bIns="0" rtlCol="0">
            <a:spAutoFit/>
          </a:bodyPr>
          <a:lstStyle/>
          <a:p>
            <a:pPr indent="60325">
              <a:lnSpc>
                <a:spcPct val="100000"/>
              </a:lnSpc>
            </a:pPr>
            <a:r>
              <a:rPr dirty="0"/>
              <a:t>Console</a:t>
            </a:r>
            <a:r>
              <a:rPr spc="5" dirty="0"/>
              <a:t> </a:t>
            </a:r>
            <a:r>
              <a:rPr spc="-10" dirty="0"/>
              <a:t>input</a:t>
            </a:r>
            <a:endParaRPr dirty="0"/>
          </a:p>
        </p:txBody>
      </p:sp>
      <p:sp>
        <p:nvSpPr>
          <p:cNvPr id="8" name="Rectangle 7">
            <a:extLst>
              <a:ext uri="{FF2B5EF4-FFF2-40B4-BE49-F238E27FC236}">
                <a16:creationId xmlns:a16="http://schemas.microsoft.com/office/drawing/2014/main" id="{95D1ABFD-084C-4DE4-804A-B1D3CE1AD062}"/>
              </a:ext>
            </a:extLst>
          </p:cNvPr>
          <p:cNvSpPr/>
          <p:nvPr/>
        </p:nvSpPr>
        <p:spPr>
          <a:xfrm>
            <a:off x="-37539" y="869941"/>
            <a:ext cx="10555705" cy="2085186"/>
          </a:xfrm>
          <a:prstGeom prst="rect">
            <a:avLst/>
          </a:prstGeom>
        </p:spPr>
        <p:txBody>
          <a:bodyPr wrap="square">
            <a:spAutoFit/>
          </a:bodyPr>
          <a:lstStyle/>
          <a:p>
            <a:pPr marL="469900" marR="5080" indent="-457200" algn="just">
              <a:lnSpc>
                <a:spcPct val="150000"/>
              </a:lnSpc>
              <a:buChar char="•"/>
              <a:tabLst>
                <a:tab pos="469900" algn="l"/>
              </a:tabLst>
            </a:pPr>
            <a:r>
              <a:rPr lang="en-US" sz="2400" spc="-5" dirty="0" err="1">
                <a:latin typeface="Courier New"/>
                <a:cs typeface="Courier New"/>
              </a:rPr>
              <a:t>ci</a:t>
            </a:r>
            <a:r>
              <a:rPr lang="en-US" sz="2400" dirty="0" err="1">
                <a:latin typeface="Courier New"/>
                <a:cs typeface="Courier New"/>
              </a:rPr>
              <a:t>n</a:t>
            </a:r>
            <a:r>
              <a:rPr lang="en-US" sz="2400" spc="-375" dirty="0">
                <a:latin typeface="Courier New"/>
                <a:cs typeface="Courier New"/>
              </a:rPr>
              <a:t> </a:t>
            </a:r>
            <a:r>
              <a:rPr lang="en-US" sz="2400" spc="-5" dirty="0">
                <a:cs typeface="Calibri"/>
              </a:rPr>
              <a:t>ha</a:t>
            </a:r>
            <a:r>
              <a:rPr lang="en-US" sz="2400" dirty="0">
                <a:cs typeface="Calibri"/>
              </a:rPr>
              <a:t>s</a:t>
            </a:r>
            <a:r>
              <a:rPr lang="en-US" sz="2400" spc="-5" dirty="0">
                <a:cs typeface="Calibri"/>
              </a:rPr>
              <a:t> </a:t>
            </a:r>
            <a:r>
              <a:rPr lang="en-US" sz="2400" spc="-10" dirty="0">
                <a:cs typeface="Calibri"/>
              </a:rPr>
              <a:t>acces</a:t>
            </a:r>
            <a:r>
              <a:rPr lang="en-US" sz="2400" spc="-5" dirty="0">
                <a:cs typeface="Calibri"/>
              </a:rPr>
              <a:t>s </a:t>
            </a:r>
            <a:r>
              <a:rPr lang="en-US" sz="2400" dirty="0">
                <a:cs typeface="Calibri"/>
              </a:rPr>
              <a:t>to</a:t>
            </a:r>
            <a:r>
              <a:rPr lang="en-US" sz="2400" spc="-5" dirty="0">
                <a:cs typeface="Calibri"/>
              </a:rPr>
              <a:t> </a:t>
            </a:r>
            <a:r>
              <a:rPr lang="en-US" sz="2400" b="1" spc="-10" dirty="0">
                <a:cs typeface="Calibri"/>
              </a:rPr>
              <a:t>operator</a:t>
            </a:r>
            <a:r>
              <a:rPr lang="en-US" sz="2400" b="1" spc="-5" dirty="0">
                <a:cs typeface="Calibri"/>
              </a:rPr>
              <a:t>s </a:t>
            </a:r>
            <a:r>
              <a:rPr lang="en-US" sz="2400" dirty="0">
                <a:cs typeface="Calibri"/>
              </a:rPr>
              <a:t>and</a:t>
            </a:r>
            <a:r>
              <a:rPr lang="en-US" sz="2400" spc="-5" dirty="0">
                <a:cs typeface="Calibri"/>
              </a:rPr>
              <a:t> </a:t>
            </a:r>
            <a:r>
              <a:rPr lang="en-US" sz="2400" b="1" spc="-5" dirty="0">
                <a:cs typeface="Calibri"/>
              </a:rPr>
              <a:t>membe</a:t>
            </a:r>
            <a:r>
              <a:rPr lang="en-US" sz="2400" b="1" dirty="0">
                <a:cs typeface="Calibri"/>
              </a:rPr>
              <a:t>r </a:t>
            </a:r>
            <a:r>
              <a:rPr lang="en-US" sz="2400" b="1" spc="-10" dirty="0">
                <a:cs typeface="Calibri"/>
              </a:rPr>
              <a:t>function</a:t>
            </a:r>
            <a:r>
              <a:rPr lang="en-US" sz="2400" b="1" spc="-5" dirty="0">
                <a:cs typeface="Calibri"/>
              </a:rPr>
              <a:t>s</a:t>
            </a:r>
            <a:r>
              <a:rPr lang="en-US" sz="2400" b="1" spc="5" dirty="0">
                <a:cs typeface="Calibri"/>
              </a:rPr>
              <a:t> </a:t>
            </a:r>
            <a:r>
              <a:rPr lang="en-US" sz="2400" spc="-5" dirty="0">
                <a:cs typeface="Calibri"/>
              </a:rPr>
              <a:t>tha</a:t>
            </a:r>
            <a:r>
              <a:rPr lang="en-US" sz="2400" dirty="0">
                <a:cs typeface="Calibri"/>
              </a:rPr>
              <a:t>t</a:t>
            </a:r>
            <a:r>
              <a:rPr lang="en-US" sz="2400" spc="-5" dirty="0">
                <a:cs typeface="Calibri"/>
              </a:rPr>
              <a:t> can b</a:t>
            </a:r>
            <a:r>
              <a:rPr lang="en-US" sz="2400" dirty="0">
                <a:cs typeface="Calibri"/>
              </a:rPr>
              <a:t>e</a:t>
            </a:r>
            <a:r>
              <a:rPr lang="en-US" sz="2400" spc="-5" dirty="0">
                <a:cs typeface="Calibri"/>
              </a:rPr>
              <a:t> </a:t>
            </a:r>
            <a:r>
              <a:rPr lang="en-US" sz="2400" dirty="0">
                <a:cs typeface="Calibri"/>
              </a:rPr>
              <a:t>used to</a:t>
            </a:r>
            <a:r>
              <a:rPr lang="en-US" sz="2400" spc="-10" dirty="0">
                <a:cs typeface="Calibri"/>
              </a:rPr>
              <a:t>  </a:t>
            </a:r>
            <a:r>
              <a:rPr lang="en-US" sz="2400" b="1" spc="-5" dirty="0">
                <a:cs typeface="Calibri"/>
              </a:rPr>
              <a:t>extract</a:t>
            </a:r>
            <a:r>
              <a:rPr lang="en-US" sz="2400" b="1" spc="-10" dirty="0">
                <a:cs typeface="Calibri"/>
              </a:rPr>
              <a:t> </a:t>
            </a:r>
            <a:r>
              <a:rPr lang="en-US" sz="2400" b="1" spc="-5" dirty="0">
                <a:cs typeface="Calibri"/>
              </a:rPr>
              <a:t>dat</a:t>
            </a:r>
            <a:r>
              <a:rPr lang="en-US" sz="2400" b="1" dirty="0">
                <a:cs typeface="Calibri"/>
              </a:rPr>
              <a:t>a</a:t>
            </a:r>
            <a:r>
              <a:rPr lang="en-US" sz="2400" b="1" spc="-5" dirty="0">
                <a:cs typeface="Calibri"/>
              </a:rPr>
              <a:t> fro</a:t>
            </a:r>
            <a:r>
              <a:rPr lang="en-US" sz="2400" b="1" dirty="0">
                <a:cs typeface="Calibri"/>
              </a:rPr>
              <a:t>m</a:t>
            </a:r>
            <a:r>
              <a:rPr lang="en-US" sz="2400" b="1" spc="-10" dirty="0">
                <a:cs typeface="Calibri"/>
              </a:rPr>
              <a:t> </a:t>
            </a:r>
            <a:r>
              <a:rPr lang="en-US" sz="2400" b="1" spc="-5" dirty="0">
                <a:cs typeface="Calibri"/>
              </a:rPr>
              <a:t>standar</a:t>
            </a:r>
            <a:r>
              <a:rPr lang="en-US" sz="2400" b="1" dirty="0">
                <a:cs typeface="Calibri"/>
              </a:rPr>
              <a:t>d </a:t>
            </a:r>
            <a:r>
              <a:rPr lang="en-US" sz="2400" b="1" spc="-5" dirty="0">
                <a:cs typeface="Calibri"/>
              </a:rPr>
              <a:t>inpu</a:t>
            </a:r>
            <a:r>
              <a:rPr lang="en-US" sz="2400" b="1" dirty="0">
                <a:cs typeface="Calibri"/>
              </a:rPr>
              <a:t>t </a:t>
            </a:r>
            <a:r>
              <a:rPr lang="en-US" sz="2400" b="1" spc="-5" dirty="0">
                <a:cs typeface="Calibri"/>
              </a:rPr>
              <a:t>device</a:t>
            </a:r>
            <a:endParaRPr lang="en-US" sz="2400" b="1" dirty="0">
              <a:cs typeface="Calibri"/>
            </a:endParaRPr>
          </a:p>
          <a:p>
            <a:pPr marL="468313" marR="5185410" indent="903288">
              <a:lnSpc>
                <a:spcPct val="150000"/>
              </a:lnSpc>
            </a:pPr>
            <a:r>
              <a:rPr lang="en-US" sz="2000" spc="-5" dirty="0">
                <a:latin typeface="Courier New"/>
                <a:cs typeface="Courier New"/>
              </a:rPr>
              <a:t>char </a:t>
            </a:r>
            <a:r>
              <a:rPr lang="en-US" sz="2000" spc="-5" dirty="0" err="1">
                <a:latin typeface="Courier New"/>
                <a:cs typeface="Courier New"/>
              </a:rPr>
              <a:t>myName</a:t>
            </a:r>
            <a:r>
              <a:rPr lang="en-US" sz="2000" spc="-5" dirty="0">
                <a:latin typeface="Courier New"/>
                <a:cs typeface="Courier New"/>
              </a:rPr>
              <a:t>[40]; </a:t>
            </a:r>
          </a:p>
          <a:p>
            <a:pPr marL="468313" marR="5185410" indent="903288">
              <a:lnSpc>
                <a:spcPct val="150000"/>
              </a:lnSpc>
            </a:pPr>
            <a:r>
              <a:rPr lang="en-US" sz="2000" spc="-5" dirty="0" err="1">
                <a:latin typeface="Courier New"/>
                <a:cs typeface="Courier New"/>
              </a:rPr>
              <a:t>cin</a:t>
            </a:r>
            <a:r>
              <a:rPr lang="en-US" sz="2000" spc="-5" dirty="0">
                <a:latin typeface="Courier New"/>
                <a:cs typeface="Courier New"/>
              </a:rPr>
              <a:t> &gt;&gt; </a:t>
            </a:r>
            <a:r>
              <a:rPr lang="en-US" sz="2000" spc="-5" dirty="0" err="1">
                <a:latin typeface="Courier New"/>
                <a:cs typeface="Courier New"/>
              </a:rPr>
              <a:t>myName</a:t>
            </a:r>
            <a:r>
              <a:rPr lang="en-US" sz="2000" spc="-5" dirty="0">
                <a:latin typeface="Courier New"/>
                <a:cs typeface="Courier New"/>
              </a:rPr>
              <a:t>;</a:t>
            </a:r>
            <a:endParaRPr lang="en-US" sz="2000" dirty="0">
              <a:latin typeface="Courier New"/>
              <a:cs typeface="Courier New"/>
            </a:endParaRPr>
          </a:p>
        </p:txBody>
      </p:sp>
      <p:sp>
        <p:nvSpPr>
          <p:cNvPr id="9" name="Rectangle 8">
            <a:extLst>
              <a:ext uri="{FF2B5EF4-FFF2-40B4-BE49-F238E27FC236}">
                <a16:creationId xmlns:a16="http://schemas.microsoft.com/office/drawing/2014/main" id="{9B259AEF-45E1-4F85-B100-1746CFF04C13}"/>
              </a:ext>
            </a:extLst>
          </p:cNvPr>
          <p:cNvSpPr/>
          <p:nvPr/>
        </p:nvSpPr>
        <p:spPr>
          <a:xfrm>
            <a:off x="-37538" y="3218038"/>
            <a:ext cx="10555705" cy="2085186"/>
          </a:xfrm>
          <a:prstGeom prst="rect">
            <a:avLst/>
          </a:prstGeom>
        </p:spPr>
        <p:txBody>
          <a:bodyPr wrap="square">
            <a:spAutoFit/>
          </a:bodyPr>
          <a:lstStyle/>
          <a:p>
            <a:pPr marL="469900" marR="5080" indent="-457200" algn="just">
              <a:lnSpc>
                <a:spcPct val="150000"/>
              </a:lnSpc>
              <a:buChar char="•"/>
              <a:tabLst>
                <a:tab pos="469900" algn="l"/>
              </a:tabLst>
            </a:pPr>
            <a:r>
              <a:rPr lang="en-US" sz="2400" dirty="0">
                <a:cs typeface="Courier New"/>
              </a:rPr>
              <a:t>Extraction operator </a:t>
            </a:r>
            <a:r>
              <a:rPr lang="en-US" sz="2400" b="1" dirty="0">
                <a:cs typeface="Courier New"/>
              </a:rPr>
              <a:t>&gt;&gt;</a:t>
            </a:r>
            <a:r>
              <a:rPr lang="en-US" sz="2400" dirty="0">
                <a:cs typeface="Courier New"/>
              </a:rPr>
              <a:t> takes two operands </a:t>
            </a:r>
            <a:r>
              <a:rPr lang="en-US" sz="2400" dirty="0" err="1">
                <a:cs typeface="Courier New"/>
              </a:rPr>
              <a:t>operands</a:t>
            </a:r>
            <a:r>
              <a:rPr lang="en-US" sz="2000" dirty="0">
                <a:latin typeface="Courier New"/>
                <a:cs typeface="Courier New"/>
              </a:rPr>
              <a:t> </a:t>
            </a:r>
          </a:p>
          <a:p>
            <a:pPr marL="12700" marR="5080" algn="just">
              <a:lnSpc>
                <a:spcPct val="150000"/>
              </a:lnSpc>
              <a:tabLst>
                <a:tab pos="469900" algn="l"/>
              </a:tabLst>
            </a:pPr>
            <a:r>
              <a:rPr lang="en-US" sz="2000" dirty="0">
                <a:latin typeface="Courier New"/>
                <a:cs typeface="Courier New"/>
              </a:rPr>
              <a:t>		</a:t>
            </a:r>
            <a:r>
              <a:rPr lang="en-US" sz="2000" dirty="0" err="1">
                <a:latin typeface="Courier New"/>
                <a:cs typeface="Courier New"/>
              </a:rPr>
              <a:t>left_side_operand</a:t>
            </a:r>
            <a:r>
              <a:rPr lang="en-US" sz="2000" dirty="0">
                <a:latin typeface="Courier New"/>
                <a:cs typeface="Courier New"/>
              </a:rPr>
              <a:t> &gt;&gt;</a:t>
            </a:r>
            <a:r>
              <a:rPr lang="en-US" sz="2000" dirty="0" err="1">
                <a:latin typeface="Courier New"/>
                <a:cs typeface="Courier New"/>
              </a:rPr>
              <a:t>right_side_operand</a:t>
            </a:r>
            <a:r>
              <a:rPr lang="en-US" sz="2000" dirty="0">
                <a:latin typeface="Courier New"/>
                <a:cs typeface="Courier New"/>
              </a:rPr>
              <a:t>;</a:t>
            </a:r>
          </a:p>
          <a:p>
            <a:pPr marL="517525" marR="5080" indent="-120650" algn="just">
              <a:lnSpc>
                <a:spcPct val="150000"/>
              </a:lnSpc>
              <a:tabLst>
                <a:tab pos="469900" algn="l"/>
              </a:tabLst>
            </a:pPr>
            <a:r>
              <a:rPr lang="en-US" sz="2400" spc="-10" dirty="0">
                <a:cs typeface="Calibri"/>
              </a:rPr>
              <a:t>Th</a:t>
            </a:r>
            <a:r>
              <a:rPr lang="en-US" sz="2400" spc="-5" dirty="0">
                <a:cs typeface="Calibri"/>
              </a:rPr>
              <a:t>e</a:t>
            </a:r>
            <a:r>
              <a:rPr lang="en-US" sz="2400" spc="-35" dirty="0">
                <a:cs typeface="Calibri"/>
              </a:rPr>
              <a:t> </a:t>
            </a:r>
            <a:r>
              <a:rPr lang="en-US" sz="2400" i="1" spc="-5" dirty="0" err="1">
                <a:latin typeface="Courier New"/>
                <a:cs typeface="Courier New"/>
              </a:rPr>
              <a:t>l</a:t>
            </a:r>
            <a:r>
              <a:rPr lang="en-US" sz="2000" i="1" spc="-5" dirty="0" err="1">
                <a:latin typeface="Courier New"/>
                <a:cs typeface="Courier New"/>
              </a:rPr>
              <a:t>eft_side_operand</a:t>
            </a:r>
            <a:r>
              <a:rPr lang="en-US" sz="2000" i="1" spc="-750" dirty="0">
                <a:latin typeface="Courier New"/>
                <a:cs typeface="Courier New"/>
              </a:rPr>
              <a:t> </a:t>
            </a:r>
            <a:r>
              <a:rPr lang="en-US" sz="2400" spc="-5" dirty="0">
                <a:cs typeface="Calibri"/>
              </a:rPr>
              <a:t>must </a:t>
            </a:r>
            <a:r>
              <a:rPr lang="en-US" sz="2400" spc="-10" dirty="0">
                <a:cs typeface="Calibri"/>
              </a:rPr>
              <a:t>b</a:t>
            </a:r>
            <a:r>
              <a:rPr lang="en-US" sz="2400" spc="-5" dirty="0">
                <a:cs typeface="Calibri"/>
              </a:rPr>
              <a:t>e</a:t>
            </a:r>
            <a:r>
              <a:rPr lang="en-US" sz="2400" spc="5" dirty="0">
                <a:cs typeface="Calibri"/>
              </a:rPr>
              <a:t> </a:t>
            </a:r>
            <a:r>
              <a:rPr lang="en-US" sz="2400" spc="-5" dirty="0">
                <a:cs typeface="Calibri"/>
              </a:rPr>
              <a:t>of</a:t>
            </a:r>
            <a:r>
              <a:rPr lang="en-US" sz="2400" dirty="0">
                <a:cs typeface="Calibri"/>
              </a:rPr>
              <a:t> </a:t>
            </a:r>
            <a:r>
              <a:rPr lang="en-US" sz="2400" spc="-5" dirty="0">
                <a:cs typeface="Calibri"/>
              </a:rPr>
              <a:t>the </a:t>
            </a:r>
            <a:r>
              <a:rPr lang="en-US" sz="2400" spc="-10" dirty="0">
                <a:cs typeface="Calibri"/>
              </a:rPr>
              <a:t>inpu</a:t>
            </a:r>
            <a:r>
              <a:rPr lang="en-US" sz="2400" spc="-5" dirty="0">
                <a:cs typeface="Calibri"/>
              </a:rPr>
              <a:t>t</a:t>
            </a:r>
            <a:r>
              <a:rPr lang="en-US" sz="2400" spc="10" dirty="0">
                <a:cs typeface="Calibri"/>
              </a:rPr>
              <a:t> </a:t>
            </a:r>
            <a:r>
              <a:rPr lang="en-US" sz="2400" spc="-5" dirty="0">
                <a:cs typeface="Calibri"/>
              </a:rPr>
              <a:t>s</a:t>
            </a:r>
            <a:r>
              <a:rPr lang="en-US" sz="2400" dirty="0">
                <a:cs typeface="Calibri"/>
              </a:rPr>
              <a:t>t</a:t>
            </a:r>
            <a:r>
              <a:rPr lang="en-US" sz="2400" spc="-5" dirty="0">
                <a:cs typeface="Calibri"/>
              </a:rPr>
              <a:t>ream</a:t>
            </a:r>
            <a:r>
              <a:rPr lang="en-US" sz="2400" dirty="0">
                <a:cs typeface="Calibri"/>
              </a:rPr>
              <a:t> object</a:t>
            </a:r>
          </a:p>
          <a:p>
            <a:pPr marL="469900" marR="5080" indent="-457200" algn="just">
              <a:lnSpc>
                <a:spcPct val="150000"/>
              </a:lnSpc>
              <a:buChar char="•"/>
              <a:tabLst>
                <a:tab pos="469900" algn="l"/>
              </a:tabLst>
            </a:pPr>
            <a:endParaRPr lang="en-US" sz="2000" dirty="0">
              <a:latin typeface="Courier New"/>
              <a:cs typeface="Courier New"/>
            </a:endParaRPr>
          </a:p>
        </p:txBody>
      </p:sp>
      <p:sp>
        <p:nvSpPr>
          <p:cNvPr id="11" name="object 3">
            <a:extLst>
              <a:ext uri="{FF2B5EF4-FFF2-40B4-BE49-F238E27FC236}">
                <a16:creationId xmlns:a16="http://schemas.microsoft.com/office/drawing/2014/main" id="{3CBCF031-7103-4935-A49B-167D897729CD}"/>
              </a:ext>
            </a:extLst>
          </p:cNvPr>
          <p:cNvSpPr txBox="1"/>
          <p:nvPr/>
        </p:nvSpPr>
        <p:spPr>
          <a:xfrm>
            <a:off x="0" y="5434743"/>
            <a:ext cx="10788650" cy="496739"/>
          </a:xfrm>
          <a:prstGeom prst="rect">
            <a:avLst/>
          </a:prstGeom>
        </p:spPr>
        <p:txBody>
          <a:bodyPr vert="horz" wrap="square" lIns="0" tIns="0" rIns="0" bIns="0" rtlCol="0">
            <a:spAutoFit/>
          </a:bodyPr>
          <a:lstStyle/>
          <a:p>
            <a:pPr marL="422909" marR="1433195" indent="-410209">
              <a:lnSpc>
                <a:spcPct val="150000"/>
              </a:lnSpc>
              <a:buChar char="•"/>
              <a:tabLst>
                <a:tab pos="370840" algn="l"/>
              </a:tabLst>
            </a:pPr>
            <a:r>
              <a:rPr sz="2400" spc="-5" dirty="0">
                <a:latin typeface="Calibri"/>
                <a:cs typeface="Calibri"/>
              </a:rPr>
              <a:t>Yo</a:t>
            </a:r>
            <a:r>
              <a:rPr sz="2400" dirty="0">
                <a:latin typeface="Calibri"/>
                <a:cs typeface="Calibri"/>
              </a:rPr>
              <a:t>u</a:t>
            </a:r>
            <a:r>
              <a:rPr sz="2400" spc="-10" dirty="0">
                <a:latin typeface="Calibri"/>
                <a:cs typeface="Calibri"/>
              </a:rPr>
              <a:t> </a:t>
            </a:r>
            <a:r>
              <a:rPr sz="2400" dirty="0">
                <a:latin typeface="Calibri"/>
                <a:cs typeface="Calibri"/>
              </a:rPr>
              <a:t>can</a:t>
            </a:r>
            <a:r>
              <a:rPr sz="2400" spc="-5" dirty="0">
                <a:latin typeface="Calibri"/>
                <a:cs typeface="Calibri"/>
              </a:rPr>
              <a:t> read</a:t>
            </a:r>
            <a:r>
              <a:rPr sz="2400" spc="-15" dirty="0">
                <a:latin typeface="Calibri"/>
                <a:cs typeface="Calibri"/>
              </a:rPr>
              <a:t> </a:t>
            </a:r>
            <a:r>
              <a:rPr sz="2400" spc="-5" dirty="0">
                <a:latin typeface="Calibri"/>
                <a:cs typeface="Calibri"/>
              </a:rPr>
              <a:t>more</a:t>
            </a:r>
            <a:r>
              <a:rPr sz="2400" spc="-10" dirty="0">
                <a:latin typeface="Calibri"/>
                <a:cs typeface="Calibri"/>
              </a:rPr>
              <a:t> </a:t>
            </a:r>
            <a:r>
              <a:rPr sz="2400" dirty="0">
                <a:latin typeface="Calibri"/>
                <a:cs typeface="Calibri"/>
              </a:rPr>
              <a:t>than</a:t>
            </a:r>
            <a:r>
              <a:rPr sz="2400" spc="-5" dirty="0">
                <a:latin typeface="Calibri"/>
                <a:cs typeface="Calibri"/>
              </a:rPr>
              <a:t> on</a:t>
            </a:r>
            <a:r>
              <a:rPr sz="2400" dirty="0">
                <a:latin typeface="Calibri"/>
                <a:cs typeface="Calibri"/>
              </a:rPr>
              <a:t>e</a:t>
            </a:r>
            <a:r>
              <a:rPr sz="2400" spc="-5" dirty="0">
                <a:latin typeface="Calibri"/>
                <a:cs typeface="Calibri"/>
              </a:rPr>
              <a:t> </a:t>
            </a:r>
            <a:r>
              <a:rPr sz="2400" dirty="0">
                <a:latin typeface="Calibri"/>
                <a:cs typeface="Calibri"/>
              </a:rPr>
              <a:t>value </a:t>
            </a:r>
            <a:r>
              <a:rPr sz="2400" spc="-5" dirty="0">
                <a:latin typeface="Calibri"/>
                <a:cs typeface="Calibri"/>
              </a:rPr>
              <a:t>b</a:t>
            </a:r>
            <a:r>
              <a:rPr sz="2400" dirty="0">
                <a:latin typeface="Calibri"/>
                <a:cs typeface="Calibri"/>
              </a:rPr>
              <a:t>y</a:t>
            </a:r>
            <a:r>
              <a:rPr sz="2400" spc="-5" dirty="0">
                <a:latin typeface="Calibri"/>
                <a:cs typeface="Calibri"/>
              </a:rPr>
              <a:t> usin</a:t>
            </a:r>
            <a:r>
              <a:rPr sz="2400" dirty="0">
                <a:latin typeface="Calibri"/>
                <a:cs typeface="Calibri"/>
              </a:rPr>
              <a:t>g</a:t>
            </a:r>
            <a:r>
              <a:rPr sz="2400" spc="-5" dirty="0">
                <a:latin typeface="Calibri"/>
                <a:cs typeface="Calibri"/>
              </a:rPr>
              <a:t> several extractio</a:t>
            </a:r>
            <a:r>
              <a:rPr sz="2400" dirty="0">
                <a:latin typeface="Calibri"/>
                <a:cs typeface="Calibri"/>
              </a:rPr>
              <a:t>n</a:t>
            </a:r>
            <a:r>
              <a:rPr lang="en-US" sz="2400" dirty="0">
                <a:latin typeface="Calibri"/>
                <a:cs typeface="Calibri"/>
              </a:rPr>
              <a:t> </a:t>
            </a:r>
            <a:r>
              <a:rPr sz="2400" spc="-5" dirty="0">
                <a:latin typeface="Calibri"/>
                <a:cs typeface="Calibri"/>
              </a:rPr>
              <a:t>operators</a:t>
            </a:r>
            <a:endParaRPr sz="2400" dirty="0">
              <a:latin typeface="Calibri"/>
              <a:cs typeface="Calibri"/>
            </a:endParaRPr>
          </a:p>
        </p:txBody>
      </p:sp>
      <p:sp>
        <p:nvSpPr>
          <p:cNvPr id="12" name="object 4">
            <a:extLst>
              <a:ext uri="{FF2B5EF4-FFF2-40B4-BE49-F238E27FC236}">
                <a16:creationId xmlns:a16="http://schemas.microsoft.com/office/drawing/2014/main" id="{D26037A5-BC24-4163-BA3A-2ECDE627560B}"/>
              </a:ext>
            </a:extLst>
          </p:cNvPr>
          <p:cNvSpPr txBox="1"/>
          <p:nvPr/>
        </p:nvSpPr>
        <p:spPr>
          <a:xfrm>
            <a:off x="777803" y="6325047"/>
            <a:ext cx="4531360" cy="830997"/>
          </a:xfrm>
          <a:prstGeom prst="rect">
            <a:avLst/>
          </a:prstGeom>
        </p:spPr>
        <p:txBody>
          <a:bodyPr vert="horz" wrap="square" lIns="0" tIns="0" rIns="0" bIns="0" rtlCol="0">
            <a:spAutoFit/>
          </a:bodyPr>
          <a:lstStyle/>
          <a:p>
            <a:pPr marL="12700"/>
            <a:r>
              <a:rPr lang="en-US" spc="-5" dirty="0">
                <a:solidFill>
                  <a:srgbClr val="00009A"/>
                </a:solidFill>
                <a:latin typeface="Courier New"/>
                <a:cs typeface="Courier New"/>
              </a:rPr>
              <a:t>cha</a:t>
            </a:r>
            <a:r>
              <a:rPr lang="en-US" dirty="0">
                <a:solidFill>
                  <a:srgbClr val="00009A"/>
                </a:solidFill>
                <a:latin typeface="Courier New"/>
                <a:cs typeface="Courier New"/>
              </a:rPr>
              <a:t>r</a:t>
            </a:r>
            <a:r>
              <a:rPr lang="en-US" spc="-10" dirty="0">
                <a:solidFill>
                  <a:srgbClr val="00009A"/>
                </a:solidFill>
                <a:latin typeface="Courier New"/>
                <a:cs typeface="Courier New"/>
              </a:rPr>
              <a:t> </a:t>
            </a:r>
            <a:r>
              <a:rPr lang="en-US" spc="-5" dirty="0" err="1">
                <a:latin typeface="Courier New"/>
                <a:cs typeface="Courier New"/>
              </a:rPr>
              <a:t>myName</a:t>
            </a:r>
            <a:r>
              <a:rPr lang="en-US" spc="-5" dirty="0">
                <a:latin typeface="Courier New"/>
                <a:cs typeface="Courier New"/>
              </a:rPr>
              <a:t>[40];</a:t>
            </a:r>
            <a:endParaRPr lang="en-US" sz="1800" spc="-5" dirty="0">
              <a:solidFill>
                <a:srgbClr val="00009A"/>
              </a:solidFill>
              <a:latin typeface="Courier New"/>
              <a:cs typeface="Courier New"/>
            </a:endParaRPr>
          </a:p>
          <a:p>
            <a:pPr marL="12700">
              <a:lnSpc>
                <a:spcPct val="100000"/>
              </a:lnSpc>
            </a:pP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myTaxFileNumber;</a:t>
            </a:r>
            <a:endParaRPr sz="1800" dirty="0">
              <a:latin typeface="Courier New"/>
              <a:cs typeface="Courier New"/>
            </a:endParaRPr>
          </a:p>
          <a:p>
            <a:pPr marL="12700">
              <a:lnSpc>
                <a:spcPct val="100000"/>
              </a:lnSpc>
            </a:pPr>
            <a:r>
              <a:rPr sz="1800" spc="-5" dirty="0">
                <a:latin typeface="Courier New"/>
                <a:cs typeface="Courier New"/>
              </a:rPr>
              <a:t>ci</a:t>
            </a:r>
            <a:r>
              <a:rPr sz="1800" dirty="0">
                <a:latin typeface="Courier New"/>
                <a:cs typeface="Courier New"/>
              </a:rPr>
              <a:t>n</a:t>
            </a:r>
            <a:r>
              <a:rPr sz="1800" spc="-15" dirty="0">
                <a:latin typeface="Courier New"/>
                <a:cs typeface="Courier New"/>
              </a:rPr>
              <a:t> </a:t>
            </a:r>
            <a:r>
              <a:rPr sz="1800" spc="-5" dirty="0">
                <a:latin typeface="Courier New"/>
                <a:cs typeface="Courier New"/>
              </a:rPr>
              <a:t>&gt;</a:t>
            </a:r>
            <a:r>
              <a:rPr sz="1800" dirty="0">
                <a:latin typeface="Courier New"/>
                <a:cs typeface="Courier New"/>
              </a:rPr>
              <a:t>&gt;</a:t>
            </a:r>
            <a:r>
              <a:rPr sz="1800" spc="-10" dirty="0">
                <a:latin typeface="Courier New"/>
                <a:cs typeface="Courier New"/>
              </a:rPr>
              <a:t> </a:t>
            </a:r>
            <a:r>
              <a:rPr sz="1800" spc="-5" dirty="0">
                <a:latin typeface="Courier New"/>
                <a:cs typeface="Courier New"/>
              </a:rPr>
              <a:t>myNam</a:t>
            </a:r>
            <a:r>
              <a:rPr sz="1800" dirty="0">
                <a:latin typeface="Courier New"/>
                <a:cs typeface="Courier New"/>
              </a:rPr>
              <a:t>e</a:t>
            </a:r>
            <a:r>
              <a:rPr sz="1800" spc="-15" dirty="0">
                <a:latin typeface="Courier New"/>
                <a:cs typeface="Courier New"/>
              </a:rPr>
              <a:t> </a:t>
            </a:r>
            <a:r>
              <a:rPr sz="1800" spc="-5" dirty="0">
                <a:latin typeface="Courier New"/>
                <a:cs typeface="Courier New"/>
              </a:rPr>
              <a:t>&gt;</a:t>
            </a:r>
            <a:r>
              <a:rPr sz="1800" dirty="0">
                <a:latin typeface="Courier New"/>
                <a:cs typeface="Courier New"/>
              </a:rPr>
              <a:t>&gt;</a:t>
            </a:r>
            <a:r>
              <a:rPr sz="1800" spc="-10" dirty="0">
                <a:latin typeface="Courier New"/>
                <a:cs typeface="Courier New"/>
              </a:rPr>
              <a:t> </a:t>
            </a:r>
            <a:r>
              <a:rPr sz="1800" spc="-5" dirty="0">
                <a:latin typeface="Courier New"/>
                <a:cs typeface="Courier New"/>
              </a:rPr>
              <a:t>myTaxFileNumber;</a:t>
            </a:r>
            <a:endParaRPr sz="1800" dirty="0">
              <a:latin typeface="Courier New"/>
              <a:cs typeface="Courier New"/>
            </a:endParaRPr>
          </a:p>
        </p:txBody>
      </p:sp>
      <p:grpSp>
        <p:nvGrpSpPr>
          <p:cNvPr id="13" name="Group 12">
            <a:extLst>
              <a:ext uri="{FF2B5EF4-FFF2-40B4-BE49-F238E27FC236}">
                <a16:creationId xmlns:a16="http://schemas.microsoft.com/office/drawing/2014/main" id="{F737B790-AC65-41E4-979F-DBD54F558DED}"/>
              </a:ext>
            </a:extLst>
          </p:cNvPr>
          <p:cNvGrpSpPr/>
          <p:nvPr/>
        </p:nvGrpSpPr>
        <p:grpSpPr>
          <a:xfrm>
            <a:off x="6108700" y="6325047"/>
            <a:ext cx="2667000" cy="870671"/>
            <a:chOff x="6261100" y="5806354"/>
            <a:chExt cx="2667000" cy="870671"/>
          </a:xfrm>
        </p:grpSpPr>
        <p:sp>
          <p:nvSpPr>
            <p:cNvPr id="14" name="object 5">
              <a:extLst>
                <a:ext uri="{FF2B5EF4-FFF2-40B4-BE49-F238E27FC236}">
                  <a16:creationId xmlns:a16="http://schemas.microsoft.com/office/drawing/2014/main" id="{171B1C2A-2C13-43B5-9717-E0BAE2C8050F}"/>
                </a:ext>
              </a:extLst>
            </p:cNvPr>
            <p:cNvSpPr txBox="1"/>
            <p:nvPr/>
          </p:nvSpPr>
          <p:spPr>
            <a:xfrm>
              <a:off x="6489700" y="5806354"/>
              <a:ext cx="1995805" cy="229235"/>
            </a:xfrm>
            <a:prstGeom prst="rect">
              <a:avLst/>
            </a:prstGeom>
          </p:spPr>
          <p:txBody>
            <a:bodyPr vert="horz" wrap="square" lIns="0" tIns="0" rIns="0" bIns="0" rtlCol="0">
              <a:spAutoFit/>
            </a:bodyPr>
            <a:lstStyle/>
            <a:p>
              <a:pPr marL="12700">
                <a:lnSpc>
                  <a:spcPct val="100000"/>
                </a:lnSpc>
              </a:pPr>
              <a:r>
                <a:rPr sz="1600" spc="-5" dirty="0">
                  <a:solidFill>
                    <a:srgbClr val="000065"/>
                  </a:solidFill>
                  <a:latin typeface="Calibri"/>
                  <a:cs typeface="Calibri"/>
                </a:rPr>
                <a:t>Th</a:t>
              </a:r>
              <a:r>
                <a:rPr sz="1600" dirty="0">
                  <a:solidFill>
                    <a:srgbClr val="000065"/>
                  </a:solidFill>
                  <a:latin typeface="Calibri"/>
                  <a:cs typeface="Calibri"/>
                </a:rPr>
                <a:t>e extraction</a:t>
              </a:r>
              <a:r>
                <a:rPr sz="1600" spc="-15" dirty="0">
                  <a:solidFill>
                    <a:srgbClr val="000065"/>
                  </a:solidFill>
                  <a:latin typeface="Calibri"/>
                  <a:cs typeface="Calibri"/>
                </a:rPr>
                <a:t> </a:t>
              </a:r>
              <a:r>
                <a:rPr sz="1600" dirty="0">
                  <a:solidFill>
                    <a:srgbClr val="000065"/>
                  </a:solidFill>
                  <a:latin typeface="Calibri"/>
                  <a:cs typeface="Calibri"/>
                </a:rPr>
                <a:t>operator</a:t>
              </a:r>
              <a:endParaRPr sz="1600" dirty="0">
                <a:latin typeface="Calibri"/>
                <a:cs typeface="Calibri"/>
              </a:endParaRPr>
            </a:p>
          </p:txBody>
        </p:sp>
        <p:sp>
          <p:nvSpPr>
            <p:cNvPr id="15" name="object 6">
              <a:extLst>
                <a:ext uri="{FF2B5EF4-FFF2-40B4-BE49-F238E27FC236}">
                  <a16:creationId xmlns:a16="http://schemas.microsoft.com/office/drawing/2014/main" id="{A8CBC293-6636-4393-B05F-D4A8E69DDCFA}"/>
                </a:ext>
              </a:extLst>
            </p:cNvPr>
            <p:cNvSpPr txBox="1"/>
            <p:nvPr/>
          </p:nvSpPr>
          <p:spPr>
            <a:xfrm>
              <a:off x="6489700" y="6096745"/>
              <a:ext cx="2322830" cy="492443"/>
            </a:xfrm>
            <a:prstGeom prst="rect">
              <a:avLst/>
            </a:prstGeom>
          </p:spPr>
          <p:txBody>
            <a:bodyPr vert="horz" wrap="square" lIns="0" tIns="0" rIns="0" bIns="0" rtlCol="0">
              <a:spAutoFit/>
            </a:bodyPr>
            <a:lstStyle/>
            <a:p>
              <a:pPr marL="12700" marR="5080">
                <a:lnSpc>
                  <a:spcPct val="100000"/>
                </a:lnSpc>
              </a:pPr>
              <a:r>
                <a:rPr sz="1600" u="sng" spc="-5" dirty="0">
                  <a:solidFill>
                    <a:srgbClr val="000065"/>
                  </a:solidFill>
                  <a:latin typeface="Calibri"/>
                  <a:cs typeface="Calibri"/>
                </a:rPr>
                <a:t>skip</a:t>
              </a:r>
              <a:r>
                <a:rPr sz="1600" u="sng" dirty="0">
                  <a:solidFill>
                    <a:srgbClr val="000065"/>
                  </a:solidFill>
                  <a:latin typeface="Calibri"/>
                  <a:cs typeface="Calibri"/>
                </a:rPr>
                <a:t>s</a:t>
              </a:r>
              <a:r>
                <a:rPr sz="1600" u="sng" spc="-5" dirty="0">
                  <a:solidFill>
                    <a:srgbClr val="000065"/>
                  </a:solidFill>
                  <a:latin typeface="Calibri"/>
                  <a:cs typeface="Calibri"/>
                </a:rPr>
                <a:t> </a:t>
              </a:r>
              <a:r>
                <a:rPr sz="1600" u="sng" dirty="0">
                  <a:solidFill>
                    <a:srgbClr val="000065"/>
                  </a:solidFill>
                  <a:latin typeface="Calibri"/>
                  <a:cs typeface="Calibri"/>
                </a:rPr>
                <a:t>wh</a:t>
              </a:r>
              <a:r>
                <a:rPr sz="1600" u="sng" spc="-10" dirty="0">
                  <a:solidFill>
                    <a:srgbClr val="000065"/>
                  </a:solidFill>
                  <a:latin typeface="Calibri"/>
                  <a:cs typeface="Calibri"/>
                </a:rPr>
                <a:t>i</a:t>
              </a:r>
              <a:r>
                <a:rPr sz="1600" u="sng" spc="-5" dirty="0">
                  <a:solidFill>
                    <a:srgbClr val="000065"/>
                  </a:solidFill>
                  <a:latin typeface="Calibri"/>
                  <a:cs typeface="Calibri"/>
                </a:rPr>
                <a:t>t</a:t>
              </a:r>
              <a:r>
                <a:rPr sz="1600" u="sng" dirty="0">
                  <a:solidFill>
                    <a:srgbClr val="000065"/>
                  </a:solidFill>
                  <a:latin typeface="Calibri"/>
                  <a:cs typeface="Calibri"/>
                </a:rPr>
                <a:t>espace</a:t>
              </a:r>
              <a:r>
                <a:rPr sz="1600" u="sng" spc="-5" dirty="0">
                  <a:solidFill>
                    <a:srgbClr val="000065"/>
                  </a:solidFill>
                  <a:latin typeface="Calibri"/>
                  <a:cs typeface="Calibri"/>
                </a:rPr>
                <a:t> characters </a:t>
              </a:r>
              <a:r>
                <a:rPr sz="1600" u="sng" dirty="0">
                  <a:solidFill>
                    <a:srgbClr val="000065"/>
                  </a:solidFill>
                  <a:latin typeface="Calibri"/>
                  <a:cs typeface="Calibri"/>
                </a:rPr>
                <a:t>when</a:t>
              </a:r>
              <a:r>
                <a:rPr sz="1600" u="sng" spc="-5" dirty="0">
                  <a:solidFill>
                    <a:srgbClr val="000065"/>
                  </a:solidFill>
                  <a:latin typeface="Calibri"/>
                  <a:cs typeface="Calibri"/>
                </a:rPr>
                <a:t> s</a:t>
              </a:r>
              <a:r>
                <a:rPr sz="1600" u="sng" dirty="0">
                  <a:solidFill>
                    <a:srgbClr val="000065"/>
                  </a:solidFill>
                  <a:latin typeface="Calibri"/>
                  <a:cs typeface="Calibri"/>
                </a:rPr>
                <a:t>c</a:t>
              </a:r>
              <a:r>
                <a:rPr sz="1600" u="sng" spc="-5" dirty="0">
                  <a:solidFill>
                    <a:srgbClr val="000065"/>
                  </a:solidFill>
                  <a:latin typeface="Calibri"/>
                  <a:cs typeface="Calibri"/>
                </a:rPr>
                <a:t>annin</a:t>
              </a:r>
              <a:r>
                <a:rPr sz="1600" u="sng" dirty="0">
                  <a:solidFill>
                    <a:srgbClr val="000065"/>
                  </a:solidFill>
                  <a:latin typeface="Calibri"/>
                  <a:cs typeface="Calibri"/>
                </a:rPr>
                <a:t>g next</a:t>
              </a:r>
              <a:r>
                <a:rPr sz="1600" u="sng" spc="-5" dirty="0">
                  <a:solidFill>
                    <a:srgbClr val="000065"/>
                  </a:solidFill>
                  <a:latin typeface="Calibri"/>
                  <a:cs typeface="Calibri"/>
                </a:rPr>
                <a:t> input</a:t>
              </a:r>
              <a:endParaRPr sz="1600" u="sng" dirty="0">
                <a:latin typeface="Calibri"/>
                <a:cs typeface="Calibri"/>
              </a:endParaRPr>
            </a:p>
          </p:txBody>
        </p:sp>
        <p:sp>
          <p:nvSpPr>
            <p:cNvPr id="16" name="TextBox 15">
              <a:extLst>
                <a:ext uri="{FF2B5EF4-FFF2-40B4-BE49-F238E27FC236}">
                  <a16:creationId xmlns:a16="http://schemas.microsoft.com/office/drawing/2014/main" id="{8D98AF3C-9F88-4CFD-9DF2-0EAA49DDA1AC}"/>
                </a:ext>
              </a:extLst>
            </p:cNvPr>
            <p:cNvSpPr txBox="1"/>
            <p:nvPr/>
          </p:nvSpPr>
          <p:spPr>
            <a:xfrm>
              <a:off x="6261100" y="5806354"/>
              <a:ext cx="2667000" cy="870671"/>
            </a:xfrm>
            <a:prstGeom prst="rect">
              <a:avLst/>
            </a:prstGeom>
            <a:solidFill>
              <a:srgbClr val="FFFF00">
                <a:alpha val="30000"/>
              </a:srgbClr>
            </a:solidFill>
            <a:ln>
              <a:solidFill>
                <a:srgbClr val="FF0000"/>
              </a:solidFill>
              <a:prstDash val="lgDashDot"/>
            </a:ln>
          </p:spPr>
          <p:txBody>
            <a:bodyPr wrap="square" rtlCol="0">
              <a:spAutoFit/>
            </a:bodyPr>
            <a:lstStyle/>
            <a:p>
              <a:endParaRPr lang="en-US" dirty="0"/>
            </a:p>
          </p:txBody>
        </p:sp>
      </p:grpSp>
    </p:spTree>
    <p:extLst>
      <p:ext uri="{BB962C8B-B14F-4D97-AF65-F5344CB8AC3E}">
        <p14:creationId xmlns:p14="http://schemas.microsoft.com/office/powerpoint/2010/main" val="371491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106" y="5742799"/>
            <a:ext cx="7850505" cy="741680"/>
          </a:xfrm>
          <a:prstGeom prst="rect">
            <a:avLst/>
          </a:prstGeom>
        </p:spPr>
        <p:txBody>
          <a:bodyPr vert="horz" wrap="square" lIns="0" tIns="0" rIns="0" bIns="0" rtlCol="0">
            <a:spAutoFit/>
          </a:bodyPr>
          <a:lstStyle/>
          <a:p>
            <a:pPr marR="341630" algn="r">
              <a:lnSpc>
                <a:spcPct val="100000"/>
              </a:lnSpc>
            </a:pPr>
            <a:r>
              <a:rPr sz="1400" spc="-10" dirty="0">
                <a:solidFill>
                  <a:srgbClr val="EEECE1"/>
                </a:solidFill>
                <a:latin typeface="Arial"/>
                <a:cs typeface="Arial"/>
              </a:rPr>
              <a:t>17</a:t>
            </a:r>
            <a:endParaRPr sz="1400">
              <a:latin typeface="Arial"/>
              <a:cs typeface="Arial"/>
            </a:endParaRPr>
          </a:p>
        </p:txBody>
      </p:sp>
      <p:sp>
        <p:nvSpPr>
          <p:cNvPr id="3" name="object 3"/>
          <p:cNvSpPr txBox="1">
            <a:spLocks noGrp="1"/>
          </p:cNvSpPr>
          <p:nvPr>
            <p:ph type="title"/>
          </p:nvPr>
        </p:nvSpPr>
        <p:spPr>
          <a:xfrm>
            <a:off x="3911853" y="27027"/>
            <a:ext cx="2130177" cy="615553"/>
          </a:xfrm>
          <a:prstGeom prst="rect">
            <a:avLst/>
          </a:prstGeom>
        </p:spPr>
        <p:txBody>
          <a:bodyPr vert="horz" wrap="square" lIns="0" tIns="0" rIns="0" bIns="0" rtlCol="0">
            <a:spAutoFit/>
          </a:bodyPr>
          <a:lstStyle/>
          <a:p>
            <a:pPr marL="217170">
              <a:lnSpc>
                <a:spcPct val="100000"/>
              </a:lnSpc>
            </a:pPr>
            <a:r>
              <a:rPr lang="en-US" dirty="0"/>
              <a:t>Example</a:t>
            </a:r>
            <a:endParaRPr dirty="0"/>
          </a:p>
        </p:txBody>
      </p:sp>
      <p:sp>
        <p:nvSpPr>
          <p:cNvPr id="4" name="object 4"/>
          <p:cNvSpPr txBox="1"/>
          <p:nvPr/>
        </p:nvSpPr>
        <p:spPr>
          <a:xfrm>
            <a:off x="4679" y="1114425"/>
            <a:ext cx="7597515" cy="2740750"/>
          </a:xfrm>
          <a:prstGeom prst="rect">
            <a:avLst/>
          </a:prstGeom>
        </p:spPr>
        <p:txBody>
          <a:bodyPr vert="horz" wrap="square" lIns="0" tIns="0" rIns="0" bIns="0" rtlCol="0">
            <a:spAutoFit/>
          </a:bodyPr>
          <a:lstStyle/>
          <a:p>
            <a:pPr marL="469265" marR="52069">
              <a:lnSpc>
                <a:spcPct val="120300"/>
              </a:lnSpc>
              <a:spcBef>
                <a:spcPts val="1060"/>
              </a:spcBef>
            </a:pPr>
            <a:r>
              <a:rPr sz="1800" spc="-5" dirty="0">
                <a:solidFill>
                  <a:srgbClr val="00009A"/>
                </a:solidFill>
                <a:latin typeface="Courier New"/>
                <a:cs typeface="Courier New"/>
              </a:rPr>
              <a:t>#includ</a:t>
            </a:r>
            <a:r>
              <a:rPr sz="1800" dirty="0">
                <a:solidFill>
                  <a:srgbClr val="00009A"/>
                </a:solidFill>
                <a:latin typeface="Courier New"/>
                <a:cs typeface="Courier New"/>
              </a:rPr>
              <a:t>e</a:t>
            </a:r>
            <a:r>
              <a:rPr sz="1800" spc="-15" dirty="0">
                <a:solidFill>
                  <a:srgbClr val="00009A"/>
                </a:solidFill>
                <a:latin typeface="Courier New"/>
                <a:cs typeface="Courier New"/>
              </a:rPr>
              <a:t> </a:t>
            </a:r>
            <a:r>
              <a:rPr sz="1800" spc="-5" dirty="0">
                <a:latin typeface="Courier New"/>
                <a:cs typeface="Courier New"/>
              </a:rPr>
              <a:t>&lt;iostream&gt;</a:t>
            </a:r>
            <a:endParaRPr lang="en-GB" sz="1800" spc="-5" dirty="0">
              <a:latin typeface="Courier New"/>
              <a:cs typeface="Courier New"/>
            </a:endParaRPr>
          </a:p>
          <a:p>
            <a:pPr marL="469265" marR="52069">
              <a:lnSpc>
                <a:spcPct val="120300"/>
              </a:lnSpc>
              <a:spcBef>
                <a:spcPts val="1060"/>
              </a:spcBef>
            </a:pPr>
            <a:r>
              <a:rPr lang="en-GB" spc="-5" dirty="0">
                <a:solidFill>
                  <a:srgbClr val="00009A"/>
                </a:solidFill>
                <a:latin typeface="Courier New"/>
                <a:cs typeface="Courier New"/>
              </a:rPr>
              <a:t>#includ</a:t>
            </a:r>
            <a:r>
              <a:rPr lang="en-GB" dirty="0">
                <a:solidFill>
                  <a:srgbClr val="00009A"/>
                </a:solidFill>
                <a:latin typeface="Courier New"/>
                <a:cs typeface="Courier New"/>
              </a:rPr>
              <a:t>e</a:t>
            </a:r>
            <a:r>
              <a:rPr lang="en-GB" spc="-15" dirty="0">
                <a:solidFill>
                  <a:srgbClr val="00009A"/>
                </a:solidFill>
                <a:latin typeface="Courier New"/>
                <a:cs typeface="Courier New"/>
              </a:rPr>
              <a:t> </a:t>
            </a:r>
            <a:r>
              <a:rPr lang="en-GB" spc="-5" dirty="0">
                <a:latin typeface="Courier New"/>
                <a:cs typeface="Courier New"/>
              </a:rPr>
              <a:t>&lt;</a:t>
            </a:r>
            <a:r>
              <a:rPr lang="en-GB" spc="-5" dirty="0" err="1">
                <a:latin typeface="Courier New"/>
                <a:cs typeface="Courier New"/>
              </a:rPr>
              <a:t>iomanip</a:t>
            </a:r>
            <a:r>
              <a:rPr lang="en-GB" spc="-5" dirty="0">
                <a:latin typeface="Courier New"/>
                <a:cs typeface="Courier New"/>
              </a:rPr>
              <a:t>&gt; </a:t>
            </a:r>
            <a:endParaRPr lang="en-GB" sz="1800" spc="-5" dirty="0">
              <a:latin typeface="Courier New"/>
              <a:cs typeface="Courier New"/>
            </a:endParaRPr>
          </a:p>
          <a:p>
            <a:pPr marL="469265" marR="52069">
              <a:lnSpc>
                <a:spcPct val="120300"/>
              </a:lnSpc>
              <a:spcBef>
                <a:spcPts val="1060"/>
              </a:spcBef>
            </a:pPr>
            <a:r>
              <a:rPr sz="1800" spc="-5" dirty="0">
                <a:latin typeface="Courier New"/>
                <a:cs typeface="Courier New"/>
              </a:rPr>
              <a:t> </a:t>
            </a:r>
            <a:r>
              <a:rPr sz="1800" spc="-5" dirty="0">
                <a:solidFill>
                  <a:srgbClr val="00009A"/>
                </a:solidFill>
                <a:latin typeface="Courier New"/>
                <a:cs typeface="Courier New"/>
              </a:rPr>
              <a:t>usin</a:t>
            </a:r>
            <a:r>
              <a:rPr sz="1800" dirty="0">
                <a:solidFill>
                  <a:srgbClr val="00009A"/>
                </a:solidFill>
                <a:latin typeface="Courier New"/>
                <a:cs typeface="Courier New"/>
              </a:rPr>
              <a:t>g</a:t>
            </a:r>
            <a:r>
              <a:rPr sz="1800" spc="-15" dirty="0">
                <a:solidFill>
                  <a:srgbClr val="00009A"/>
                </a:solidFill>
                <a:latin typeface="Courier New"/>
                <a:cs typeface="Courier New"/>
              </a:rPr>
              <a:t> </a:t>
            </a:r>
            <a:r>
              <a:rPr sz="1800" spc="-5" dirty="0">
                <a:solidFill>
                  <a:srgbClr val="00009A"/>
                </a:solidFill>
                <a:latin typeface="Courier New"/>
                <a:cs typeface="Courier New"/>
              </a:rPr>
              <a:t>namespac</a:t>
            </a:r>
            <a:r>
              <a:rPr sz="1800" dirty="0">
                <a:solidFill>
                  <a:srgbClr val="00009A"/>
                </a:solidFill>
                <a:latin typeface="Courier New"/>
                <a:cs typeface="Courier New"/>
              </a:rPr>
              <a:t>e</a:t>
            </a:r>
            <a:r>
              <a:rPr sz="1800" spc="-10" dirty="0">
                <a:solidFill>
                  <a:srgbClr val="00009A"/>
                </a:solidFill>
                <a:latin typeface="Courier New"/>
                <a:cs typeface="Courier New"/>
              </a:rPr>
              <a:t> </a:t>
            </a:r>
            <a:r>
              <a:rPr sz="1800" spc="-5" dirty="0">
                <a:latin typeface="Courier New"/>
                <a:cs typeface="Courier New"/>
              </a:rPr>
              <a:t>std;</a:t>
            </a:r>
            <a:endParaRPr sz="1800" dirty="0">
              <a:latin typeface="Courier New"/>
              <a:cs typeface="Courier New"/>
            </a:endParaRPr>
          </a:p>
          <a:p>
            <a:pPr marL="469900">
              <a:lnSpc>
                <a:spcPct val="100000"/>
              </a:lnSpc>
              <a:spcBef>
                <a:spcPts val="1590"/>
              </a:spcBef>
            </a:pP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10" dirty="0">
                <a:latin typeface="Courier New"/>
                <a:cs typeface="Courier New"/>
              </a:rPr>
              <a:t>main()</a:t>
            </a:r>
            <a:endParaRPr sz="1800" dirty="0">
              <a:latin typeface="Courier New"/>
              <a:cs typeface="Courier New"/>
            </a:endParaRPr>
          </a:p>
          <a:p>
            <a:pPr marL="469900">
              <a:lnSpc>
                <a:spcPct val="100000"/>
              </a:lnSpc>
              <a:spcBef>
                <a:spcPts val="434"/>
              </a:spcBef>
            </a:pPr>
            <a:r>
              <a:rPr sz="1800" dirty="0">
                <a:latin typeface="Courier New"/>
                <a:cs typeface="Courier New"/>
              </a:rPr>
              <a:t>{</a:t>
            </a:r>
          </a:p>
          <a:p>
            <a:pPr marL="927100" marR="5080">
              <a:lnSpc>
                <a:spcPct val="120300"/>
              </a:lnSpc>
              <a:spcBef>
                <a:spcPts val="5"/>
              </a:spcBef>
            </a:pPr>
            <a:r>
              <a:rPr sz="1800" spc="-5" dirty="0">
                <a:solidFill>
                  <a:srgbClr val="00009A"/>
                </a:solidFill>
                <a:latin typeface="Courier New"/>
                <a:cs typeface="Courier New"/>
              </a:rPr>
              <a:t>cha</a:t>
            </a:r>
            <a:r>
              <a:rPr sz="1800" dirty="0">
                <a:solidFill>
                  <a:srgbClr val="00009A"/>
                </a:solidFill>
                <a:latin typeface="Courier New"/>
                <a:cs typeface="Courier New"/>
              </a:rPr>
              <a:t>r</a:t>
            </a:r>
            <a:r>
              <a:rPr sz="1800" spc="-10" dirty="0">
                <a:solidFill>
                  <a:srgbClr val="00009A"/>
                </a:solidFill>
                <a:latin typeface="Courier New"/>
                <a:cs typeface="Courier New"/>
              </a:rPr>
              <a:t> </a:t>
            </a:r>
            <a:r>
              <a:rPr sz="1800" spc="-5" dirty="0">
                <a:latin typeface="Courier New"/>
                <a:cs typeface="Courier New"/>
              </a:rPr>
              <a:t>myName[2</a:t>
            </a:r>
            <a:r>
              <a:rPr lang="en-US" sz="1800" spc="-5" dirty="0">
                <a:latin typeface="Courier New"/>
                <a:cs typeface="Courier New"/>
              </a:rPr>
              <a:t>0</a:t>
            </a:r>
            <a:r>
              <a:rPr sz="1800" spc="-5" dirty="0">
                <a:latin typeface="Courier New"/>
                <a:cs typeface="Courier New"/>
              </a:rPr>
              <a:t>]; </a:t>
            </a:r>
            <a:endParaRPr lang="en-US" sz="1800" spc="-5" dirty="0">
              <a:latin typeface="Courier New"/>
              <a:cs typeface="Courier New"/>
            </a:endParaRPr>
          </a:p>
          <a:p>
            <a:pPr marL="927100" marR="5080">
              <a:lnSpc>
                <a:spcPct val="120300"/>
              </a:lnSpc>
              <a:spcBef>
                <a:spcPts val="5"/>
              </a:spcBef>
            </a:pP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10" dirty="0">
                <a:latin typeface="Courier New"/>
                <a:cs typeface="Courier New"/>
              </a:rPr>
              <a:t>myTaxFileNum;</a:t>
            </a:r>
            <a:endParaRPr sz="1800" dirty="0">
              <a:latin typeface="Courier New"/>
              <a:cs typeface="Courier New"/>
            </a:endParaRPr>
          </a:p>
        </p:txBody>
      </p:sp>
      <p:sp>
        <p:nvSpPr>
          <p:cNvPr id="5" name="object 5"/>
          <p:cNvSpPr txBox="1"/>
          <p:nvPr/>
        </p:nvSpPr>
        <p:spPr>
          <a:xfrm>
            <a:off x="869224" y="4056177"/>
            <a:ext cx="2666365" cy="664797"/>
          </a:xfrm>
          <a:prstGeom prst="rect">
            <a:avLst/>
          </a:prstGeom>
        </p:spPr>
        <p:txBody>
          <a:bodyPr vert="horz" wrap="square" lIns="0" tIns="0" rIns="0" bIns="0" rtlCol="0">
            <a:spAutoFit/>
          </a:bodyPr>
          <a:lstStyle/>
          <a:p>
            <a:pPr marL="12700" marR="5080" indent="46990">
              <a:lnSpc>
                <a:spcPct val="120300"/>
              </a:lnSpc>
              <a:tabLst>
                <a:tab pos="2333625" algn="l"/>
              </a:tabLst>
            </a:pPr>
            <a:r>
              <a:rPr sz="1800" spc="-5" dirty="0">
                <a:latin typeface="Courier New"/>
                <a:cs typeface="Courier New"/>
              </a:rPr>
              <a:t>cou</a:t>
            </a:r>
            <a:r>
              <a:rPr sz="1800" dirty="0">
                <a:latin typeface="Courier New"/>
                <a:cs typeface="Courier New"/>
              </a:rPr>
              <a:t>t</a:t>
            </a:r>
            <a:r>
              <a:rPr sz="1800" spc="-15" dirty="0">
                <a:latin typeface="Courier New"/>
                <a:cs typeface="Courier New"/>
              </a:rPr>
              <a:t> </a:t>
            </a:r>
            <a:r>
              <a:rPr sz="1800" spc="-5" dirty="0">
                <a:latin typeface="Courier New"/>
                <a:cs typeface="Courier New"/>
              </a:rPr>
              <a:t>&lt;</a:t>
            </a:r>
            <a:r>
              <a:rPr sz="1800" dirty="0">
                <a:latin typeface="Courier New"/>
                <a:cs typeface="Courier New"/>
              </a:rPr>
              <a:t>&lt;</a:t>
            </a:r>
            <a:r>
              <a:rPr sz="1800" spc="-15" dirty="0">
                <a:latin typeface="Courier New"/>
                <a:cs typeface="Courier New"/>
              </a:rPr>
              <a:t> </a:t>
            </a:r>
            <a:r>
              <a:rPr sz="1800" spc="-5" dirty="0">
                <a:latin typeface="Courier New"/>
                <a:cs typeface="Courier New"/>
              </a:rPr>
              <a:t>“Inpu</a:t>
            </a:r>
            <a:r>
              <a:rPr sz="1800" dirty="0">
                <a:latin typeface="Courier New"/>
                <a:cs typeface="Courier New"/>
              </a:rPr>
              <a:t>t</a:t>
            </a:r>
            <a:r>
              <a:rPr sz="1800" spc="-15" dirty="0">
                <a:latin typeface="Courier New"/>
                <a:cs typeface="Courier New"/>
              </a:rPr>
              <a:t> </a:t>
            </a:r>
            <a:r>
              <a:rPr sz="1800" spc="-5" dirty="0">
                <a:latin typeface="Courier New"/>
                <a:cs typeface="Courier New"/>
              </a:rPr>
              <a:t>your </a:t>
            </a:r>
            <a:r>
              <a:rPr sz="1800" spc="-10" dirty="0" err="1">
                <a:latin typeface="Courier New"/>
                <a:cs typeface="Courier New"/>
              </a:rPr>
              <a:t>cin</a:t>
            </a:r>
            <a:r>
              <a:rPr lang="en-GB" sz="1800" spc="-10" dirty="0">
                <a:latin typeface="Courier New"/>
                <a:cs typeface="Courier New"/>
              </a:rPr>
              <a:t>&gt;&gt;</a:t>
            </a:r>
            <a:r>
              <a:rPr lang="en-GB" sz="1800" spc="-10" dirty="0" err="1">
                <a:latin typeface="Courier New"/>
                <a:cs typeface="Courier New"/>
              </a:rPr>
              <a:t>setw</a:t>
            </a:r>
            <a:r>
              <a:rPr lang="en-GB" sz="1800" spc="-10" dirty="0">
                <a:latin typeface="Courier New"/>
                <a:cs typeface="Courier New"/>
              </a:rPr>
              <a:t>(</a:t>
            </a:r>
            <a:r>
              <a:rPr sz="1800" spc="-10" dirty="0">
                <a:latin typeface="Courier New"/>
                <a:cs typeface="Courier New"/>
              </a:rPr>
              <a:t>20</a:t>
            </a:r>
            <a:r>
              <a:rPr lang="en-GB" sz="1800" spc="-10" dirty="0">
                <a:latin typeface="Courier New"/>
                <a:cs typeface="Courier New"/>
              </a:rPr>
              <a:t>)</a:t>
            </a:r>
            <a:r>
              <a:rPr sz="1800" dirty="0">
                <a:latin typeface="Courier New"/>
                <a:cs typeface="Courier New"/>
              </a:rPr>
              <a:t>;	</a:t>
            </a:r>
            <a:r>
              <a:rPr sz="1800" spc="-5" dirty="0">
                <a:solidFill>
                  <a:srgbClr val="006500"/>
                </a:solidFill>
                <a:latin typeface="Courier New"/>
                <a:cs typeface="Courier New"/>
              </a:rPr>
              <a:t>//</a:t>
            </a:r>
            <a:endParaRPr sz="1800" dirty="0">
              <a:latin typeface="Courier New"/>
              <a:cs typeface="Courier New"/>
            </a:endParaRPr>
          </a:p>
        </p:txBody>
      </p:sp>
      <p:sp>
        <p:nvSpPr>
          <p:cNvPr id="6" name="object 6"/>
          <p:cNvSpPr txBox="1"/>
          <p:nvPr/>
        </p:nvSpPr>
        <p:spPr>
          <a:xfrm>
            <a:off x="3706894" y="4096475"/>
            <a:ext cx="3847465" cy="650947"/>
          </a:xfrm>
          <a:prstGeom prst="rect">
            <a:avLst/>
          </a:prstGeom>
        </p:spPr>
        <p:txBody>
          <a:bodyPr vert="horz" wrap="square" lIns="0" tIns="0" rIns="0" bIns="0" rtlCol="0">
            <a:spAutoFit/>
          </a:bodyPr>
          <a:lstStyle/>
          <a:p>
            <a:pPr marL="12700" marR="5080" indent="46355">
              <a:lnSpc>
                <a:spcPct val="120300"/>
              </a:lnSpc>
            </a:pPr>
            <a:r>
              <a:rPr sz="1800" spc="-5" dirty="0">
                <a:latin typeface="Courier New"/>
                <a:cs typeface="Courier New"/>
              </a:rPr>
              <a:t>n</a:t>
            </a:r>
            <a:r>
              <a:rPr sz="1800" spc="5" dirty="0">
                <a:latin typeface="Courier New"/>
                <a:cs typeface="Courier New"/>
              </a:rPr>
              <a:t>a</a:t>
            </a:r>
            <a:r>
              <a:rPr sz="1800" spc="-5" dirty="0">
                <a:latin typeface="Courier New"/>
                <a:cs typeface="Courier New"/>
              </a:rPr>
              <a:t>m</a:t>
            </a:r>
            <a:r>
              <a:rPr sz="1800" dirty="0">
                <a:latin typeface="Courier New"/>
                <a:cs typeface="Courier New"/>
              </a:rPr>
              <a:t>e</a:t>
            </a:r>
            <a:r>
              <a:rPr sz="1800" spc="-15" dirty="0">
                <a:latin typeface="Courier New"/>
                <a:cs typeface="Courier New"/>
              </a:rPr>
              <a:t> </a:t>
            </a:r>
            <a:r>
              <a:rPr sz="1800" spc="-5" dirty="0">
                <a:latin typeface="Courier New"/>
                <a:cs typeface="Courier New"/>
              </a:rPr>
              <a:t>an</a:t>
            </a:r>
            <a:r>
              <a:rPr sz="1800" dirty="0">
                <a:latin typeface="Courier New"/>
                <a:cs typeface="Courier New"/>
              </a:rPr>
              <a:t>d</a:t>
            </a:r>
            <a:r>
              <a:rPr sz="1800" spc="-15" dirty="0">
                <a:latin typeface="Courier New"/>
                <a:cs typeface="Courier New"/>
              </a:rPr>
              <a:t> </a:t>
            </a:r>
            <a:r>
              <a:rPr sz="1800" spc="-5" dirty="0">
                <a:latin typeface="Courier New"/>
                <a:cs typeface="Courier New"/>
              </a:rPr>
              <a:t>ta</a:t>
            </a:r>
            <a:r>
              <a:rPr sz="1800" dirty="0">
                <a:latin typeface="Courier New"/>
                <a:cs typeface="Courier New"/>
              </a:rPr>
              <a:t>x</a:t>
            </a:r>
            <a:r>
              <a:rPr sz="1800" spc="-15" dirty="0">
                <a:latin typeface="Courier New"/>
                <a:cs typeface="Courier New"/>
              </a:rPr>
              <a:t> </a:t>
            </a:r>
            <a:r>
              <a:rPr sz="1800" spc="-5" dirty="0">
                <a:latin typeface="Courier New"/>
                <a:cs typeface="Courier New"/>
              </a:rPr>
              <a:t>fil</a:t>
            </a:r>
            <a:r>
              <a:rPr sz="1800" dirty="0">
                <a:latin typeface="Courier New"/>
                <a:cs typeface="Courier New"/>
              </a:rPr>
              <a:t>e</a:t>
            </a:r>
            <a:r>
              <a:rPr sz="1800" spc="-15" dirty="0">
                <a:latin typeface="Courier New"/>
                <a:cs typeface="Courier New"/>
              </a:rPr>
              <a:t> </a:t>
            </a:r>
            <a:r>
              <a:rPr sz="1800" spc="-5" dirty="0">
                <a:latin typeface="Courier New"/>
                <a:cs typeface="Courier New"/>
              </a:rPr>
              <a:t>num:”; </a:t>
            </a:r>
            <a:r>
              <a:rPr sz="1800" spc="-5" dirty="0">
                <a:solidFill>
                  <a:srgbClr val="006500"/>
                </a:solidFill>
                <a:latin typeface="Courier New"/>
                <a:cs typeface="Courier New"/>
              </a:rPr>
              <a:t>limi</a:t>
            </a:r>
            <a:r>
              <a:rPr sz="1800" dirty="0">
                <a:solidFill>
                  <a:srgbClr val="006500"/>
                </a:solidFill>
                <a:latin typeface="Courier New"/>
                <a:cs typeface="Courier New"/>
              </a:rPr>
              <a:t>t</a:t>
            </a:r>
            <a:r>
              <a:rPr sz="1800" spc="-15" dirty="0">
                <a:solidFill>
                  <a:srgbClr val="006500"/>
                </a:solidFill>
                <a:latin typeface="Courier New"/>
                <a:cs typeface="Courier New"/>
              </a:rPr>
              <a:t> </a:t>
            </a:r>
            <a:r>
              <a:rPr sz="1800" spc="-5" dirty="0">
                <a:solidFill>
                  <a:srgbClr val="006500"/>
                </a:solidFill>
                <a:latin typeface="Courier New"/>
                <a:cs typeface="Courier New"/>
              </a:rPr>
              <a:t>inpu</a:t>
            </a:r>
            <a:r>
              <a:rPr sz="1800" dirty="0">
                <a:solidFill>
                  <a:srgbClr val="006500"/>
                </a:solidFill>
                <a:latin typeface="Courier New"/>
                <a:cs typeface="Courier New"/>
              </a:rPr>
              <a:t>t</a:t>
            </a:r>
            <a:r>
              <a:rPr sz="1800" spc="-15" dirty="0">
                <a:solidFill>
                  <a:srgbClr val="006500"/>
                </a:solidFill>
                <a:latin typeface="Courier New"/>
                <a:cs typeface="Courier New"/>
              </a:rPr>
              <a:t> </a:t>
            </a:r>
            <a:r>
              <a:rPr sz="1800" spc="-5" dirty="0">
                <a:solidFill>
                  <a:srgbClr val="006500"/>
                </a:solidFill>
                <a:latin typeface="Courier New"/>
                <a:cs typeface="Courier New"/>
              </a:rPr>
              <a:t>t</a:t>
            </a:r>
            <a:r>
              <a:rPr sz="1800" dirty="0">
                <a:solidFill>
                  <a:srgbClr val="006500"/>
                </a:solidFill>
                <a:latin typeface="Courier New"/>
                <a:cs typeface="Courier New"/>
              </a:rPr>
              <a:t>o</a:t>
            </a:r>
            <a:r>
              <a:rPr sz="1800" spc="-15" dirty="0">
                <a:solidFill>
                  <a:srgbClr val="006500"/>
                </a:solidFill>
                <a:latin typeface="Courier New"/>
                <a:cs typeface="Courier New"/>
              </a:rPr>
              <a:t> </a:t>
            </a:r>
            <a:r>
              <a:rPr lang="en-US" spc="-5" dirty="0">
                <a:solidFill>
                  <a:srgbClr val="006500"/>
                </a:solidFill>
                <a:latin typeface="Courier New"/>
                <a:cs typeface="Courier New"/>
              </a:rPr>
              <a:t>19</a:t>
            </a:r>
            <a:r>
              <a:rPr sz="1800" spc="-15" dirty="0">
                <a:solidFill>
                  <a:srgbClr val="006500"/>
                </a:solidFill>
                <a:latin typeface="Courier New"/>
                <a:cs typeface="Courier New"/>
              </a:rPr>
              <a:t> </a:t>
            </a:r>
            <a:r>
              <a:rPr sz="1800" spc="-5" dirty="0">
                <a:solidFill>
                  <a:srgbClr val="006500"/>
                </a:solidFill>
                <a:latin typeface="Courier New"/>
                <a:cs typeface="Courier New"/>
              </a:rPr>
              <a:t>characters</a:t>
            </a:r>
            <a:endParaRPr sz="1800" dirty="0">
              <a:latin typeface="Courier New"/>
              <a:cs typeface="Courier New"/>
            </a:endParaRPr>
          </a:p>
        </p:txBody>
      </p:sp>
      <p:sp>
        <p:nvSpPr>
          <p:cNvPr id="7" name="object 7"/>
          <p:cNvSpPr txBox="1"/>
          <p:nvPr/>
        </p:nvSpPr>
        <p:spPr>
          <a:xfrm>
            <a:off x="335789" y="4896413"/>
            <a:ext cx="10330206" cy="1692771"/>
          </a:xfrm>
          <a:prstGeom prst="rect">
            <a:avLst/>
          </a:prstGeom>
        </p:spPr>
        <p:txBody>
          <a:bodyPr vert="horz" wrap="square" lIns="0" tIns="0" rIns="0" bIns="0" rtlCol="0">
            <a:spAutoFit/>
          </a:bodyPr>
          <a:lstStyle/>
          <a:p>
            <a:pPr marL="469900">
              <a:lnSpc>
                <a:spcPct val="100000"/>
              </a:lnSpc>
            </a:pPr>
            <a:r>
              <a:rPr sz="1800" spc="-10" dirty="0">
                <a:latin typeface="Courier New"/>
                <a:cs typeface="Courier New"/>
              </a:rPr>
              <a:t>ci</a:t>
            </a:r>
            <a:r>
              <a:rPr sz="1800" dirty="0">
                <a:latin typeface="Courier New"/>
                <a:cs typeface="Courier New"/>
              </a:rPr>
              <a:t>n</a:t>
            </a:r>
            <a:r>
              <a:rPr sz="1800" spc="-15" dirty="0">
                <a:latin typeface="Courier New"/>
                <a:cs typeface="Courier New"/>
              </a:rPr>
              <a:t> </a:t>
            </a:r>
            <a:r>
              <a:rPr sz="1800" spc="-10" dirty="0">
                <a:latin typeface="Courier New"/>
                <a:cs typeface="Courier New"/>
              </a:rPr>
              <a:t>&gt;</a:t>
            </a:r>
            <a:r>
              <a:rPr sz="1800" dirty="0">
                <a:latin typeface="Courier New"/>
                <a:cs typeface="Courier New"/>
              </a:rPr>
              <a:t>&gt;</a:t>
            </a:r>
            <a:r>
              <a:rPr sz="1800" spc="-10" dirty="0">
                <a:latin typeface="Courier New"/>
                <a:cs typeface="Courier New"/>
              </a:rPr>
              <a:t> myNam</a:t>
            </a:r>
            <a:r>
              <a:rPr sz="1800" dirty="0">
                <a:latin typeface="Courier New"/>
                <a:cs typeface="Courier New"/>
              </a:rPr>
              <a:t>e</a:t>
            </a:r>
            <a:r>
              <a:rPr sz="1800" spc="-15" dirty="0">
                <a:latin typeface="Courier New"/>
                <a:cs typeface="Courier New"/>
              </a:rPr>
              <a:t> </a:t>
            </a:r>
            <a:r>
              <a:rPr sz="1800" spc="-10" dirty="0">
                <a:latin typeface="Courier New"/>
                <a:cs typeface="Courier New"/>
              </a:rPr>
              <a:t>&gt;</a:t>
            </a:r>
            <a:r>
              <a:rPr sz="1800" dirty="0">
                <a:latin typeface="Courier New"/>
                <a:cs typeface="Courier New"/>
              </a:rPr>
              <a:t>&gt;</a:t>
            </a:r>
            <a:r>
              <a:rPr sz="1800" spc="-10" dirty="0">
                <a:latin typeface="Courier New"/>
                <a:cs typeface="Courier New"/>
              </a:rPr>
              <a:t> myTaxFileNum;</a:t>
            </a:r>
            <a:endParaRPr sz="1800" dirty="0">
              <a:latin typeface="Courier New"/>
              <a:cs typeface="Courier New"/>
            </a:endParaRPr>
          </a:p>
          <a:p>
            <a:pPr marL="469900" marR="5080">
              <a:lnSpc>
                <a:spcPct val="100000"/>
              </a:lnSpc>
              <a:spcBef>
                <a:spcPts val="434"/>
              </a:spcBef>
            </a:pPr>
            <a:r>
              <a:rPr sz="1800" spc="-10" dirty="0">
                <a:latin typeface="Courier New"/>
                <a:cs typeface="Courier New"/>
              </a:rPr>
              <a:t>cou</a:t>
            </a:r>
            <a:r>
              <a:rPr sz="1800" dirty="0">
                <a:latin typeface="Courier New"/>
                <a:cs typeface="Courier New"/>
              </a:rPr>
              <a:t>t</a:t>
            </a:r>
            <a:r>
              <a:rPr sz="1800" spc="-15" dirty="0">
                <a:latin typeface="Courier New"/>
                <a:cs typeface="Courier New"/>
              </a:rPr>
              <a:t> </a:t>
            </a:r>
            <a:r>
              <a:rPr sz="1800" spc="-10" dirty="0">
                <a:latin typeface="Courier New"/>
                <a:cs typeface="Courier New"/>
              </a:rPr>
              <a:t>&lt;</a:t>
            </a:r>
            <a:r>
              <a:rPr sz="1800" dirty="0">
                <a:latin typeface="Courier New"/>
                <a:cs typeface="Courier New"/>
              </a:rPr>
              <a:t>&lt;</a:t>
            </a:r>
            <a:r>
              <a:rPr sz="1800" spc="-10" dirty="0">
                <a:latin typeface="Courier New"/>
                <a:cs typeface="Courier New"/>
              </a:rPr>
              <a:t> “You</a:t>
            </a:r>
            <a:r>
              <a:rPr sz="1800" dirty="0">
                <a:latin typeface="Courier New"/>
                <a:cs typeface="Courier New"/>
              </a:rPr>
              <a:t>r</a:t>
            </a:r>
            <a:r>
              <a:rPr sz="1800" spc="-10" dirty="0">
                <a:latin typeface="Courier New"/>
                <a:cs typeface="Courier New"/>
              </a:rPr>
              <a:t> nam</a:t>
            </a:r>
            <a:r>
              <a:rPr sz="1800" dirty="0">
                <a:latin typeface="Courier New"/>
                <a:cs typeface="Courier New"/>
              </a:rPr>
              <a:t>e</a:t>
            </a:r>
            <a:r>
              <a:rPr sz="1800" spc="-10" dirty="0">
                <a:latin typeface="Courier New"/>
                <a:cs typeface="Courier New"/>
              </a:rPr>
              <a:t> i</a:t>
            </a:r>
            <a:r>
              <a:rPr sz="1800" dirty="0">
                <a:latin typeface="Courier New"/>
                <a:cs typeface="Courier New"/>
              </a:rPr>
              <a:t>s</a:t>
            </a:r>
            <a:r>
              <a:rPr sz="1800" spc="-10" dirty="0">
                <a:latin typeface="Courier New"/>
                <a:cs typeface="Courier New"/>
              </a:rPr>
              <a:t> </a:t>
            </a:r>
            <a:r>
              <a:rPr sz="1800" dirty="0">
                <a:latin typeface="Courier New"/>
                <a:cs typeface="Courier New"/>
              </a:rPr>
              <a:t>“</a:t>
            </a:r>
            <a:r>
              <a:rPr sz="1800" spc="-15" dirty="0">
                <a:latin typeface="Courier New"/>
                <a:cs typeface="Courier New"/>
              </a:rPr>
              <a:t> </a:t>
            </a:r>
            <a:r>
              <a:rPr sz="1800" spc="-10" dirty="0">
                <a:latin typeface="Courier New"/>
                <a:cs typeface="Courier New"/>
              </a:rPr>
              <a:t>&lt;</a:t>
            </a:r>
            <a:r>
              <a:rPr sz="1800" dirty="0">
                <a:latin typeface="Courier New"/>
                <a:cs typeface="Courier New"/>
              </a:rPr>
              <a:t>&lt;</a:t>
            </a:r>
            <a:r>
              <a:rPr sz="1800" spc="5" dirty="0">
                <a:latin typeface="Courier New"/>
                <a:cs typeface="Courier New"/>
              </a:rPr>
              <a:t> </a:t>
            </a:r>
            <a:r>
              <a:rPr sz="1800" spc="-10" dirty="0">
                <a:latin typeface="Courier New"/>
                <a:cs typeface="Courier New"/>
              </a:rPr>
              <a:t>myNam</a:t>
            </a:r>
            <a:r>
              <a:rPr sz="1800" dirty="0">
                <a:latin typeface="Courier New"/>
                <a:cs typeface="Courier New"/>
              </a:rPr>
              <a:t>e</a:t>
            </a:r>
            <a:r>
              <a:rPr sz="1800" spc="-15" dirty="0">
                <a:latin typeface="Courier New"/>
                <a:cs typeface="Courier New"/>
              </a:rPr>
              <a:t> </a:t>
            </a:r>
            <a:r>
              <a:rPr sz="1800" spc="-10" dirty="0">
                <a:latin typeface="Courier New"/>
                <a:cs typeface="Courier New"/>
              </a:rPr>
              <a:t>&lt;</a:t>
            </a:r>
            <a:r>
              <a:rPr sz="1800" dirty="0">
                <a:latin typeface="Courier New"/>
                <a:cs typeface="Courier New"/>
              </a:rPr>
              <a:t>&lt;</a:t>
            </a:r>
            <a:r>
              <a:rPr sz="1800" spc="-10" dirty="0">
                <a:latin typeface="Courier New"/>
                <a:cs typeface="Courier New"/>
              </a:rPr>
              <a:t> </a:t>
            </a:r>
            <a:r>
              <a:rPr sz="1800" dirty="0">
                <a:latin typeface="Courier New"/>
                <a:cs typeface="Courier New"/>
              </a:rPr>
              <a:t>“</a:t>
            </a:r>
            <a:r>
              <a:rPr sz="1800" spc="-15" dirty="0">
                <a:latin typeface="Courier New"/>
                <a:cs typeface="Courier New"/>
              </a:rPr>
              <a:t> </a:t>
            </a:r>
            <a:r>
              <a:rPr sz="1800" spc="-10" dirty="0">
                <a:latin typeface="Courier New"/>
                <a:cs typeface="Courier New"/>
              </a:rPr>
              <a:t>an</a:t>
            </a:r>
            <a:r>
              <a:rPr sz="1800" dirty="0">
                <a:latin typeface="Courier New"/>
                <a:cs typeface="Courier New"/>
              </a:rPr>
              <a:t>d</a:t>
            </a:r>
            <a:r>
              <a:rPr sz="1800" spc="-10" dirty="0">
                <a:latin typeface="Courier New"/>
                <a:cs typeface="Courier New"/>
              </a:rPr>
              <a:t> you</a:t>
            </a:r>
            <a:r>
              <a:rPr sz="1800" dirty="0">
                <a:latin typeface="Courier New"/>
                <a:cs typeface="Courier New"/>
              </a:rPr>
              <a:t>r</a:t>
            </a:r>
            <a:r>
              <a:rPr sz="1800" spc="-10" dirty="0">
                <a:latin typeface="Courier New"/>
                <a:cs typeface="Courier New"/>
              </a:rPr>
              <a:t> TF</a:t>
            </a:r>
            <a:r>
              <a:rPr sz="1800" dirty="0">
                <a:latin typeface="Courier New"/>
                <a:cs typeface="Courier New"/>
              </a:rPr>
              <a:t>N</a:t>
            </a:r>
            <a:r>
              <a:rPr sz="1800" spc="-10" dirty="0">
                <a:latin typeface="Courier New"/>
                <a:cs typeface="Courier New"/>
              </a:rPr>
              <a:t> is </a:t>
            </a:r>
            <a:r>
              <a:rPr sz="1800" dirty="0">
                <a:latin typeface="Courier New"/>
                <a:cs typeface="Courier New"/>
              </a:rPr>
              <a:t>“</a:t>
            </a:r>
            <a:r>
              <a:rPr sz="1800" spc="-10" dirty="0">
                <a:latin typeface="Courier New"/>
                <a:cs typeface="Courier New"/>
              </a:rPr>
              <a:t> &lt;</a:t>
            </a:r>
            <a:r>
              <a:rPr sz="1800" dirty="0">
                <a:latin typeface="Courier New"/>
                <a:cs typeface="Courier New"/>
              </a:rPr>
              <a:t>&lt;</a:t>
            </a:r>
            <a:r>
              <a:rPr sz="1800" spc="-15" dirty="0">
                <a:latin typeface="Courier New"/>
                <a:cs typeface="Courier New"/>
              </a:rPr>
              <a:t> </a:t>
            </a:r>
            <a:r>
              <a:rPr sz="1800" spc="-10" dirty="0">
                <a:latin typeface="Courier New"/>
                <a:cs typeface="Courier New"/>
              </a:rPr>
              <a:t>myTaxFileNu</a:t>
            </a:r>
            <a:r>
              <a:rPr sz="1800" dirty="0">
                <a:latin typeface="Courier New"/>
                <a:cs typeface="Courier New"/>
              </a:rPr>
              <a:t>m</a:t>
            </a:r>
            <a:r>
              <a:rPr sz="1800" spc="-10" dirty="0">
                <a:latin typeface="Courier New"/>
                <a:cs typeface="Courier New"/>
              </a:rPr>
              <a:t> &lt;</a:t>
            </a:r>
            <a:r>
              <a:rPr sz="1800" dirty="0">
                <a:latin typeface="Courier New"/>
                <a:cs typeface="Courier New"/>
              </a:rPr>
              <a:t>&lt;</a:t>
            </a:r>
            <a:r>
              <a:rPr sz="1800" spc="-15" dirty="0">
                <a:latin typeface="Courier New"/>
                <a:cs typeface="Courier New"/>
              </a:rPr>
              <a:t> </a:t>
            </a:r>
            <a:r>
              <a:rPr sz="1800" spc="-10" dirty="0">
                <a:latin typeface="Courier New"/>
                <a:cs typeface="Courier New"/>
              </a:rPr>
              <a:t>endl;</a:t>
            </a:r>
            <a:endParaRPr sz="1800" dirty="0">
              <a:latin typeface="Courier New"/>
              <a:cs typeface="Courier New"/>
            </a:endParaRPr>
          </a:p>
          <a:p>
            <a:pPr marL="469900">
              <a:lnSpc>
                <a:spcPct val="100000"/>
              </a:lnSpc>
              <a:spcBef>
                <a:spcPts val="1590"/>
              </a:spcBef>
            </a:pPr>
            <a:r>
              <a:rPr sz="1800" spc="-10" dirty="0">
                <a:latin typeface="Courier New"/>
                <a:cs typeface="Courier New"/>
              </a:rPr>
              <a:t>retur</a:t>
            </a:r>
            <a:r>
              <a:rPr sz="1800" dirty="0">
                <a:latin typeface="Courier New"/>
                <a:cs typeface="Courier New"/>
              </a:rPr>
              <a:t>n</a:t>
            </a:r>
            <a:r>
              <a:rPr sz="1800" spc="-10" dirty="0">
                <a:latin typeface="Courier New"/>
                <a:cs typeface="Courier New"/>
              </a:rPr>
              <a:t> 0;</a:t>
            </a:r>
            <a:endParaRPr sz="1800" dirty="0">
              <a:latin typeface="Courier New"/>
              <a:cs typeface="Courier New"/>
            </a:endParaRPr>
          </a:p>
          <a:p>
            <a:pPr marL="12700">
              <a:lnSpc>
                <a:spcPct val="100000"/>
              </a:lnSpc>
              <a:spcBef>
                <a:spcPts val="445"/>
              </a:spcBef>
            </a:pPr>
            <a:r>
              <a:rPr sz="1800" dirty="0">
                <a:latin typeface="Courier New"/>
                <a:cs typeface="Courier New"/>
              </a:rPr>
              <a:t>}</a:t>
            </a:r>
          </a:p>
        </p:txBody>
      </p:sp>
    </p:spTree>
    <p:extLst>
      <p:ext uri="{BB962C8B-B14F-4D97-AF65-F5344CB8AC3E}">
        <p14:creationId xmlns:p14="http://schemas.microsoft.com/office/powerpoint/2010/main" val="378081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89100" y="-43438"/>
            <a:ext cx="7180234" cy="615553"/>
          </a:xfrm>
          <a:prstGeom prst="rect">
            <a:avLst/>
          </a:prstGeom>
        </p:spPr>
        <p:txBody>
          <a:bodyPr vert="horz" wrap="square" lIns="0" tIns="0" rIns="0" bIns="0" rtlCol="0">
            <a:spAutoFit/>
          </a:bodyPr>
          <a:lstStyle/>
          <a:p>
            <a:pPr marL="12700">
              <a:lnSpc>
                <a:spcPct val="100000"/>
              </a:lnSpc>
            </a:pPr>
            <a:r>
              <a:rPr lang="en-US" sz="4000" spc="-5" dirty="0"/>
              <a:t>The operator &gt;&gt; and white spaces</a:t>
            </a:r>
            <a:endParaRPr sz="4000" dirty="0"/>
          </a:p>
        </p:txBody>
      </p:sp>
      <p:sp>
        <p:nvSpPr>
          <p:cNvPr id="4" name="object 4"/>
          <p:cNvSpPr txBox="1"/>
          <p:nvPr/>
        </p:nvSpPr>
        <p:spPr>
          <a:xfrm>
            <a:off x="88900" y="734638"/>
            <a:ext cx="10693400" cy="4703339"/>
          </a:xfrm>
          <a:prstGeom prst="rect">
            <a:avLst/>
          </a:prstGeom>
        </p:spPr>
        <p:txBody>
          <a:bodyPr vert="horz" wrap="square" lIns="0" tIns="0" rIns="0" bIns="0" rtlCol="0">
            <a:spAutoFit/>
          </a:bodyPr>
          <a:lstStyle/>
          <a:p>
            <a:pPr marL="569913" marR="994410" indent="-569913">
              <a:lnSpc>
                <a:spcPct val="150000"/>
              </a:lnSpc>
            </a:pPr>
            <a:r>
              <a:rPr sz="2400" dirty="0">
                <a:latin typeface="Calibri"/>
                <a:cs typeface="Calibri"/>
              </a:rPr>
              <a:t>The</a:t>
            </a:r>
            <a:r>
              <a:rPr sz="2400" spc="-5" dirty="0">
                <a:latin typeface="Calibri"/>
                <a:cs typeface="Calibri"/>
              </a:rPr>
              <a:t> stream</a:t>
            </a:r>
            <a:r>
              <a:rPr sz="2400" spc="-10" dirty="0">
                <a:latin typeface="Calibri"/>
                <a:cs typeface="Calibri"/>
              </a:rPr>
              <a:t> </a:t>
            </a:r>
            <a:r>
              <a:rPr sz="2400" dirty="0">
                <a:latin typeface="Calibri"/>
                <a:cs typeface="Calibri"/>
              </a:rPr>
              <a:t>extraction</a:t>
            </a:r>
            <a:r>
              <a:rPr sz="2400" spc="-15" dirty="0">
                <a:latin typeface="Calibri"/>
                <a:cs typeface="Calibri"/>
              </a:rPr>
              <a:t> </a:t>
            </a:r>
            <a:r>
              <a:rPr sz="2400" spc="-5" dirty="0">
                <a:latin typeface="Calibri"/>
                <a:cs typeface="Calibri"/>
              </a:rPr>
              <a:t>operato</a:t>
            </a:r>
            <a:r>
              <a:rPr sz="2400" dirty="0">
                <a:latin typeface="Calibri"/>
                <a:cs typeface="Calibri"/>
              </a:rPr>
              <a:t>r </a:t>
            </a:r>
            <a:r>
              <a:rPr lang="en-AU" sz="2400" dirty="0">
                <a:latin typeface="Calibri"/>
                <a:cs typeface="Calibri"/>
              </a:rPr>
              <a:t>&gt;&gt;</a:t>
            </a:r>
            <a:r>
              <a:rPr sz="2400" spc="-5" dirty="0">
                <a:latin typeface="Calibri"/>
                <a:cs typeface="Calibri"/>
              </a:rPr>
              <a:t> doe</a:t>
            </a:r>
            <a:r>
              <a:rPr sz="2400" dirty="0">
                <a:latin typeface="Calibri"/>
                <a:cs typeface="Calibri"/>
              </a:rPr>
              <a:t>s </a:t>
            </a:r>
            <a:r>
              <a:rPr sz="2400" spc="-5" dirty="0">
                <a:latin typeface="Calibri"/>
                <a:cs typeface="Calibri"/>
              </a:rPr>
              <a:t>no</a:t>
            </a:r>
            <a:r>
              <a:rPr sz="2400" dirty="0">
                <a:latin typeface="Calibri"/>
                <a:cs typeface="Calibri"/>
              </a:rPr>
              <a:t>t</a:t>
            </a:r>
            <a:r>
              <a:rPr sz="2400" spc="-5" dirty="0">
                <a:latin typeface="Calibri"/>
                <a:cs typeface="Calibri"/>
              </a:rPr>
              <a:t> read</a:t>
            </a:r>
            <a:r>
              <a:rPr lang="en-AU" sz="2400" spc="-5" dirty="0">
                <a:latin typeface="Calibri"/>
                <a:cs typeface="Calibri"/>
              </a:rPr>
              <a:t> </a:t>
            </a:r>
            <a:r>
              <a:rPr lang="en-AU" sz="2400" dirty="0">
                <a:latin typeface="Calibri"/>
                <a:cs typeface="Calibri"/>
              </a:rPr>
              <a:t>w</a:t>
            </a:r>
            <a:r>
              <a:rPr sz="2400" dirty="0" err="1">
                <a:latin typeface="Calibri"/>
                <a:cs typeface="Calibri"/>
              </a:rPr>
              <a:t>hite</a:t>
            </a:r>
            <a:r>
              <a:rPr lang="en-AU" sz="2400" dirty="0">
                <a:latin typeface="Calibri"/>
                <a:cs typeface="Calibri"/>
              </a:rPr>
              <a:t> </a:t>
            </a:r>
            <a:r>
              <a:rPr sz="2400" dirty="0">
                <a:latin typeface="Calibri"/>
                <a:cs typeface="Calibri"/>
              </a:rPr>
              <a:t>space </a:t>
            </a:r>
            <a:r>
              <a:rPr sz="2400" spc="-10" dirty="0">
                <a:latin typeface="Calibri"/>
                <a:cs typeface="Calibri"/>
              </a:rPr>
              <a:t>character</a:t>
            </a:r>
            <a:r>
              <a:rPr sz="2400" spc="-5" dirty="0">
                <a:latin typeface="Calibri"/>
                <a:cs typeface="Calibri"/>
              </a:rPr>
              <a:t>s</a:t>
            </a:r>
            <a:r>
              <a:rPr sz="2400" spc="-10" dirty="0">
                <a:latin typeface="Calibri"/>
                <a:cs typeface="Calibri"/>
              </a:rPr>
              <a:t> </a:t>
            </a:r>
            <a:r>
              <a:rPr sz="2400" dirty="0">
                <a:latin typeface="Calibri"/>
                <a:cs typeface="Calibri"/>
              </a:rPr>
              <a:t>(</a:t>
            </a:r>
            <a:r>
              <a:rPr sz="2400" spc="-5" dirty="0">
                <a:latin typeface="Calibri"/>
                <a:cs typeface="Calibri"/>
              </a:rPr>
              <a:t> </a:t>
            </a:r>
            <a:r>
              <a:rPr sz="2400" i="1" spc="-5" dirty="0">
                <a:latin typeface="Calibri"/>
                <a:cs typeface="Calibri"/>
              </a:rPr>
              <a:t>tab, </a:t>
            </a:r>
            <a:r>
              <a:rPr sz="2400" i="1" dirty="0">
                <a:latin typeface="Calibri"/>
                <a:cs typeface="Calibri"/>
              </a:rPr>
              <a:t>en</a:t>
            </a:r>
            <a:r>
              <a:rPr sz="2400" i="1" spc="-5" dirty="0">
                <a:latin typeface="Calibri"/>
                <a:cs typeface="Calibri"/>
              </a:rPr>
              <a:t>d</a:t>
            </a:r>
            <a:r>
              <a:rPr sz="2400" i="1" dirty="0">
                <a:latin typeface="Calibri"/>
                <a:cs typeface="Calibri"/>
              </a:rPr>
              <a:t>‐o</a:t>
            </a:r>
            <a:r>
              <a:rPr sz="2400" i="1" spc="5" dirty="0">
                <a:latin typeface="Calibri"/>
                <a:cs typeface="Calibri"/>
              </a:rPr>
              <a:t>f‐</a:t>
            </a:r>
            <a:r>
              <a:rPr sz="2400" i="1" spc="-5" dirty="0">
                <a:latin typeface="Calibri"/>
                <a:cs typeface="Calibri"/>
              </a:rPr>
              <a:t>line</a:t>
            </a:r>
            <a:r>
              <a:rPr sz="2400" i="1" dirty="0">
                <a:latin typeface="Calibri"/>
                <a:cs typeface="Calibri"/>
              </a:rPr>
              <a:t>, </a:t>
            </a:r>
            <a:r>
              <a:rPr sz="2400" spc="-5" dirty="0">
                <a:latin typeface="Calibri"/>
                <a:cs typeface="Calibri"/>
              </a:rPr>
              <a:t>et</a:t>
            </a:r>
            <a:r>
              <a:rPr sz="2400" spc="-15" dirty="0">
                <a:latin typeface="Calibri"/>
                <a:cs typeface="Calibri"/>
              </a:rPr>
              <a:t>c</a:t>
            </a:r>
            <a:r>
              <a:rPr sz="2400" spc="-5" dirty="0">
                <a:latin typeface="Calibri"/>
                <a:cs typeface="Calibri"/>
              </a:rPr>
              <a:t>.</a:t>
            </a:r>
            <a:r>
              <a:rPr sz="2400" dirty="0">
                <a:latin typeface="Calibri"/>
                <a:cs typeface="Calibri"/>
              </a:rPr>
              <a:t>)</a:t>
            </a:r>
            <a:r>
              <a:rPr lang="en-US" sz="2400" dirty="0">
                <a:latin typeface="Calibri"/>
                <a:cs typeface="Calibri"/>
              </a:rPr>
              <a:t>. Unless you are reading a character,</a:t>
            </a:r>
            <a:endParaRPr sz="2400" dirty="0">
              <a:latin typeface="Calibri"/>
              <a:cs typeface="Calibri"/>
            </a:endParaRPr>
          </a:p>
          <a:p>
            <a:pPr marL="694690" indent="-135255">
              <a:lnSpc>
                <a:spcPct val="150000"/>
              </a:lnSpc>
              <a:spcBef>
                <a:spcPts val="970"/>
              </a:spcBef>
              <a:buFont typeface="Calibri"/>
              <a:buChar char="−"/>
              <a:tabLst>
                <a:tab pos="695325" algn="l"/>
              </a:tabLst>
            </a:pPr>
            <a:r>
              <a:rPr sz="2000" b="1" spc="-5" dirty="0">
                <a:latin typeface="Calibri"/>
                <a:cs typeface="Calibri"/>
              </a:rPr>
              <a:t>leading</a:t>
            </a:r>
            <a:r>
              <a:rPr sz="2000" b="1" spc="5" dirty="0">
                <a:latin typeface="Calibri"/>
                <a:cs typeface="Calibri"/>
              </a:rPr>
              <a:t> </a:t>
            </a:r>
            <a:r>
              <a:rPr sz="2000" b="1" spc="-5" dirty="0">
                <a:latin typeface="Calibri"/>
                <a:cs typeface="Calibri"/>
              </a:rPr>
              <a:t>whitespaces</a:t>
            </a:r>
            <a:r>
              <a:rPr sz="2000" b="1" spc="-10" dirty="0">
                <a:latin typeface="Calibri"/>
                <a:cs typeface="Calibri"/>
              </a:rPr>
              <a:t> </a:t>
            </a:r>
            <a:r>
              <a:rPr sz="2000" b="1" spc="-5" dirty="0">
                <a:latin typeface="Calibri"/>
                <a:cs typeface="Calibri"/>
              </a:rPr>
              <a:t>are</a:t>
            </a:r>
            <a:r>
              <a:rPr sz="2000" b="1" spc="5" dirty="0">
                <a:latin typeface="Calibri"/>
                <a:cs typeface="Calibri"/>
              </a:rPr>
              <a:t> </a:t>
            </a:r>
            <a:r>
              <a:rPr sz="2000" b="1" spc="-10" dirty="0">
                <a:latin typeface="Calibri"/>
                <a:cs typeface="Calibri"/>
              </a:rPr>
              <a:t>ignore</a:t>
            </a:r>
            <a:r>
              <a:rPr sz="2000" b="1" spc="-5" dirty="0">
                <a:latin typeface="Calibri"/>
                <a:cs typeface="Calibri"/>
              </a:rPr>
              <a:t>d</a:t>
            </a:r>
            <a:r>
              <a:rPr sz="2000" b="1" spc="10" dirty="0">
                <a:latin typeface="Calibri"/>
                <a:cs typeface="Calibri"/>
              </a:rPr>
              <a:t> </a:t>
            </a:r>
            <a:r>
              <a:rPr sz="2000" b="1" spc="-5" dirty="0">
                <a:latin typeface="Calibri"/>
                <a:cs typeface="Calibri"/>
              </a:rPr>
              <a:t>and removed</a:t>
            </a:r>
            <a:r>
              <a:rPr sz="2000" b="1" spc="-10" dirty="0">
                <a:latin typeface="Calibri"/>
                <a:cs typeface="Calibri"/>
              </a:rPr>
              <a:t> </a:t>
            </a:r>
            <a:r>
              <a:rPr sz="2000" b="1" spc="-5" dirty="0">
                <a:latin typeface="Calibri"/>
                <a:cs typeface="Calibri"/>
              </a:rPr>
              <a:t>from the</a:t>
            </a:r>
            <a:r>
              <a:rPr sz="2000" b="1" spc="5" dirty="0">
                <a:latin typeface="Calibri"/>
                <a:cs typeface="Calibri"/>
              </a:rPr>
              <a:t> </a:t>
            </a:r>
            <a:r>
              <a:rPr sz="2000" b="1" spc="-5" dirty="0">
                <a:latin typeface="Calibri"/>
                <a:cs typeface="Calibri"/>
              </a:rPr>
              <a:t>buffer</a:t>
            </a:r>
            <a:endParaRPr sz="2000" b="1" dirty="0">
              <a:latin typeface="Calibri"/>
              <a:cs typeface="Calibri"/>
            </a:endParaRPr>
          </a:p>
          <a:p>
            <a:pPr marL="661670" indent="-134620">
              <a:lnSpc>
                <a:spcPct val="150000"/>
              </a:lnSpc>
              <a:spcBef>
                <a:spcPts val="580"/>
              </a:spcBef>
              <a:buFont typeface="Calibri"/>
              <a:buChar char="−"/>
              <a:tabLst>
                <a:tab pos="662305" algn="l"/>
              </a:tabLst>
            </a:pPr>
            <a:r>
              <a:rPr sz="2000" b="1" spc="-5" dirty="0">
                <a:latin typeface="Calibri"/>
                <a:cs typeface="Calibri"/>
              </a:rPr>
              <a:t>trailing</a:t>
            </a:r>
            <a:r>
              <a:rPr sz="2000" b="1" spc="5" dirty="0">
                <a:latin typeface="Calibri"/>
                <a:cs typeface="Calibri"/>
              </a:rPr>
              <a:t> </a:t>
            </a:r>
            <a:r>
              <a:rPr sz="2000" b="1" spc="-5" dirty="0">
                <a:latin typeface="Calibri"/>
                <a:cs typeface="Calibri"/>
              </a:rPr>
              <a:t>whitespaces</a:t>
            </a:r>
            <a:r>
              <a:rPr sz="2000" b="1" dirty="0">
                <a:latin typeface="Calibri"/>
                <a:cs typeface="Calibri"/>
              </a:rPr>
              <a:t> term</a:t>
            </a:r>
            <a:r>
              <a:rPr sz="2000" b="1" spc="-10" dirty="0">
                <a:latin typeface="Calibri"/>
                <a:cs typeface="Calibri"/>
              </a:rPr>
              <a:t>i</a:t>
            </a:r>
            <a:r>
              <a:rPr sz="2000" b="1" dirty="0">
                <a:latin typeface="Calibri"/>
                <a:cs typeface="Calibri"/>
              </a:rPr>
              <a:t>nat</a:t>
            </a:r>
            <a:r>
              <a:rPr sz="2000" b="1" spc="-5" dirty="0">
                <a:latin typeface="Calibri"/>
                <a:cs typeface="Calibri"/>
              </a:rPr>
              <a:t>e</a:t>
            </a:r>
            <a:r>
              <a:rPr sz="2000" b="1" spc="5" dirty="0">
                <a:latin typeface="Calibri"/>
                <a:cs typeface="Calibri"/>
              </a:rPr>
              <a:t> </a:t>
            </a:r>
            <a:r>
              <a:rPr sz="2000" b="1" dirty="0">
                <a:latin typeface="Calibri"/>
                <a:cs typeface="Calibri"/>
              </a:rPr>
              <a:t>e</a:t>
            </a:r>
            <a:r>
              <a:rPr sz="2000" b="1" spc="-10" dirty="0">
                <a:latin typeface="Calibri"/>
                <a:cs typeface="Calibri"/>
              </a:rPr>
              <a:t>x</a:t>
            </a:r>
            <a:r>
              <a:rPr sz="2000" b="1" dirty="0">
                <a:latin typeface="Calibri"/>
                <a:cs typeface="Calibri"/>
              </a:rPr>
              <a:t>tract</a:t>
            </a:r>
            <a:r>
              <a:rPr sz="2000" b="1" spc="-10" dirty="0">
                <a:latin typeface="Calibri"/>
                <a:cs typeface="Calibri"/>
              </a:rPr>
              <a:t>i</a:t>
            </a:r>
            <a:r>
              <a:rPr sz="2000" b="1" spc="-5" dirty="0">
                <a:latin typeface="Calibri"/>
                <a:cs typeface="Calibri"/>
              </a:rPr>
              <a:t>on</a:t>
            </a:r>
            <a:r>
              <a:rPr sz="2000" b="1" dirty="0">
                <a:latin typeface="Calibri"/>
                <a:cs typeface="Calibri"/>
              </a:rPr>
              <a:t> </a:t>
            </a:r>
            <a:r>
              <a:rPr sz="2000" b="1" spc="-5" dirty="0">
                <a:latin typeface="Calibri"/>
                <a:cs typeface="Calibri"/>
              </a:rPr>
              <a:t>and remain</a:t>
            </a:r>
            <a:r>
              <a:rPr sz="2000" b="1" spc="5" dirty="0">
                <a:latin typeface="Calibri"/>
                <a:cs typeface="Calibri"/>
              </a:rPr>
              <a:t> </a:t>
            </a:r>
            <a:r>
              <a:rPr sz="2000" b="1" spc="-5" dirty="0">
                <a:latin typeface="Calibri"/>
                <a:cs typeface="Calibri"/>
              </a:rPr>
              <a:t>i</a:t>
            </a:r>
            <a:r>
              <a:rPr sz="2000" b="1" dirty="0">
                <a:latin typeface="Calibri"/>
                <a:cs typeface="Calibri"/>
              </a:rPr>
              <a:t>n</a:t>
            </a:r>
            <a:r>
              <a:rPr sz="2000" b="1" spc="5" dirty="0">
                <a:latin typeface="Calibri"/>
                <a:cs typeface="Calibri"/>
              </a:rPr>
              <a:t> </a:t>
            </a:r>
            <a:r>
              <a:rPr sz="2000" b="1" spc="-5" dirty="0">
                <a:latin typeface="Calibri"/>
                <a:cs typeface="Calibri"/>
              </a:rPr>
              <a:t>the buffer</a:t>
            </a:r>
            <a:endParaRPr lang="en-US" sz="2000" b="1" dirty="0">
              <a:latin typeface="Calibri"/>
              <a:cs typeface="Calibri"/>
            </a:endParaRPr>
          </a:p>
          <a:p>
            <a:pPr marL="12700">
              <a:lnSpc>
                <a:spcPct val="100000"/>
              </a:lnSpc>
              <a:spcBef>
                <a:spcPts val="1625"/>
              </a:spcBef>
            </a:pPr>
            <a:r>
              <a:rPr lang="en-US" sz="2000" i="1" spc="-5" dirty="0">
                <a:latin typeface="Calibri"/>
                <a:cs typeface="Calibri"/>
              </a:rPr>
              <a:t>Example:</a:t>
            </a:r>
            <a:endParaRPr lang="en-US" sz="2000" dirty="0">
              <a:latin typeface="Calibri"/>
              <a:cs typeface="Calibri"/>
            </a:endParaRPr>
          </a:p>
          <a:p>
            <a:pPr marL="469900">
              <a:lnSpc>
                <a:spcPct val="100000"/>
              </a:lnSpc>
              <a:spcBef>
                <a:spcPts val="350"/>
              </a:spcBef>
            </a:pP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num1</a:t>
            </a:r>
            <a:r>
              <a:rPr sz="1800" dirty="0">
                <a:latin typeface="Courier New"/>
                <a:cs typeface="Courier New"/>
              </a:rPr>
              <a:t>,</a:t>
            </a:r>
            <a:r>
              <a:rPr sz="1800" spc="-15" dirty="0">
                <a:latin typeface="Courier New"/>
                <a:cs typeface="Courier New"/>
              </a:rPr>
              <a:t> </a:t>
            </a:r>
            <a:r>
              <a:rPr sz="1800" spc="-5" dirty="0">
                <a:latin typeface="Courier New"/>
                <a:cs typeface="Courier New"/>
              </a:rPr>
              <a:t>num2;</a:t>
            </a:r>
            <a:endParaRPr sz="1800" dirty="0">
              <a:latin typeface="Courier New"/>
              <a:cs typeface="Courier New"/>
            </a:endParaRPr>
          </a:p>
          <a:p>
            <a:pPr marL="469900" marR="1032510">
              <a:lnSpc>
                <a:spcPts val="2600"/>
              </a:lnSpc>
              <a:spcBef>
                <a:spcPts val="155"/>
              </a:spcBef>
            </a:pPr>
            <a:r>
              <a:rPr sz="1800" spc="-10" dirty="0">
                <a:latin typeface="Courier New"/>
                <a:cs typeface="Courier New"/>
              </a:rPr>
              <a:t>cout&lt;&lt;“Ente</a:t>
            </a:r>
            <a:r>
              <a:rPr sz="1800" dirty="0">
                <a:latin typeface="Courier New"/>
                <a:cs typeface="Courier New"/>
              </a:rPr>
              <a:t>r</a:t>
            </a:r>
            <a:r>
              <a:rPr sz="1800" spc="-10" dirty="0">
                <a:latin typeface="Courier New"/>
                <a:cs typeface="Courier New"/>
              </a:rPr>
              <a:t> tw</a:t>
            </a:r>
            <a:r>
              <a:rPr sz="1800" dirty="0">
                <a:latin typeface="Courier New"/>
                <a:cs typeface="Courier New"/>
              </a:rPr>
              <a:t>o</a:t>
            </a:r>
            <a:r>
              <a:rPr sz="1800" spc="-10" dirty="0">
                <a:latin typeface="Courier New"/>
                <a:cs typeface="Courier New"/>
              </a:rPr>
              <a:t> number</a:t>
            </a:r>
            <a:r>
              <a:rPr sz="1800" dirty="0">
                <a:latin typeface="Courier New"/>
                <a:cs typeface="Courier New"/>
              </a:rPr>
              <a:t>s</a:t>
            </a:r>
            <a:r>
              <a:rPr sz="1800" spc="-5" dirty="0">
                <a:latin typeface="Courier New"/>
                <a:cs typeface="Courier New"/>
              </a:rPr>
              <a:t> separate</a:t>
            </a:r>
            <a:r>
              <a:rPr sz="1800" dirty="0">
                <a:latin typeface="Courier New"/>
                <a:cs typeface="Courier New"/>
              </a:rPr>
              <a:t>d</a:t>
            </a:r>
            <a:r>
              <a:rPr sz="1800" spc="-15" dirty="0">
                <a:latin typeface="Courier New"/>
                <a:cs typeface="Courier New"/>
              </a:rPr>
              <a:t> </a:t>
            </a:r>
            <a:r>
              <a:rPr sz="1800" spc="-5" dirty="0">
                <a:latin typeface="Courier New"/>
                <a:cs typeface="Courier New"/>
              </a:rPr>
              <a:t>b</a:t>
            </a:r>
            <a:r>
              <a:rPr sz="1800" dirty="0">
                <a:latin typeface="Courier New"/>
                <a:cs typeface="Courier New"/>
              </a:rPr>
              <a:t>y</a:t>
            </a:r>
            <a:r>
              <a:rPr sz="1800" spc="-15" dirty="0">
                <a:latin typeface="Courier New"/>
                <a:cs typeface="Courier New"/>
              </a:rPr>
              <a:t> </a:t>
            </a:r>
            <a:r>
              <a:rPr sz="1800" spc="-5" dirty="0">
                <a:latin typeface="Courier New"/>
                <a:cs typeface="Courier New"/>
              </a:rPr>
              <a:t>TAB:”; </a:t>
            </a:r>
            <a:endParaRPr lang="en-AU" sz="1800" spc="-5" dirty="0">
              <a:latin typeface="Courier New"/>
              <a:cs typeface="Courier New"/>
            </a:endParaRPr>
          </a:p>
          <a:p>
            <a:pPr marL="469900" marR="1032510">
              <a:lnSpc>
                <a:spcPts val="2600"/>
              </a:lnSpc>
              <a:spcBef>
                <a:spcPts val="155"/>
              </a:spcBef>
            </a:pPr>
            <a:r>
              <a:rPr sz="1800" spc="-5" dirty="0" err="1">
                <a:latin typeface="Courier New"/>
                <a:cs typeface="Courier New"/>
              </a:rPr>
              <a:t>ci</a:t>
            </a:r>
            <a:r>
              <a:rPr sz="1800" dirty="0" err="1">
                <a:latin typeface="Courier New"/>
                <a:cs typeface="Courier New"/>
              </a:rPr>
              <a:t>n</a:t>
            </a:r>
            <a:r>
              <a:rPr sz="1800" spc="-15" dirty="0">
                <a:latin typeface="Courier New"/>
                <a:cs typeface="Courier New"/>
              </a:rPr>
              <a:t> </a:t>
            </a:r>
            <a:r>
              <a:rPr sz="1800" spc="-5" dirty="0">
                <a:latin typeface="Courier New"/>
                <a:cs typeface="Courier New"/>
              </a:rPr>
              <a:t>&gt;</a:t>
            </a:r>
            <a:r>
              <a:rPr sz="1800" dirty="0">
                <a:latin typeface="Courier New"/>
                <a:cs typeface="Courier New"/>
              </a:rPr>
              <a:t>&gt;</a:t>
            </a:r>
            <a:r>
              <a:rPr sz="1800" spc="-5" dirty="0">
                <a:latin typeface="Courier New"/>
                <a:cs typeface="Courier New"/>
              </a:rPr>
              <a:t> num1&gt;&gt;num2;</a:t>
            </a:r>
            <a:endParaRPr sz="1800" dirty="0">
              <a:latin typeface="Courier New"/>
              <a:cs typeface="Courier New"/>
            </a:endParaRPr>
          </a:p>
          <a:p>
            <a:pPr marL="469900" marR="1032510">
              <a:lnSpc>
                <a:spcPct val="120300"/>
              </a:lnSpc>
              <a:spcBef>
                <a:spcPts val="990"/>
              </a:spcBef>
            </a:pPr>
            <a:r>
              <a:rPr sz="1800" spc="-10" dirty="0">
                <a:latin typeface="Courier New"/>
                <a:cs typeface="Courier New"/>
              </a:rPr>
              <a:t>cout&lt;&lt;“Ente</a:t>
            </a:r>
            <a:r>
              <a:rPr sz="1800" dirty="0">
                <a:latin typeface="Courier New"/>
                <a:cs typeface="Courier New"/>
              </a:rPr>
              <a:t>r</a:t>
            </a:r>
            <a:r>
              <a:rPr sz="1800" spc="-10" dirty="0">
                <a:latin typeface="Courier New"/>
                <a:cs typeface="Courier New"/>
              </a:rPr>
              <a:t> tw</a:t>
            </a:r>
            <a:r>
              <a:rPr sz="1800" dirty="0">
                <a:latin typeface="Courier New"/>
                <a:cs typeface="Courier New"/>
              </a:rPr>
              <a:t>o</a:t>
            </a:r>
            <a:r>
              <a:rPr sz="1800" spc="-10" dirty="0">
                <a:latin typeface="Courier New"/>
                <a:cs typeface="Courier New"/>
              </a:rPr>
              <a:t> number</a:t>
            </a:r>
            <a:r>
              <a:rPr sz="1800" dirty="0">
                <a:latin typeface="Courier New"/>
                <a:cs typeface="Courier New"/>
              </a:rPr>
              <a:t>s</a:t>
            </a:r>
            <a:r>
              <a:rPr sz="1800" spc="-5" dirty="0">
                <a:latin typeface="Courier New"/>
                <a:cs typeface="Courier New"/>
              </a:rPr>
              <a:t> separate</a:t>
            </a:r>
            <a:r>
              <a:rPr sz="1800" dirty="0">
                <a:latin typeface="Courier New"/>
                <a:cs typeface="Courier New"/>
              </a:rPr>
              <a:t>d</a:t>
            </a:r>
            <a:r>
              <a:rPr sz="1800" spc="-15" dirty="0">
                <a:latin typeface="Courier New"/>
                <a:cs typeface="Courier New"/>
              </a:rPr>
              <a:t> </a:t>
            </a:r>
            <a:r>
              <a:rPr sz="1800" spc="-5" dirty="0">
                <a:latin typeface="Courier New"/>
                <a:cs typeface="Courier New"/>
              </a:rPr>
              <a:t>b</a:t>
            </a:r>
            <a:r>
              <a:rPr sz="1800" dirty="0">
                <a:latin typeface="Courier New"/>
                <a:cs typeface="Courier New"/>
              </a:rPr>
              <a:t>y</a:t>
            </a:r>
            <a:r>
              <a:rPr sz="1800" spc="-15" dirty="0">
                <a:latin typeface="Courier New"/>
                <a:cs typeface="Courier New"/>
              </a:rPr>
              <a:t> </a:t>
            </a:r>
            <a:r>
              <a:rPr sz="1800" spc="-5" dirty="0">
                <a:latin typeface="Courier New"/>
                <a:cs typeface="Courier New"/>
              </a:rPr>
              <a:t>TAB:”; </a:t>
            </a:r>
            <a:endParaRPr lang="en-AU" sz="1800" spc="-5" dirty="0">
              <a:latin typeface="Courier New"/>
              <a:cs typeface="Courier New"/>
            </a:endParaRPr>
          </a:p>
          <a:p>
            <a:pPr marL="469900" marR="1032510">
              <a:lnSpc>
                <a:spcPct val="120300"/>
              </a:lnSpc>
              <a:spcBef>
                <a:spcPts val="990"/>
              </a:spcBef>
            </a:pPr>
            <a:r>
              <a:rPr sz="1800" spc="-5" dirty="0" err="1">
                <a:latin typeface="Courier New"/>
                <a:cs typeface="Courier New"/>
              </a:rPr>
              <a:t>ci</a:t>
            </a:r>
            <a:r>
              <a:rPr sz="1800" dirty="0" err="1">
                <a:latin typeface="Courier New"/>
                <a:cs typeface="Courier New"/>
              </a:rPr>
              <a:t>n</a:t>
            </a:r>
            <a:r>
              <a:rPr sz="1800" spc="-15" dirty="0">
                <a:latin typeface="Courier New"/>
                <a:cs typeface="Courier New"/>
              </a:rPr>
              <a:t> </a:t>
            </a:r>
            <a:r>
              <a:rPr sz="1800" spc="-5" dirty="0">
                <a:latin typeface="Courier New"/>
                <a:cs typeface="Courier New"/>
              </a:rPr>
              <a:t>&gt;</a:t>
            </a:r>
            <a:r>
              <a:rPr sz="1800" dirty="0">
                <a:latin typeface="Courier New"/>
                <a:cs typeface="Courier New"/>
              </a:rPr>
              <a:t>&gt;</a:t>
            </a:r>
            <a:r>
              <a:rPr sz="1800" spc="-5" dirty="0">
                <a:latin typeface="Courier New"/>
                <a:cs typeface="Courier New"/>
              </a:rPr>
              <a:t> num1&gt;&gt;num2;</a:t>
            </a:r>
            <a:endParaRPr sz="1800" dirty="0">
              <a:latin typeface="Courier New"/>
              <a:cs typeface="Courier New"/>
            </a:endParaRPr>
          </a:p>
        </p:txBody>
      </p:sp>
      <p:sp>
        <p:nvSpPr>
          <p:cNvPr id="5" name="object 5"/>
          <p:cNvSpPr txBox="1"/>
          <p:nvPr/>
        </p:nvSpPr>
        <p:spPr>
          <a:xfrm>
            <a:off x="1976465" y="6188287"/>
            <a:ext cx="1751964" cy="1109980"/>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1.</a:t>
            </a:r>
            <a:r>
              <a:rPr sz="1600" spc="114" dirty="0">
                <a:latin typeface="Courier New"/>
                <a:cs typeface="Courier New"/>
              </a:rPr>
              <a:t> </a:t>
            </a:r>
            <a:r>
              <a:rPr sz="1600" dirty="0">
                <a:latin typeface="Courier New"/>
                <a:cs typeface="Courier New"/>
              </a:rPr>
              <a:t>num1=5, </a:t>
            </a:r>
            <a:r>
              <a:rPr sz="1600" i="1" dirty="0">
                <a:latin typeface="Courier New"/>
                <a:cs typeface="Courier New"/>
              </a:rPr>
              <a:t>TAB</a:t>
            </a:r>
            <a:endParaRPr sz="1600">
              <a:latin typeface="Courier New"/>
              <a:cs typeface="Courier New"/>
            </a:endParaRPr>
          </a:p>
          <a:p>
            <a:pPr marL="12700">
              <a:lnSpc>
                <a:spcPct val="100000"/>
              </a:lnSpc>
              <a:spcBef>
                <a:spcPts val="395"/>
              </a:spcBef>
            </a:pPr>
            <a:r>
              <a:rPr sz="1600" i="1" spc="-5" dirty="0">
                <a:latin typeface="Courier New"/>
                <a:cs typeface="Courier New"/>
              </a:rPr>
              <a:t>2</a:t>
            </a:r>
            <a:r>
              <a:rPr sz="1600" i="1" dirty="0">
                <a:latin typeface="Courier New"/>
                <a:cs typeface="Courier New"/>
              </a:rPr>
              <a:t>.</a:t>
            </a:r>
            <a:r>
              <a:rPr sz="1600" i="1" spc="114" dirty="0">
                <a:latin typeface="Courier New"/>
                <a:cs typeface="Courier New"/>
              </a:rPr>
              <a:t> </a:t>
            </a:r>
            <a:r>
              <a:rPr sz="1600" i="1" spc="-5" dirty="0">
                <a:latin typeface="Courier New"/>
                <a:cs typeface="Courier New"/>
              </a:rPr>
              <a:t>TA</a:t>
            </a:r>
            <a:r>
              <a:rPr sz="1600" i="1" dirty="0">
                <a:latin typeface="Courier New"/>
                <a:cs typeface="Courier New"/>
              </a:rPr>
              <a:t>B</a:t>
            </a:r>
            <a:r>
              <a:rPr sz="1600" i="1" spc="5" dirty="0">
                <a:latin typeface="Courier New"/>
                <a:cs typeface="Courier New"/>
              </a:rPr>
              <a:t> </a:t>
            </a:r>
            <a:r>
              <a:rPr sz="1600" spc="-5" dirty="0">
                <a:latin typeface="Calibri"/>
                <a:cs typeface="Calibri"/>
              </a:rPr>
              <a:t>i</a:t>
            </a:r>
            <a:r>
              <a:rPr sz="1600" dirty="0">
                <a:latin typeface="Calibri"/>
                <a:cs typeface="Calibri"/>
              </a:rPr>
              <a:t>s</a:t>
            </a:r>
            <a:r>
              <a:rPr sz="1600" spc="-5" dirty="0">
                <a:latin typeface="Calibri"/>
                <a:cs typeface="Calibri"/>
              </a:rPr>
              <a:t> ignored,</a:t>
            </a:r>
            <a:endParaRPr sz="1600">
              <a:latin typeface="Calibri"/>
              <a:cs typeface="Calibri"/>
            </a:endParaRPr>
          </a:p>
          <a:p>
            <a:pPr marL="12700">
              <a:lnSpc>
                <a:spcPct val="100000"/>
              </a:lnSpc>
              <a:spcBef>
                <a:spcPts val="390"/>
              </a:spcBef>
            </a:pPr>
            <a:r>
              <a:rPr sz="1600" i="1" dirty="0">
                <a:latin typeface="Courier New"/>
                <a:cs typeface="Courier New"/>
              </a:rPr>
              <a:t>3.</a:t>
            </a:r>
            <a:endParaRPr sz="1600">
              <a:latin typeface="Courier New"/>
              <a:cs typeface="Courier New"/>
            </a:endParaRPr>
          </a:p>
          <a:p>
            <a:pPr marL="12700">
              <a:lnSpc>
                <a:spcPct val="100000"/>
              </a:lnSpc>
              <a:spcBef>
                <a:spcPts val="390"/>
              </a:spcBef>
            </a:pPr>
            <a:r>
              <a:rPr sz="1600" i="1" spc="-5" dirty="0">
                <a:latin typeface="Courier New"/>
                <a:cs typeface="Courier New"/>
              </a:rPr>
              <a:t>4.</a:t>
            </a:r>
            <a:endParaRPr sz="1600">
              <a:latin typeface="Courier New"/>
              <a:cs typeface="Courier New"/>
            </a:endParaRPr>
          </a:p>
        </p:txBody>
      </p:sp>
      <p:sp>
        <p:nvSpPr>
          <p:cNvPr id="6" name="object 6"/>
          <p:cNvSpPr txBox="1"/>
          <p:nvPr/>
        </p:nvSpPr>
        <p:spPr>
          <a:xfrm>
            <a:off x="3825150" y="6185217"/>
            <a:ext cx="3963035" cy="526415"/>
          </a:xfrm>
          <a:prstGeom prst="rect">
            <a:avLst/>
          </a:prstGeom>
        </p:spPr>
        <p:txBody>
          <a:bodyPr vert="horz" wrap="square" lIns="0" tIns="0" rIns="0" bIns="0" rtlCol="0">
            <a:spAutoFit/>
          </a:bodyPr>
          <a:lstStyle/>
          <a:p>
            <a:pPr marL="12700">
              <a:lnSpc>
                <a:spcPct val="100000"/>
              </a:lnSpc>
            </a:pPr>
            <a:r>
              <a:rPr sz="1600" spc="-5" dirty="0">
                <a:latin typeface="Calibri"/>
                <a:cs typeface="Calibri"/>
              </a:rPr>
              <a:t>stay</a:t>
            </a:r>
            <a:r>
              <a:rPr sz="1600" dirty="0">
                <a:latin typeface="Calibri"/>
                <a:cs typeface="Calibri"/>
              </a:rPr>
              <a:t>s</a:t>
            </a:r>
            <a:r>
              <a:rPr sz="1600" spc="-5" dirty="0">
                <a:latin typeface="Calibri"/>
                <a:cs typeface="Calibri"/>
              </a:rPr>
              <a:t> i</a:t>
            </a:r>
            <a:r>
              <a:rPr sz="1600" dirty="0">
                <a:latin typeface="Calibri"/>
                <a:cs typeface="Calibri"/>
              </a:rPr>
              <a:t>n</a:t>
            </a:r>
            <a:r>
              <a:rPr sz="1600" spc="-5" dirty="0">
                <a:latin typeface="Calibri"/>
                <a:cs typeface="Calibri"/>
              </a:rPr>
              <a:t> th</a:t>
            </a:r>
            <a:r>
              <a:rPr sz="1600" dirty="0">
                <a:latin typeface="Calibri"/>
                <a:cs typeface="Calibri"/>
              </a:rPr>
              <a:t>e</a:t>
            </a:r>
            <a:r>
              <a:rPr sz="1600" spc="-5" dirty="0">
                <a:latin typeface="Calibri"/>
                <a:cs typeface="Calibri"/>
              </a:rPr>
              <a:t> buffer</a:t>
            </a:r>
            <a:endParaRPr sz="1600" dirty="0">
              <a:latin typeface="Calibri"/>
              <a:cs typeface="Calibri"/>
            </a:endParaRPr>
          </a:p>
          <a:p>
            <a:pPr marL="13335">
              <a:lnSpc>
                <a:spcPct val="100000"/>
              </a:lnSpc>
              <a:spcBef>
                <a:spcPts val="395"/>
              </a:spcBef>
            </a:pPr>
            <a:r>
              <a:rPr sz="1600" dirty="0">
                <a:latin typeface="Courier New"/>
                <a:cs typeface="Courier New"/>
              </a:rPr>
              <a:t>num2=6, </a:t>
            </a:r>
            <a:r>
              <a:rPr sz="1600" i="1" dirty="0">
                <a:latin typeface="Courier New"/>
                <a:cs typeface="Courier New"/>
              </a:rPr>
              <a:t>End_Of_line</a:t>
            </a:r>
            <a:r>
              <a:rPr sz="1600" i="1" spc="-5" dirty="0">
                <a:latin typeface="Courier New"/>
                <a:cs typeface="Courier New"/>
              </a:rPr>
              <a:t> </a:t>
            </a:r>
            <a:r>
              <a:rPr sz="1600" dirty="0">
                <a:latin typeface="Calibri"/>
                <a:cs typeface="Calibri"/>
              </a:rPr>
              <a:t>stays</a:t>
            </a:r>
            <a:r>
              <a:rPr sz="1600" spc="-5" dirty="0">
                <a:latin typeface="Calibri"/>
                <a:cs typeface="Calibri"/>
              </a:rPr>
              <a:t> i</a:t>
            </a:r>
            <a:r>
              <a:rPr sz="1600" dirty="0">
                <a:latin typeface="Calibri"/>
                <a:cs typeface="Calibri"/>
              </a:rPr>
              <a:t>n</a:t>
            </a:r>
            <a:r>
              <a:rPr sz="1600" spc="-5" dirty="0">
                <a:latin typeface="Calibri"/>
                <a:cs typeface="Calibri"/>
              </a:rPr>
              <a:t> th</a:t>
            </a:r>
            <a:r>
              <a:rPr sz="1600" dirty="0">
                <a:latin typeface="Calibri"/>
                <a:cs typeface="Calibri"/>
              </a:rPr>
              <a:t>e</a:t>
            </a:r>
            <a:r>
              <a:rPr sz="1600" spc="-5" dirty="0">
                <a:latin typeface="Calibri"/>
                <a:cs typeface="Calibri"/>
              </a:rPr>
              <a:t> buffer</a:t>
            </a:r>
            <a:endParaRPr sz="1600" dirty="0">
              <a:latin typeface="Calibri"/>
              <a:cs typeface="Calibri"/>
            </a:endParaRPr>
          </a:p>
        </p:txBody>
      </p:sp>
      <p:sp>
        <p:nvSpPr>
          <p:cNvPr id="7" name="object 7"/>
          <p:cNvSpPr txBox="1"/>
          <p:nvPr/>
        </p:nvSpPr>
        <p:spPr>
          <a:xfrm>
            <a:off x="2357433" y="6772731"/>
            <a:ext cx="5238750" cy="525780"/>
          </a:xfrm>
          <a:prstGeom prst="rect">
            <a:avLst/>
          </a:prstGeom>
        </p:spPr>
        <p:txBody>
          <a:bodyPr vert="horz" wrap="square" lIns="0" tIns="0" rIns="0" bIns="0" rtlCol="0">
            <a:spAutoFit/>
          </a:bodyPr>
          <a:lstStyle/>
          <a:p>
            <a:pPr marL="12700" marR="5080">
              <a:lnSpc>
                <a:spcPct val="120300"/>
              </a:lnSpc>
              <a:tabLst>
                <a:tab pos="2250440" algn="l"/>
                <a:tab pos="2398395" algn="l"/>
                <a:tab pos="3321050" algn="l"/>
              </a:tabLst>
            </a:pPr>
            <a:r>
              <a:rPr sz="1600" i="1" dirty="0">
                <a:latin typeface="Courier New"/>
                <a:cs typeface="Courier New"/>
              </a:rPr>
              <a:t>End_Of_line</a:t>
            </a:r>
            <a:r>
              <a:rPr sz="1600" i="1" spc="-590" dirty="0">
                <a:latin typeface="Courier New"/>
                <a:cs typeface="Courier New"/>
              </a:rPr>
              <a:t> </a:t>
            </a:r>
            <a:r>
              <a:rPr sz="1600" spc="-5" dirty="0">
                <a:latin typeface="Calibri"/>
                <a:cs typeface="Calibri"/>
              </a:rPr>
              <a:t>i</a:t>
            </a:r>
            <a:r>
              <a:rPr sz="1600" dirty="0">
                <a:latin typeface="Calibri"/>
                <a:cs typeface="Calibri"/>
              </a:rPr>
              <a:t>s</a:t>
            </a:r>
            <a:r>
              <a:rPr sz="1600" spc="-5" dirty="0">
                <a:latin typeface="Calibri"/>
                <a:cs typeface="Calibri"/>
              </a:rPr>
              <a:t> ignored</a:t>
            </a:r>
            <a:r>
              <a:rPr sz="1600" dirty="0">
                <a:latin typeface="Calibri"/>
                <a:cs typeface="Calibri"/>
              </a:rPr>
              <a:t>,	</a:t>
            </a:r>
            <a:r>
              <a:rPr sz="1600" dirty="0">
                <a:latin typeface="Courier New"/>
                <a:cs typeface="Courier New"/>
              </a:rPr>
              <a:t>num1=</a:t>
            </a:r>
            <a:r>
              <a:rPr sz="1600" spc="-5" dirty="0">
                <a:latin typeface="Courier New"/>
                <a:cs typeface="Courier New"/>
              </a:rPr>
              <a:t>7</a:t>
            </a:r>
            <a:r>
              <a:rPr sz="1600" spc="-5" dirty="0">
                <a:latin typeface="Calibri"/>
                <a:cs typeface="Calibri"/>
              </a:rPr>
              <a:t>,</a:t>
            </a:r>
            <a:r>
              <a:rPr sz="1600" dirty="0">
                <a:latin typeface="Calibri"/>
                <a:cs typeface="Calibri"/>
              </a:rPr>
              <a:t>	</a:t>
            </a:r>
            <a:r>
              <a:rPr sz="1600" i="1" dirty="0">
                <a:latin typeface="Courier New"/>
                <a:cs typeface="Courier New"/>
              </a:rPr>
              <a:t>TAB</a:t>
            </a:r>
            <a:r>
              <a:rPr sz="1600" i="1" spc="-605" dirty="0">
                <a:latin typeface="Courier New"/>
                <a:cs typeface="Courier New"/>
              </a:rPr>
              <a:t> </a:t>
            </a:r>
            <a:r>
              <a:rPr sz="1600" dirty="0">
                <a:latin typeface="Calibri"/>
                <a:cs typeface="Calibri"/>
              </a:rPr>
              <a:t>stays</a:t>
            </a:r>
            <a:r>
              <a:rPr sz="1600" spc="-5" dirty="0">
                <a:latin typeface="Calibri"/>
                <a:cs typeface="Calibri"/>
              </a:rPr>
              <a:t> i</a:t>
            </a:r>
            <a:r>
              <a:rPr sz="1600" dirty="0">
                <a:latin typeface="Calibri"/>
                <a:cs typeface="Calibri"/>
              </a:rPr>
              <a:t>n</a:t>
            </a:r>
            <a:r>
              <a:rPr sz="1600" spc="-5" dirty="0">
                <a:latin typeface="Calibri"/>
                <a:cs typeface="Calibri"/>
              </a:rPr>
              <a:t> th</a:t>
            </a:r>
            <a:r>
              <a:rPr sz="1600" dirty="0">
                <a:latin typeface="Calibri"/>
                <a:cs typeface="Calibri"/>
              </a:rPr>
              <a:t>e</a:t>
            </a:r>
            <a:r>
              <a:rPr sz="1600" spc="-5" dirty="0">
                <a:latin typeface="Calibri"/>
                <a:cs typeface="Calibri"/>
              </a:rPr>
              <a:t> buffer </a:t>
            </a:r>
            <a:r>
              <a:rPr sz="1600" i="1" spc="-5" dirty="0">
                <a:latin typeface="Courier New"/>
                <a:cs typeface="Courier New"/>
              </a:rPr>
              <a:t>TA</a:t>
            </a:r>
            <a:r>
              <a:rPr sz="1600" i="1" dirty="0">
                <a:latin typeface="Courier New"/>
                <a:cs typeface="Courier New"/>
              </a:rPr>
              <a:t>B</a:t>
            </a:r>
            <a:r>
              <a:rPr sz="1600" i="1" spc="-595" dirty="0">
                <a:latin typeface="Courier New"/>
                <a:cs typeface="Courier New"/>
              </a:rPr>
              <a:t> </a:t>
            </a:r>
            <a:r>
              <a:rPr sz="1600" spc="-5" dirty="0">
                <a:latin typeface="Calibri"/>
                <a:cs typeface="Calibri"/>
              </a:rPr>
              <a:t>i</a:t>
            </a:r>
            <a:r>
              <a:rPr sz="1600" dirty="0">
                <a:latin typeface="Calibri"/>
                <a:cs typeface="Calibri"/>
              </a:rPr>
              <a:t>s</a:t>
            </a:r>
            <a:r>
              <a:rPr sz="1600" spc="-5" dirty="0">
                <a:latin typeface="Calibri"/>
                <a:cs typeface="Calibri"/>
              </a:rPr>
              <a:t> ignored</a:t>
            </a:r>
            <a:r>
              <a:rPr sz="1600" dirty="0">
                <a:latin typeface="Calibri"/>
                <a:cs typeface="Calibri"/>
              </a:rPr>
              <a:t>,</a:t>
            </a:r>
            <a:r>
              <a:rPr sz="1600" spc="5" dirty="0">
                <a:latin typeface="Calibri"/>
                <a:cs typeface="Calibri"/>
              </a:rPr>
              <a:t> </a:t>
            </a:r>
            <a:r>
              <a:rPr sz="1600" dirty="0">
                <a:latin typeface="Courier New"/>
                <a:cs typeface="Courier New"/>
              </a:rPr>
              <a:t>num2=9</a:t>
            </a:r>
            <a:r>
              <a:rPr sz="1600" spc="-5" dirty="0">
                <a:latin typeface="Calibri"/>
                <a:cs typeface="Calibri"/>
              </a:rPr>
              <a:t>,</a:t>
            </a:r>
            <a:r>
              <a:rPr sz="1600" dirty="0">
                <a:latin typeface="Calibri"/>
                <a:cs typeface="Calibri"/>
              </a:rPr>
              <a:t>	</a:t>
            </a:r>
            <a:r>
              <a:rPr sz="1600" i="1" dirty="0">
                <a:latin typeface="Courier New"/>
                <a:cs typeface="Courier New"/>
              </a:rPr>
              <a:t>End_Of_line</a:t>
            </a:r>
            <a:r>
              <a:rPr sz="1600" i="1" spc="-229" dirty="0">
                <a:latin typeface="Courier New"/>
                <a:cs typeface="Courier New"/>
              </a:rPr>
              <a:t> </a:t>
            </a:r>
            <a:r>
              <a:rPr sz="1600" spc="-5" dirty="0">
                <a:latin typeface="Calibri"/>
                <a:cs typeface="Calibri"/>
              </a:rPr>
              <a:t>stay</a:t>
            </a:r>
            <a:r>
              <a:rPr sz="1600" dirty="0">
                <a:latin typeface="Calibri"/>
                <a:cs typeface="Calibri"/>
              </a:rPr>
              <a:t>s</a:t>
            </a:r>
            <a:r>
              <a:rPr sz="1600" spc="-5" dirty="0">
                <a:latin typeface="Calibri"/>
                <a:cs typeface="Calibri"/>
              </a:rPr>
              <a:t> i</a:t>
            </a:r>
            <a:r>
              <a:rPr sz="1600" dirty="0">
                <a:latin typeface="Calibri"/>
                <a:cs typeface="Calibri"/>
              </a:rPr>
              <a:t>n</a:t>
            </a:r>
            <a:r>
              <a:rPr sz="1600" spc="-5" dirty="0">
                <a:latin typeface="Calibri"/>
                <a:cs typeface="Calibri"/>
              </a:rPr>
              <a:t> th</a:t>
            </a:r>
            <a:r>
              <a:rPr sz="1600" dirty="0">
                <a:latin typeface="Calibri"/>
                <a:cs typeface="Calibri"/>
              </a:rPr>
              <a:t>e</a:t>
            </a:r>
            <a:r>
              <a:rPr sz="1600" spc="-5" dirty="0">
                <a:latin typeface="Calibri"/>
                <a:cs typeface="Calibri"/>
              </a:rPr>
              <a:t> buffer</a:t>
            </a:r>
            <a:endParaRPr sz="1600">
              <a:latin typeface="Calibri"/>
              <a:cs typeface="Calibri"/>
            </a:endParaRPr>
          </a:p>
        </p:txBody>
      </p:sp>
      <p:sp>
        <p:nvSpPr>
          <p:cNvPr id="2" name="Rectangle 1">
            <a:extLst>
              <a:ext uri="{FF2B5EF4-FFF2-40B4-BE49-F238E27FC236}">
                <a16:creationId xmlns:a16="http://schemas.microsoft.com/office/drawing/2014/main" id="{1DEB6E63-554A-4513-BCBB-A4983E8561E0}"/>
              </a:ext>
            </a:extLst>
          </p:cNvPr>
          <p:cNvSpPr/>
          <p:nvPr/>
        </p:nvSpPr>
        <p:spPr>
          <a:xfrm>
            <a:off x="546100" y="5646078"/>
            <a:ext cx="5346700" cy="710451"/>
          </a:xfrm>
          <a:prstGeom prst="rect">
            <a:avLst/>
          </a:prstGeom>
        </p:spPr>
        <p:txBody>
          <a:bodyPr>
            <a:spAutoFit/>
          </a:bodyPr>
          <a:lstStyle/>
          <a:p>
            <a:pPr marL="469900">
              <a:lnSpc>
                <a:spcPct val="100000"/>
              </a:lnSpc>
              <a:spcBef>
                <a:spcPts val="500"/>
              </a:spcBef>
              <a:tabLst>
                <a:tab pos="2289810" algn="l"/>
              </a:tabLst>
            </a:pPr>
            <a:r>
              <a:rPr lang="en-US" dirty="0">
                <a:cs typeface="Calibri"/>
              </a:rPr>
              <a:t>If </a:t>
            </a:r>
            <a:r>
              <a:rPr lang="en-US" spc="-5" dirty="0">
                <a:cs typeface="Calibri"/>
              </a:rPr>
              <a:t>th</a:t>
            </a:r>
            <a:r>
              <a:rPr lang="en-US" dirty="0">
                <a:cs typeface="Calibri"/>
              </a:rPr>
              <a:t>e</a:t>
            </a:r>
            <a:r>
              <a:rPr lang="en-US" spc="5" dirty="0">
                <a:cs typeface="Calibri"/>
              </a:rPr>
              <a:t> </a:t>
            </a:r>
            <a:r>
              <a:rPr lang="en-US" spc="-5" dirty="0">
                <a:cs typeface="Calibri"/>
              </a:rPr>
              <a:t>user</a:t>
            </a:r>
            <a:r>
              <a:rPr lang="en-US" spc="5" dirty="0">
                <a:cs typeface="Calibri"/>
              </a:rPr>
              <a:t> </a:t>
            </a:r>
            <a:r>
              <a:rPr lang="en-US" dirty="0">
                <a:cs typeface="Calibri"/>
              </a:rPr>
              <a:t>input</a:t>
            </a:r>
            <a:r>
              <a:rPr lang="en-US" spc="5" dirty="0">
                <a:cs typeface="Calibri"/>
              </a:rPr>
              <a:t> </a:t>
            </a:r>
            <a:r>
              <a:rPr lang="en-US" dirty="0">
                <a:cs typeface="Calibri"/>
              </a:rPr>
              <a:t>is	</a:t>
            </a:r>
            <a:r>
              <a:rPr lang="en-US" spc="-5" dirty="0">
                <a:latin typeface="Courier New"/>
                <a:cs typeface="Courier New"/>
              </a:rPr>
              <a:t>5</a:t>
            </a:r>
            <a:r>
              <a:rPr lang="en-US" sz="1600" i="1" spc="-5" dirty="0">
                <a:solidFill>
                  <a:srgbClr val="1F497C"/>
                </a:solidFill>
                <a:latin typeface="Courier New"/>
                <a:cs typeface="Courier New"/>
              </a:rPr>
              <a:t>TAB</a:t>
            </a:r>
            <a:r>
              <a:rPr lang="en-US" dirty="0">
                <a:latin typeface="Courier New"/>
                <a:cs typeface="Courier New"/>
              </a:rPr>
              <a:t>6</a:t>
            </a:r>
            <a:r>
              <a:rPr lang="en-US" i="1" dirty="0">
                <a:solidFill>
                  <a:srgbClr val="1F497C"/>
                </a:solidFill>
                <a:latin typeface="Courier New"/>
                <a:cs typeface="Courier New"/>
              </a:rPr>
              <a:t>E</a:t>
            </a:r>
            <a:r>
              <a:rPr lang="en-US" sz="1600" i="1" spc="-5" dirty="0">
                <a:solidFill>
                  <a:srgbClr val="1F497C"/>
                </a:solidFill>
                <a:latin typeface="Courier New"/>
                <a:cs typeface="Courier New"/>
              </a:rPr>
              <a:t>NTER</a:t>
            </a:r>
            <a:r>
              <a:rPr lang="en-US" dirty="0">
                <a:latin typeface="Courier New"/>
                <a:cs typeface="Courier New"/>
              </a:rPr>
              <a:t>7</a:t>
            </a:r>
            <a:r>
              <a:rPr lang="en-US" sz="1600" i="1" spc="-5" dirty="0">
                <a:solidFill>
                  <a:srgbClr val="1F497C"/>
                </a:solidFill>
                <a:latin typeface="Courier New"/>
                <a:cs typeface="Courier New"/>
              </a:rPr>
              <a:t>TAB</a:t>
            </a:r>
            <a:r>
              <a:rPr lang="en-US" dirty="0">
                <a:latin typeface="Courier New"/>
                <a:cs typeface="Courier New"/>
              </a:rPr>
              <a:t>9</a:t>
            </a:r>
            <a:r>
              <a:rPr lang="en-US" sz="1600" i="1" spc="-5" dirty="0">
                <a:solidFill>
                  <a:srgbClr val="1F497C"/>
                </a:solidFill>
                <a:latin typeface="Courier New"/>
                <a:cs typeface="Courier New"/>
              </a:rPr>
              <a:t>ENTER</a:t>
            </a:r>
            <a:endParaRPr lang="en-US" sz="1600" dirty="0">
              <a:latin typeface="Courier New"/>
              <a:cs typeface="Courier New"/>
            </a:endParaRPr>
          </a:p>
          <a:p>
            <a:pPr marL="469900">
              <a:lnSpc>
                <a:spcPct val="100000"/>
              </a:lnSpc>
              <a:spcBef>
                <a:spcPts val="480"/>
              </a:spcBef>
            </a:pPr>
            <a:r>
              <a:rPr lang="en-US" dirty="0">
                <a:cs typeface="Calibri"/>
              </a:rPr>
              <a:t>the</a:t>
            </a:r>
            <a:r>
              <a:rPr lang="en-US" spc="5" dirty="0">
                <a:cs typeface="Calibri"/>
              </a:rPr>
              <a:t>n</a:t>
            </a:r>
            <a:r>
              <a:rPr lang="en-US" spc="-5" dirty="0">
                <a:cs typeface="Calibri"/>
              </a:rPr>
              <a:t>:</a:t>
            </a:r>
            <a:endParaRPr lang="en-US" dirty="0">
              <a:cs typeface="Calibri"/>
            </a:endParaRPr>
          </a:p>
        </p:txBody>
      </p:sp>
    </p:spTree>
    <p:extLst>
      <p:ext uri="{BB962C8B-B14F-4D97-AF65-F5344CB8AC3E}">
        <p14:creationId xmlns:p14="http://schemas.microsoft.com/office/powerpoint/2010/main" val="82786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42333" y="3509"/>
            <a:ext cx="2865755" cy="615553"/>
          </a:xfrm>
          <a:prstGeom prst="rect">
            <a:avLst/>
          </a:prstGeom>
        </p:spPr>
        <p:txBody>
          <a:bodyPr vert="horz" wrap="square" lIns="0" tIns="0" rIns="0" bIns="0" rtlCol="0">
            <a:spAutoFit/>
          </a:bodyPr>
          <a:lstStyle/>
          <a:p>
            <a:pPr marL="12700">
              <a:lnSpc>
                <a:spcPct val="100000"/>
              </a:lnSpc>
            </a:pPr>
            <a:r>
              <a:rPr lang="en-US" sz="4000" spc="-5" dirty="0"/>
              <a:t>…Continued</a:t>
            </a:r>
            <a:endParaRPr sz="4000" dirty="0"/>
          </a:p>
        </p:txBody>
      </p:sp>
      <p:sp>
        <p:nvSpPr>
          <p:cNvPr id="4" name="object 4"/>
          <p:cNvSpPr txBox="1"/>
          <p:nvPr/>
        </p:nvSpPr>
        <p:spPr>
          <a:xfrm>
            <a:off x="83128" y="665924"/>
            <a:ext cx="10586453" cy="3583738"/>
          </a:xfrm>
          <a:prstGeom prst="rect">
            <a:avLst/>
          </a:prstGeom>
        </p:spPr>
        <p:txBody>
          <a:bodyPr vert="horz" wrap="square" lIns="0" tIns="0" rIns="0" bIns="0" rtlCol="0">
            <a:spAutoFit/>
          </a:bodyPr>
          <a:lstStyle/>
          <a:p>
            <a:pPr marL="469265" marR="307975" indent="-457200">
              <a:lnSpc>
                <a:spcPct val="150000"/>
              </a:lnSpc>
              <a:buFont typeface="Arial" panose="020B0604020202020204" pitchFamily="34" charset="0"/>
              <a:buChar char="•"/>
              <a:tabLst>
                <a:tab pos="469265" algn="l"/>
              </a:tabLst>
            </a:pPr>
            <a:r>
              <a:rPr sz="2400" dirty="0">
                <a:latin typeface="Calibri"/>
                <a:cs typeface="Calibri"/>
              </a:rPr>
              <a:t>If</a:t>
            </a:r>
            <a:r>
              <a:rPr sz="2400" spc="-5" dirty="0">
                <a:latin typeface="Calibri"/>
                <a:cs typeface="Calibri"/>
              </a:rPr>
              <a:t> </a:t>
            </a:r>
            <a:r>
              <a:rPr sz="2400" dirty="0">
                <a:latin typeface="Calibri"/>
                <a:cs typeface="Calibri"/>
              </a:rPr>
              <a:t>you</a:t>
            </a:r>
            <a:r>
              <a:rPr sz="2400" spc="-15" dirty="0">
                <a:latin typeface="Calibri"/>
                <a:cs typeface="Calibri"/>
              </a:rPr>
              <a:t> </a:t>
            </a:r>
            <a:r>
              <a:rPr sz="2400" dirty="0">
                <a:latin typeface="Calibri"/>
                <a:cs typeface="Calibri"/>
              </a:rPr>
              <a:t>need</a:t>
            </a:r>
            <a:r>
              <a:rPr sz="2400" spc="-5" dirty="0">
                <a:latin typeface="Calibri"/>
                <a:cs typeface="Calibri"/>
              </a:rPr>
              <a:t> </a:t>
            </a:r>
            <a:r>
              <a:rPr sz="2400" dirty="0">
                <a:latin typeface="Calibri"/>
                <a:cs typeface="Calibri"/>
              </a:rPr>
              <a:t>to</a:t>
            </a:r>
            <a:r>
              <a:rPr sz="2400" spc="-10" dirty="0">
                <a:latin typeface="Calibri"/>
                <a:cs typeface="Calibri"/>
              </a:rPr>
              <a:t> </a:t>
            </a:r>
            <a:r>
              <a:rPr sz="2400" spc="-5" dirty="0">
                <a:latin typeface="Calibri"/>
                <a:cs typeface="Calibri"/>
              </a:rPr>
              <a:t>read</a:t>
            </a:r>
            <a:r>
              <a:rPr sz="2400" spc="-15" dirty="0">
                <a:latin typeface="Calibri"/>
                <a:cs typeface="Calibri"/>
              </a:rPr>
              <a:t> </a:t>
            </a:r>
            <a:r>
              <a:rPr sz="2400" dirty="0">
                <a:latin typeface="Calibri"/>
                <a:cs typeface="Calibri"/>
              </a:rPr>
              <a:t>an</a:t>
            </a:r>
            <a:r>
              <a:rPr sz="2400" spc="-5" dirty="0">
                <a:latin typeface="Calibri"/>
                <a:cs typeface="Calibri"/>
              </a:rPr>
              <a:t> entire</a:t>
            </a:r>
            <a:r>
              <a:rPr sz="2400" spc="-10" dirty="0">
                <a:latin typeface="Calibri"/>
                <a:cs typeface="Calibri"/>
              </a:rPr>
              <a:t> </a:t>
            </a:r>
            <a:r>
              <a:rPr sz="2400" spc="-5" dirty="0">
                <a:latin typeface="Calibri"/>
                <a:cs typeface="Calibri"/>
              </a:rPr>
              <a:t>lin</a:t>
            </a:r>
            <a:r>
              <a:rPr sz="2400" dirty="0">
                <a:latin typeface="Calibri"/>
                <a:cs typeface="Calibri"/>
              </a:rPr>
              <a:t>e into</a:t>
            </a:r>
            <a:r>
              <a:rPr sz="2400" spc="-5" dirty="0">
                <a:latin typeface="Calibri"/>
                <a:cs typeface="Calibri"/>
              </a:rPr>
              <a:t> </a:t>
            </a:r>
            <a:r>
              <a:rPr sz="2400" dirty="0">
                <a:latin typeface="Calibri"/>
                <a:cs typeface="Calibri"/>
              </a:rPr>
              <a:t>a</a:t>
            </a:r>
            <a:r>
              <a:rPr sz="2400" spc="-10" dirty="0">
                <a:latin typeface="Calibri"/>
                <a:cs typeface="Calibri"/>
              </a:rPr>
              <a:t> c</a:t>
            </a:r>
            <a:r>
              <a:rPr sz="2400" spc="-290" dirty="0">
                <a:latin typeface="Calibri"/>
                <a:cs typeface="Calibri"/>
              </a:rPr>
              <a:t>‐</a:t>
            </a:r>
            <a:r>
              <a:rPr sz="2400" spc="-5" dirty="0">
                <a:latin typeface="Calibri"/>
                <a:cs typeface="Calibri"/>
              </a:rPr>
              <a:t>strin</a:t>
            </a:r>
            <a:r>
              <a:rPr sz="2400" dirty="0">
                <a:latin typeface="Calibri"/>
                <a:cs typeface="Calibri"/>
              </a:rPr>
              <a:t>g</a:t>
            </a:r>
            <a:r>
              <a:rPr sz="2400" spc="-10" dirty="0">
                <a:latin typeface="Calibri"/>
                <a:cs typeface="Calibri"/>
              </a:rPr>
              <a:t> </a:t>
            </a:r>
            <a:r>
              <a:rPr sz="2400" b="1" spc="-5" dirty="0">
                <a:latin typeface="Calibri"/>
                <a:cs typeface="Calibri"/>
              </a:rPr>
              <a:t>including </a:t>
            </a:r>
            <a:r>
              <a:rPr sz="2400" b="1" dirty="0">
                <a:latin typeface="Calibri"/>
                <a:cs typeface="Calibri"/>
              </a:rPr>
              <a:t>whitespaces</a:t>
            </a:r>
            <a:r>
              <a:rPr sz="2400" b="1" spc="-10" dirty="0">
                <a:latin typeface="Calibri"/>
                <a:cs typeface="Calibri"/>
              </a:rPr>
              <a:t> </a:t>
            </a:r>
            <a:r>
              <a:rPr sz="2400" b="1" dirty="0">
                <a:latin typeface="Calibri"/>
                <a:cs typeface="Calibri"/>
              </a:rPr>
              <a:t>and</a:t>
            </a:r>
            <a:r>
              <a:rPr sz="2400" b="1" spc="-5" dirty="0">
                <a:latin typeface="Calibri"/>
                <a:cs typeface="Calibri"/>
              </a:rPr>
              <a:t> th</a:t>
            </a:r>
            <a:r>
              <a:rPr sz="2400" b="1" dirty="0">
                <a:latin typeface="Calibri"/>
                <a:cs typeface="Calibri"/>
              </a:rPr>
              <a:t>e</a:t>
            </a:r>
            <a:r>
              <a:rPr sz="2400" b="1" spc="-5" dirty="0">
                <a:latin typeface="Calibri"/>
                <a:cs typeface="Calibri"/>
              </a:rPr>
              <a:t> </a:t>
            </a:r>
            <a:r>
              <a:rPr sz="2400" b="1" i="1" spc="5" dirty="0">
                <a:latin typeface="Calibri"/>
                <a:cs typeface="Calibri"/>
              </a:rPr>
              <a:t>en</a:t>
            </a:r>
            <a:r>
              <a:rPr sz="2400" b="1" i="1" spc="-5" dirty="0">
                <a:latin typeface="Calibri"/>
                <a:cs typeface="Calibri"/>
              </a:rPr>
              <a:t>d</a:t>
            </a:r>
            <a:r>
              <a:rPr sz="2400" b="1" i="1" dirty="0">
                <a:latin typeface="Calibri"/>
                <a:cs typeface="Calibri"/>
              </a:rPr>
              <a:t>‐o</a:t>
            </a:r>
            <a:r>
              <a:rPr sz="2400" b="1" i="1" spc="5" dirty="0">
                <a:latin typeface="Calibri"/>
                <a:cs typeface="Calibri"/>
              </a:rPr>
              <a:t>f‐</a:t>
            </a:r>
            <a:r>
              <a:rPr sz="2400" b="1" i="1" dirty="0">
                <a:latin typeface="Calibri"/>
                <a:cs typeface="Calibri"/>
              </a:rPr>
              <a:t>line </a:t>
            </a:r>
            <a:r>
              <a:rPr sz="2400" b="1" spc="-10" dirty="0">
                <a:latin typeface="Calibri"/>
                <a:cs typeface="Calibri"/>
              </a:rPr>
              <a:t>character</a:t>
            </a:r>
            <a:r>
              <a:rPr sz="2400" spc="-5" dirty="0">
                <a:latin typeface="Calibri"/>
                <a:cs typeface="Calibri"/>
              </a:rPr>
              <a:t>, </a:t>
            </a:r>
            <a:r>
              <a:rPr sz="2400" dirty="0">
                <a:latin typeface="Calibri"/>
                <a:cs typeface="Calibri"/>
              </a:rPr>
              <a:t>you</a:t>
            </a:r>
            <a:r>
              <a:rPr sz="2400" spc="-10" dirty="0">
                <a:latin typeface="Calibri"/>
                <a:cs typeface="Calibri"/>
              </a:rPr>
              <a:t> </a:t>
            </a:r>
            <a:r>
              <a:rPr sz="2400" spc="-5" dirty="0">
                <a:latin typeface="Calibri"/>
                <a:cs typeface="Calibri"/>
              </a:rPr>
              <a:t>ca</a:t>
            </a:r>
            <a:r>
              <a:rPr sz="2400" dirty="0">
                <a:latin typeface="Calibri"/>
                <a:cs typeface="Calibri"/>
              </a:rPr>
              <a:t>n</a:t>
            </a:r>
            <a:r>
              <a:rPr sz="2400" spc="-5" dirty="0">
                <a:latin typeface="Calibri"/>
                <a:cs typeface="Calibri"/>
              </a:rPr>
              <a:t> </a:t>
            </a:r>
            <a:r>
              <a:rPr sz="2400" dirty="0">
                <a:latin typeface="Calibri"/>
                <a:cs typeface="Calibri"/>
              </a:rPr>
              <a:t>use</a:t>
            </a:r>
          </a:p>
          <a:p>
            <a:pPr marL="621665">
              <a:lnSpc>
                <a:spcPct val="150000"/>
              </a:lnSpc>
              <a:spcBef>
                <a:spcPts val="390"/>
              </a:spcBef>
            </a:pPr>
            <a:r>
              <a:rPr sz="2000" spc="-5" dirty="0">
                <a:latin typeface="Courier New"/>
                <a:cs typeface="Courier New"/>
              </a:rPr>
              <a:t>getline( </a:t>
            </a:r>
            <a:r>
              <a:rPr sz="2000" spc="-5" dirty="0">
                <a:solidFill>
                  <a:srgbClr val="000065"/>
                </a:solidFill>
                <a:latin typeface="Courier New"/>
                <a:cs typeface="Courier New"/>
              </a:rPr>
              <a:t>char </a:t>
            </a:r>
            <a:r>
              <a:rPr sz="2000" spc="-5" dirty="0">
                <a:latin typeface="Courier New"/>
                <a:cs typeface="Courier New"/>
              </a:rPr>
              <a:t>cStr[], </a:t>
            </a:r>
            <a:r>
              <a:rPr sz="2000" spc="-5" dirty="0">
                <a:solidFill>
                  <a:srgbClr val="000065"/>
                </a:solidFill>
                <a:latin typeface="Courier New"/>
                <a:cs typeface="Courier New"/>
              </a:rPr>
              <a:t>int </a:t>
            </a:r>
            <a:r>
              <a:rPr sz="2000" spc="-5" dirty="0">
                <a:latin typeface="Courier New"/>
                <a:cs typeface="Courier New"/>
              </a:rPr>
              <a:t>lengthLimit )</a:t>
            </a:r>
            <a:endParaRPr sz="2000" dirty="0">
              <a:latin typeface="Courier New"/>
              <a:cs typeface="Courier New"/>
            </a:endParaRPr>
          </a:p>
          <a:p>
            <a:pPr>
              <a:lnSpc>
                <a:spcPct val="150000"/>
              </a:lnSpc>
              <a:spcBef>
                <a:spcPts val="19"/>
              </a:spcBef>
            </a:pPr>
            <a:endParaRPr sz="1550" dirty="0">
              <a:latin typeface="Times New Roman"/>
              <a:cs typeface="Times New Roman"/>
            </a:endParaRPr>
          </a:p>
          <a:p>
            <a:pPr marL="469900" marR="5080" indent="-457200">
              <a:lnSpc>
                <a:spcPct val="150000"/>
              </a:lnSpc>
              <a:buFont typeface="Arial" panose="020B0604020202020204" pitchFamily="34" charset="0"/>
              <a:buChar char="•"/>
              <a:tabLst>
                <a:tab pos="469265" algn="l"/>
              </a:tabLst>
            </a:pPr>
            <a:r>
              <a:rPr sz="2400" dirty="0">
                <a:latin typeface="Calibri"/>
                <a:cs typeface="Calibri"/>
              </a:rPr>
              <a:t>If</a:t>
            </a:r>
            <a:r>
              <a:rPr sz="2400" spc="-5" dirty="0">
                <a:latin typeface="Calibri"/>
                <a:cs typeface="Calibri"/>
              </a:rPr>
              <a:t> </a:t>
            </a:r>
            <a:r>
              <a:rPr sz="2400" dirty="0">
                <a:latin typeface="Calibri"/>
                <a:cs typeface="Calibri"/>
              </a:rPr>
              <a:t>you</a:t>
            </a:r>
            <a:r>
              <a:rPr sz="2400" spc="-15" dirty="0">
                <a:latin typeface="Calibri"/>
                <a:cs typeface="Calibri"/>
              </a:rPr>
              <a:t> </a:t>
            </a:r>
            <a:r>
              <a:rPr sz="2400" dirty="0">
                <a:latin typeface="Calibri"/>
                <a:cs typeface="Calibri"/>
              </a:rPr>
              <a:t>need</a:t>
            </a:r>
            <a:r>
              <a:rPr sz="2400" spc="-5" dirty="0">
                <a:latin typeface="Calibri"/>
                <a:cs typeface="Calibri"/>
              </a:rPr>
              <a:t> </a:t>
            </a:r>
            <a:r>
              <a:rPr sz="2400" dirty="0">
                <a:latin typeface="Calibri"/>
                <a:cs typeface="Calibri"/>
              </a:rPr>
              <a:t>to</a:t>
            </a:r>
            <a:r>
              <a:rPr sz="2400" spc="-10" dirty="0">
                <a:latin typeface="Calibri"/>
                <a:cs typeface="Calibri"/>
              </a:rPr>
              <a:t> </a:t>
            </a:r>
            <a:r>
              <a:rPr sz="2400" spc="-5" dirty="0">
                <a:latin typeface="Calibri"/>
                <a:cs typeface="Calibri"/>
              </a:rPr>
              <a:t>read</a:t>
            </a:r>
            <a:r>
              <a:rPr sz="2400" spc="-15" dirty="0">
                <a:latin typeface="Calibri"/>
                <a:cs typeface="Calibri"/>
              </a:rPr>
              <a:t> </a:t>
            </a:r>
            <a:r>
              <a:rPr sz="2400" dirty="0">
                <a:latin typeface="Calibri"/>
                <a:cs typeface="Calibri"/>
              </a:rPr>
              <a:t>all</a:t>
            </a:r>
            <a:r>
              <a:rPr sz="2400" spc="-10" dirty="0">
                <a:latin typeface="Calibri"/>
                <a:cs typeface="Calibri"/>
              </a:rPr>
              <a:t> characte</a:t>
            </a:r>
            <a:r>
              <a:rPr sz="2400" spc="-5" dirty="0">
                <a:latin typeface="Calibri"/>
                <a:cs typeface="Calibri"/>
              </a:rPr>
              <a:t>r</a:t>
            </a:r>
            <a:r>
              <a:rPr lang="en-GB" sz="2400" spc="-5" dirty="0">
                <a:latin typeface="Calibri"/>
                <a:cs typeface="Calibri"/>
              </a:rPr>
              <a:t>s</a:t>
            </a:r>
            <a:r>
              <a:rPr sz="2400" spc="-10" dirty="0">
                <a:latin typeface="Calibri"/>
                <a:cs typeface="Calibri"/>
              </a:rPr>
              <a:t> </a:t>
            </a:r>
            <a:r>
              <a:rPr sz="2400" spc="-5" dirty="0">
                <a:latin typeface="Calibri"/>
                <a:cs typeface="Calibri"/>
              </a:rPr>
              <a:t>(</a:t>
            </a:r>
            <a:r>
              <a:rPr sz="1800" spc="-10" dirty="0">
                <a:latin typeface="Calibri"/>
                <a:cs typeface="Calibri"/>
              </a:rPr>
              <a:t>e</a:t>
            </a:r>
            <a:r>
              <a:rPr sz="1800" dirty="0">
                <a:latin typeface="Calibri"/>
                <a:cs typeface="Calibri"/>
              </a:rPr>
              <a:t>v</a:t>
            </a:r>
            <a:r>
              <a:rPr sz="1800" spc="-5" dirty="0">
                <a:latin typeface="Calibri"/>
                <a:cs typeface="Calibri"/>
              </a:rPr>
              <a:t>e</a:t>
            </a:r>
            <a:r>
              <a:rPr sz="1800" dirty="0">
                <a:latin typeface="Calibri"/>
                <a:cs typeface="Calibri"/>
              </a:rPr>
              <a:t>n</a:t>
            </a:r>
            <a:r>
              <a:rPr sz="1800" spc="10" dirty="0">
                <a:latin typeface="Calibri"/>
                <a:cs typeface="Calibri"/>
              </a:rPr>
              <a:t> </a:t>
            </a:r>
            <a:r>
              <a:rPr sz="1800" dirty="0">
                <a:latin typeface="Calibri"/>
                <a:cs typeface="Calibri"/>
              </a:rPr>
              <a:t>whitespac</a:t>
            </a:r>
            <a:r>
              <a:rPr sz="1800" spc="-5" dirty="0">
                <a:latin typeface="Calibri"/>
                <a:cs typeface="Calibri"/>
              </a:rPr>
              <a:t>e</a:t>
            </a:r>
            <a:r>
              <a:rPr sz="1800" spc="10" dirty="0">
                <a:latin typeface="Calibri"/>
                <a:cs typeface="Calibri"/>
              </a:rPr>
              <a:t> </a:t>
            </a:r>
            <a:r>
              <a:rPr sz="1800" dirty="0">
                <a:latin typeface="Calibri"/>
                <a:cs typeface="Calibri"/>
              </a:rPr>
              <a:t>charac</a:t>
            </a:r>
            <a:r>
              <a:rPr sz="1800" spc="-10" dirty="0">
                <a:latin typeface="Calibri"/>
                <a:cs typeface="Calibri"/>
              </a:rPr>
              <a:t>te</a:t>
            </a:r>
            <a:r>
              <a:rPr sz="1800" spc="-5" dirty="0">
                <a:latin typeface="Calibri"/>
                <a:cs typeface="Calibri"/>
              </a:rPr>
              <a:t>r</a:t>
            </a:r>
            <a:r>
              <a:rPr sz="1800" spc="-15" dirty="0">
                <a:latin typeface="Calibri"/>
                <a:cs typeface="Calibri"/>
              </a:rPr>
              <a:t>s</a:t>
            </a:r>
            <a:r>
              <a:rPr sz="2400" dirty="0">
                <a:latin typeface="Calibri"/>
                <a:cs typeface="Calibri"/>
              </a:rPr>
              <a:t>)</a:t>
            </a:r>
            <a:r>
              <a:rPr sz="2400" spc="-5" dirty="0">
                <a:latin typeface="Calibri"/>
                <a:cs typeface="Calibri"/>
              </a:rPr>
              <a:t> you </a:t>
            </a:r>
            <a:r>
              <a:rPr sz="2400" dirty="0">
                <a:latin typeface="Calibri"/>
                <a:cs typeface="Calibri"/>
              </a:rPr>
              <a:t>can</a:t>
            </a:r>
            <a:r>
              <a:rPr sz="2400" spc="-5" dirty="0">
                <a:latin typeface="Calibri"/>
                <a:cs typeface="Calibri"/>
              </a:rPr>
              <a:t> us</a:t>
            </a:r>
            <a:r>
              <a:rPr sz="2400" dirty="0">
                <a:latin typeface="Calibri"/>
                <a:cs typeface="Calibri"/>
              </a:rPr>
              <a:t>e</a:t>
            </a:r>
            <a:r>
              <a:rPr sz="2400" spc="-5" dirty="0">
                <a:latin typeface="Calibri"/>
                <a:cs typeface="Calibri"/>
              </a:rPr>
              <a:t> </a:t>
            </a:r>
            <a:r>
              <a:rPr sz="2400" dirty="0">
                <a:latin typeface="Calibri"/>
                <a:cs typeface="Calibri"/>
              </a:rPr>
              <a:t>the </a:t>
            </a:r>
            <a:r>
              <a:rPr sz="2400" spc="-5" dirty="0">
                <a:latin typeface="Calibri"/>
                <a:cs typeface="Calibri"/>
              </a:rPr>
              <a:t>followin</a:t>
            </a:r>
            <a:r>
              <a:rPr sz="2400" dirty="0">
                <a:latin typeface="Calibri"/>
                <a:cs typeface="Calibri"/>
              </a:rPr>
              <a:t>g</a:t>
            </a:r>
            <a:r>
              <a:rPr sz="2400" spc="-10" dirty="0">
                <a:latin typeface="Calibri"/>
                <a:cs typeface="Calibri"/>
              </a:rPr>
              <a:t> </a:t>
            </a:r>
            <a:r>
              <a:rPr sz="2400" spc="-5" dirty="0">
                <a:latin typeface="Calibri"/>
                <a:cs typeface="Calibri"/>
              </a:rPr>
              <a:t>member</a:t>
            </a:r>
            <a:r>
              <a:rPr sz="2400" spc="-10" dirty="0">
                <a:latin typeface="Calibri"/>
                <a:cs typeface="Calibri"/>
              </a:rPr>
              <a:t> </a:t>
            </a:r>
            <a:r>
              <a:rPr sz="2400" spc="-5" dirty="0">
                <a:latin typeface="Calibri"/>
                <a:cs typeface="Calibri"/>
              </a:rPr>
              <a:t>function</a:t>
            </a:r>
            <a:r>
              <a:rPr lang="en-US" sz="2400" spc="-5" dirty="0">
                <a:latin typeface="Calibri"/>
                <a:cs typeface="Calibri"/>
              </a:rPr>
              <a:t>: </a:t>
            </a:r>
          </a:p>
          <a:p>
            <a:pPr marL="12700" marR="5080">
              <a:lnSpc>
                <a:spcPct val="150000"/>
              </a:lnSpc>
              <a:tabLst>
                <a:tab pos="469265" algn="l"/>
              </a:tabLst>
            </a:pPr>
            <a:r>
              <a:rPr lang="en-US" sz="2400" spc="-5" dirty="0">
                <a:latin typeface="Calibri"/>
                <a:cs typeface="Calibri"/>
              </a:rPr>
              <a:t>        </a:t>
            </a:r>
            <a:r>
              <a:rPr sz="2000" spc="-5" dirty="0">
                <a:latin typeface="Courier New"/>
                <a:cs typeface="Courier New"/>
              </a:rPr>
              <a:t>get( </a:t>
            </a:r>
            <a:r>
              <a:rPr sz="2000" spc="-5" dirty="0">
                <a:solidFill>
                  <a:srgbClr val="00009A"/>
                </a:solidFill>
                <a:latin typeface="Courier New"/>
                <a:cs typeface="Courier New"/>
              </a:rPr>
              <a:t>char </a:t>
            </a:r>
            <a:r>
              <a:rPr sz="2000" spc="-5" dirty="0" err="1">
                <a:latin typeface="Courier New"/>
                <a:cs typeface="Courier New"/>
              </a:rPr>
              <a:t>characterVar</a:t>
            </a:r>
            <a:r>
              <a:rPr sz="2000" spc="-5" dirty="0">
                <a:latin typeface="Courier New"/>
                <a:cs typeface="Courier New"/>
              </a:rPr>
              <a:t> )</a:t>
            </a:r>
            <a:r>
              <a:rPr lang="en-US" sz="2000" spc="-5" dirty="0">
                <a:latin typeface="Courier New"/>
                <a:cs typeface="Courier New"/>
              </a:rPr>
              <a:t>: e</a:t>
            </a:r>
            <a:r>
              <a:rPr sz="2000" spc="-5" dirty="0">
                <a:latin typeface="Calibri"/>
                <a:cs typeface="Calibri"/>
              </a:rPr>
              <a:t>xtracts</a:t>
            </a:r>
            <a:r>
              <a:rPr sz="2000" spc="-10" dirty="0">
                <a:latin typeface="Calibri"/>
                <a:cs typeface="Calibri"/>
              </a:rPr>
              <a:t> </a:t>
            </a:r>
            <a:r>
              <a:rPr sz="2000" spc="-5" dirty="0">
                <a:latin typeface="Calibri"/>
                <a:cs typeface="Calibri"/>
              </a:rPr>
              <a:t>1 byte from input</a:t>
            </a:r>
            <a:r>
              <a:rPr sz="2000" spc="-10" dirty="0">
                <a:latin typeface="Calibri"/>
                <a:cs typeface="Calibri"/>
              </a:rPr>
              <a:t> </a:t>
            </a:r>
            <a:r>
              <a:rPr sz="2000" spc="-5" dirty="0">
                <a:latin typeface="Calibri"/>
                <a:cs typeface="Calibri"/>
              </a:rPr>
              <a:t>stream into</a:t>
            </a:r>
            <a:r>
              <a:rPr sz="2000" spc="-10" dirty="0">
                <a:latin typeface="Calibri"/>
                <a:cs typeface="Calibri"/>
              </a:rPr>
              <a:t> </a:t>
            </a:r>
            <a:r>
              <a:rPr sz="2000" spc="-5" dirty="0">
                <a:latin typeface="Calibri"/>
                <a:cs typeface="Calibri"/>
              </a:rPr>
              <a:t>a </a:t>
            </a:r>
            <a:r>
              <a:rPr sz="2000" spc="-5" dirty="0">
                <a:solidFill>
                  <a:srgbClr val="00009A"/>
                </a:solidFill>
                <a:latin typeface="Calibri"/>
                <a:cs typeface="Calibri"/>
              </a:rPr>
              <a:t>char</a:t>
            </a:r>
            <a:r>
              <a:rPr sz="2000" dirty="0">
                <a:solidFill>
                  <a:srgbClr val="00009A"/>
                </a:solidFill>
                <a:latin typeface="Calibri"/>
                <a:cs typeface="Calibri"/>
              </a:rPr>
              <a:t> </a:t>
            </a:r>
            <a:r>
              <a:rPr sz="2000" spc="-5" dirty="0">
                <a:latin typeface="Calibri"/>
                <a:cs typeface="Calibri"/>
              </a:rPr>
              <a:t>variable</a:t>
            </a:r>
            <a:endParaRPr sz="2000" dirty="0">
              <a:latin typeface="Calibri"/>
              <a:cs typeface="Calibri"/>
            </a:endParaRPr>
          </a:p>
        </p:txBody>
      </p:sp>
      <p:sp>
        <p:nvSpPr>
          <p:cNvPr id="5" name="object 5"/>
          <p:cNvSpPr txBox="1"/>
          <p:nvPr/>
        </p:nvSpPr>
        <p:spPr>
          <a:xfrm>
            <a:off x="430606" y="4921305"/>
            <a:ext cx="2159000" cy="2241550"/>
          </a:xfrm>
          <a:prstGeom prst="rect">
            <a:avLst/>
          </a:prstGeom>
        </p:spPr>
        <p:txBody>
          <a:bodyPr vert="horz" wrap="square" lIns="0" tIns="0" rIns="0" bIns="0" rtlCol="0">
            <a:spAutoFit/>
          </a:bodyPr>
          <a:lstStyle/>
          <a:p>
            <a:pPr marL="12700">
              <a:lnSpc>
                <a:spcPct val="100000"/>
              </a:lnSpc>
            </a:pPr>
            <a:r>
              <a:rPr sz="2000" i="1" spc="-5" dirty="0">
                <a:latin typeface="Calibri"/>
                <a:cs typeface="Calibri"/>
              </a:rPr>
              <a:t>Example:</a:t>
            </a:r>
            <a:endParaRPr sz="2000">
              <a:latin typeface="Calibri"/>
              <a:cs typeface="Calibri"/>
            </a:endParaRPr>
          </a:p>
          <a:p>
            <a:pPr marL="12700" marR="5080">
              <a:lnSpc>
                <a:spcPct val="119700"/>
              </a:lnSpc>
              <a:spcBef>
                <a:spcPts val="1045"/>
              </a:spcBef>
            </a:pPr>
            <a:r>
              <a:rPr sz="2000" b="1" spc="-5" dirty="0">
                <a:solidFill>
                  <a:srgbClr val="00009A"/>
                </a:solidFill>
                <a:latin typeface="Courier New"/>
                <a:cs typeface="Courier New"/>
              </a:rPr>
              <a:t>char </a:t>
            </a:r>
            <a:r>
              <a:rPr sz="2000" b="1" spc="-5" dirty="0">
                <a:latin typeface="Courier New"/>
                <a:cs typeface="Courier New"/>
              </a:rPr>
              <a:t>ch1, ch2; </a:t>
            </a:r>
            <a:r>
              <a:rPr sz="2000" b="1" spc="-5" dirty="0">
                <a:solidFill>
                  <a:srgbClr val="00009A"/>
                </a:solidFill>
                <a:latin typeface="Courier New"/>
                <a:cs typeface="Courier New"/>
              </a:rPr>
              <a:t>int </a:t>
            </a:r>
            <a:r>
              <a:rPr sz="2000" b="1" spc="-5" dirty="0">
                <a:latin typeface="Courier New"/>
                <a:cs typeface="Courier New"/>
              </a:rPr>
              <a:t>num1; cin.get(ch1);</a:t>
            </a:r>
            <a:endParaRPr sz="2000">
              <a:latin typeface="Courier New"/>
              <a:cs typeface="Courier New"/>
            </a:endParaRPr>
          </a:p>
          <a:p>
            <a:pPr marL="12700" marR="157480">
              <a:lnSpc>
                <a:spcPct val="119700"/>
              </a:lnSpc>
              <a:spcBef>
                <a:spcPts val="5"/>
              </a:spcBef>
            </a:pPr>
            <a:r>
              <a:rPr sz="2000" b="1" spc="-5" dirty="0">
                <a:latin typeface="Courier New"/>
                <a:cs typeface="Courier New"/>
              </a:rPr>
              <a:t>cin.get(ch2); cin &gt;&gt; num1;</a:t>
            </a:r>
            <a:endParaRPr sz="2000">
              <a:latin typeface="Courier New"/>
              <a:cs typeface="Courier New"/>
            </a:endParaRPr>
          </a:p>
        </p:txBody>
      </p:sp>
      <p:sp>
        <p:nvSpPr>
          <p:cNvPr id="6" name="object 6"/>
          <p:cNvSpPr/>
          <p:nvPr/>
        </p:nvSpPr>
        <p:spPr>
          <a:xfrm>
            <a:off x="4965700" y="5000625"/>
            <a:ext cx="4154424" cy="229590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965700" y="5000625"/>
            <a:ext cx="4154804" cy="2296160"/>
          </a:xfrm>
          <a:custGeom>
            <a:avLst/>
            <a:gdLst/>
            <a:ahLst/>
            <a:cxnLst/>
            <a:rect l="l" t="t" r="r" b="b"/>
            <a:pathLst>
              <a:path w="4154804" h="2296159">
                <a:moveTo>
                  <a:pt x="0" y="0"/>
                </a:moveTo>
                <a:lnTo>
                  <a:pt x="0" y="2295906"/>
                </a:lnTo>
                <a:lnTo>
                  <a:pt x="4154424" y="2295906"/>
                </a:lnTo>
                <a:lnTo>
                  <a:pt x="4154424" y="0"/>
                </a:lnTo>
                <a:lnTo>
                  <a:pt x="0" y="0"/>
                </a:lnTo>
                <a:close/>
              </a:path>
            </a:pathLst>
          </a:custGeom>
          <a:ln w="12699">
            <a:solidFill>
              <a:srgbClr val="000000"/>
            </a:solidFill>
          </a:ln>
        </p:spPr>
        <p:txBody>
          <a:bodyPr wrap="square" lIns="0" tIns="0" rIns="0" bIns="0" rtlCol="0"/>
          <a:lstStyle/>
          <a:p>
            <a:endParaRPr/>
          </a:p>
        </p:txBody>
      </p:sp>
      <p:sp>
        <p:nvSpPr>
          <p:cNvPr id="8" name="object 8"/>
          <p:cNvSpPr txBox="1"/>
          <p:nvPr/>
        </p:nvSpPr>
        <p:spPr>
          <a:xfrm>
            <a:off x="5965692" y="5096130"/>
            <a:ext cx="1254760" cy="683895"/>
          </a:xfrm>
          <a:prstGeom prst="rect">
            <a:avLst/>
          </a:prstGeom>
        </p:spPr>
        <p:txBody>
          <a:bodyPr vert="horz" wrap="square" lIns="0" tIns="0" rIns="0" bIns="0" rtlCol="0">
            <a:spAutoFit/>
          </a:bodyPr>
          <a:lstStyle/>
          <a:p>
            <a:pPr marL="12700">
              <a:lnSpc>
                <a:spcPts val="2815"/>
              </a:lnSpc>
            </a:pPr>
            <a:r>
              <a:rPr sz="2400" dirty="0">
                <a:latin typeface="Calibri"/>
                <a:cs typeface="Calibri"/>
              </a:rPr>
              <a:t>If</a:t>
            </a:r>
            <a:r>
              <a:rPr sz="2400" spc="-5" dirty="0">
                <a:latin typeface="Calibri"/>
                <a:cs typeface="Calibri"/>
              </a:rPr>
              <a:t> inpu</a:t>
            </a:r>
            <a:r>
              <a:rPr sz="2400" dirty="0">
                <a:latin typeface="Calibri"/>
                <a:cs typeface="Calibri"/>
              </a:rPr>
              <a:t>t </a:t>
            </a:r>
            <a:r>
              <a:rPr sz="2400" spc="-5" dirty="0">
                <a:latin typeface="Calibri"/>
                <a:cs typeface="Calibri"/>
              </a:rPr>
              <a:t>is:</a:t>
            </a:r>
            <a:endParaRPr sz="2400">
              <a:latin typeface="Calibri"/>
              <a:cs typeface="Calibri"/>
            </a:endParaRPr>
          </a:p>
          <a:p>
            <a:pPr marL="12700">
              <a:lnSpc>
                <a:spcPts val="2815"/>
              </a:lnSpc>
            </a:pPr>
            <a:r>
              <a:rPr sz="2400" b="1" dirty="0">
                <a:solidFill>
                  <a:srgbClr val="000065"/>
                </a:solidFill>
                <a:latin typeface="Courier New"/>
                <a:cs typeface="Courier New"/>
              </a:rPr>
              <a:t>G</a:t>
            </a:r>
            <a:r>
              <a:rPr sz="2400" b="1" spc="-5" dirty="0">
                <a:solidFill>
                  <a:srgbClr val="000065"/>
                </a:solidFill>
                <a:latin typeface="Courier New"/>
                <a:cs typeface="Courier New"/>
              </a:rPr>
              <a:t> 89</a:t>
            </a:r>
            <a:endParaRPr sz="2400">
              <a:latin typeface="Courier New"/>
              <a:cs typeface="Courier New"/>
            </a:endParaRPr>
          </a:p>
        </p:txBody>
      </p:sp>
      <p:sp>
        <p:nvSpPr>
          <p:cNvPr id="9" name="object 9"/>
          <p:cNvSpPr txBox="1"/>
          <p:nvPr/>
        </p:nvSpPr>
        <p:spPr>
          <a:xfrm>
            <a:off x="5965692" y="5826887"/>
            <a:ext cx="1668145" cy="1414145"/>
          </a:xfrm>
          <a:prstGeom prst="rect">
            <a:avLst/>
          </a:prstGeom>
        </p:spPr>
        <p:txBody>
          <a:bodyPr vert="horz" wrap="square" lIns="0" tIns="0" rIns="0" bIns="0" rtlCol="0">
            <a:spAutoFit/>
          </a:bodyPr>
          <a:lstStyle/>
          <a:p>
            <a:pPr marL="12700">
              <a:lnSpc>
                <a:spcPts val="2815"/>
              </a:lnSpc>
            </a:pPr>
            <a:r>
              <a:rPr sz="2400" spc="-5" dirty="0">
                <a:latin typeface="Calibri"/>
                <a:cs typeface="Calibri"/>
              </a:rPr>
              <a:t>then:</a:t>
            </a:r>
            <a:endParaRPr sz="2400">
              <a:latin typeface="Calibri"/>
              <a:cs typeface="Calibri"/>
            </a:endParaRPr>
          </a:p>
          <a:p>
            <a:pPr marL="12700">
              <a:lnSpc>
                <a:spcPts val="2810"/>
              </a:lnSpc>
            </a:pPr>
            <a:r>
              <a:rPr sz="2400" b="1" spc="-5" dirty="0">
                <a:solidFill>
                  <a:srgbClr val="000065"/>
                </a:solidFill>
                <a:latin typeface="Courier New"/>
                <a:cs typeface="Courier New"/>
              </a:rPr>
              <a:t>ch</a:t>
            </a:r>
            <a:r>
              <a:rPr sz="2400" b="1" dirty="0">
                <a:solidFill>
                  <a:srgbClr val="000065"/>
                </a:solidFill>
                <a:latin typeface="Courier New"/>
                <a:cs typeface="Courier New"/>
              </a:rPr>
              <a:t>1</a:t>
            </a:r>
            <a:r>
              <a:rPr sz="2400" b="1" spc="-10" dirty="0">
                <a:solidFill>
                  <a:srgbClr val="000065"/>
                </a:solidFill>
                <a:latin typeface="Courier New"/>
                <a:cs typeface="Courier New"/>
              </a:rPr>
              <a:t> </a:t>
            </a:r>
            <a:r>
              <a:rPr sz="2400" b="1" dirty="0">
                <a:solidFill>
                  <a:srgbClr val="000065"/>
                </a:solidFill>
                <a:latin typeface="Courier New"/>
                <a:cs typeface="Courier New"/>
              </a:rPr>
              <a:t>=</a:t>
            </a:r>
            <a:r>
              <a:rPr sz="2400" b="1" spc="-10" dirty="0">
                <a:solidFill>
                  <a:srgbClr val="000065"/>
                </a:solidFill>
                <a:latin typeface="Courier New"/>
                <a:cs typeface="Courier New"/>
              </a:rPr>
              <a:t> </a:t>
            </a:r>
            <a:r>
              <a:rPr sz="2400" b="1" spc="-5" dirty="0">
                <a:solidFill>
                  <a:srgbClr val="000065"/>
                </a:solidFill>
                <a:latin typeface="Courier New"/>
                <a:cs typeface="Courier New"/>
              </a:rPr>
              <a:t>'G'</a:t>
            </a:r>
            <a:endParaRPr sz="2400">
              <a:latin typeface="Courier New"/>
              <a:cs typeface="Courier New"/>
            </a:endParaRPr>
          </a:p>
          <a:p>
            <a:pPr marL="12700" marR="5080">
              <a:lnSpc>
                <a:spcPts val="2870"/>
              </a:lnSpc>
              <a:spcBef>
                <a:spcPts val="100"/>
              </a:spcBef>
            </a:pPr>
            <a:r>
              <a:rPr sz="2400" b="1" spc="-5" dirty="0">
                <a:solidFill>
                  <a:srgbClr val="000065"/>
                </a:solidFill>
                <a:latin typeface="Courier New"/>
                <a:cs typeface="Courier New"/>
              </a:rPr>
              <a:t>ch</a:t>
            </a:r>
            <a:r>
              <a:rPr sz="2400" b="1" dirty="0">
                <a:solidFill>
                  <a:srgbClr val="000065"/>
                </a:solidFill>
                <a:latin typeface="Courier New"/>
                <a:cs typeface="Courier New"/>
              </a:rPr>
              <a:t>2</a:t>
            </a:r>
            <a:r>
              <a:rPr sz="2400" b="1" spc="-10" dirty="0">
                <a:solidFill>
                  <a:srgbClr val="000065"/>
                </a:solidFill>
                <a:latin typeface="Courier New"/>
                <a:cs typeface="Courier New"/>
              </a:rPr>
              <a:t> </a:t>
            </a:r>
            <a:r>
              <a:rPr sz="2400" b="1" dirty="0">
                <a:solidFill>
                  <a:srgbClr val="000065"/>
                </a:solidFill>
                <a:latin typeface="Courier New"/>
                <a:cs typeface="Courier New"/>
              </a:rPr>
              <a:t>=</a:t>
            </a:r>
            <a:r>
              <a:rPr sz="2400" b="1" spc="-10" dirty="0">
                <a:solidFill>
                  <a:srgbClr val="000065"/>
                </a:solidFill>
                <a:latin typeface="Courier New"/>
                <a:cs typeface="Courier New"/>
              </a:rPr>
              <a:t> </a:t>
            </a:r>
            <a:r>
              <a:rPr sz="2400" b="1" dirty="0">
                <a:solidFill>
                  <a:srgbClr val="000065"/>
                </a:solidFill>
                <a:latin typeface="Courier New"/>
                <a:cs typeface="Courier New"/>
              </a:rPr>
              <a:t>'</a:t>
            </a:r>
            <a:r>
              <a:rPr sz="2400" b="1" spc="-10" dirty="0">
                <a:solidFill>
                  <a:srgbClr val="000065"/>
                </a:solidFill>
                <a:latin typeface="Courier New"/>
                <a:cs typeface="Courier New"/>
              </a:rPr>
              <a:t> </a:t>
            </a:r>
            <a:r>
              <a:rPr sz="2400" b="1" dirty="0">
                <a:solidFill>
                  <a:srgbClr val="000065"/>
                </a:solidFill>
                <a:latin typeface="Courier New"/>
                <a:cs typeface="Courier New"/>
              </a:rPr>
              <a:t>' </a:t>
            </a:r>
            <a:r>
              <a:rPr sz="2400" b="1" spc="-5" dirty="0">
                <a:solidFill>
                  <a:srgbClr val="000065"/>
                </a:solidFill>
                <a:latin typeface="Courier New"/>
                <a:cs typeface="Courier New"/>
              </a:rPr>
              <a:t>num</a:t>
            </a:r>
            <a:r>
              <a:rPr sz="2400" b="1" dirty="0">
                <a:solidFill>
                  <a:srgbClr val="000065"/>
                </a:solidFill>
                <a:latin typeface="Courier New"/>
                <a:cs typeface="Courier New"/>
              </a:rPr>
              <a:t>1</a:t>
            </a:r>
            <a:r>
              <a:rPr sz="2400" b="1" spc="-10" dirty="0">
                <a:solidFill>
                  <a:srgbClr val="000065"/>
                </a:solidFill>
                <a:latin typeface="Courier New"/>
                <a:cs typeface="Courier New"/>
              </a:rPr>
              <a:t> </a:t>
            </a:r>
            <a:r>
              <a:rPr sz="2400" b="1" dirty="0">
                <a:solidFill>
                  <a:srgbClr val="000065"/>
                </a:solidFill>
                <a:latin typeface="Courier New"/>
                <a:cs typeface="Courier New"/>
              </a:rPr>
              <a:t>=</a:t>
            </a:r>
            <a:r>
              <a:rPr sz="2400" b="1" spc="-10" dirty="0">
                <a:solidFill>
                  <a:srgbClr val="000065"/>
                </a:solidFill>
                <a:latin typeface="Courier New"/>
                <a:cs typeface="Courier New"/>
              </a:rPr>
              <a:t> </a:t>
            </a:r>
            <a:r>
              <a:rPr sz="2400" b="1" spc="-5" dirty="0">
                <a:solidFill>
                  <a:srgbClr val="000065"/>
                </a:solidFill>
                <a:latin typeface="Courier New"/>
                <a:cs typeface="Courier New"/>
              </a:rPr>
              <a:t>89</a:t>
            </a:r>
            <a:endParaRPr sz="2400">
              <a:latin typeface="Courier New"/>
              <a:cs typeface="Courier New"/>
            </a:endParaRPr>
          </a:p>
        </p:txBody>
      </p:sp>
    </p:spTree>
    <p:extLst>
      <p:ext uri="{BB962C8B-B14F-4D97-AF65-F5344CB8AC3E}">
        <p14:creationId xmlns:p14="http://schemas.microsoft.com/office/powerpoint/2010/main" val="3224215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9595" y="-24831"/>
            <a:ext cx="7054209" cy="615553"/>
          </a:xfrm>
          <a:prstGeom prst="rect">
            <a:avLst/>
          </a:prstGeom>
        </p:spPr>
        <p:txBody>
          <a:bodyPr vert="horz" wrap="square" lIns="0" tIns="0" rIns="0" bIns="0" rtlCol="0">
            <a:spAutoFit/>
          </a:bodyPr>
          <a:lstStyle/>
          <a:p>
            <a:pPr marL="12700">
              <a:lnSpc>
                <a:spcPct val="100000"/>
              </a:lnSpc>
            </a:pPr>
            <a:r>
              <a:rPr lang="en-US" spc="-5" dirty="0"/>
              <a:t>III. </a:t>
            </a:r>
            <a:r>
              <a:rPr spc="-5" dirty="0"/>
              <a:t>C</a:t>
            </a:r>
            <a:r>
              <a:rPr spc="20" dirty="0"/>
              <a:t>+</a:t>
            </a:r>
            <a:r>
              <a:rPr spc="-5" dirty="0"/>
              <a:t>+</a:t>
            </a:r>
            <a:r>
              <a:rPr spc="5" dirty="0"/>
              <a:t> </a:t>
            </a:r>
            <a:r>
              <a:rPr lang="en-US" spc="5" dirty="0"/>
              <a:t>R</a:t>
            </a:r>
            <a:r>
              <a:rPr spc="-40" dirty="0"/>
              <a:t>e</a:t>
            </a:r>
            <a:r>
              <a:rPr spc="-110" dirty="0"/>
              <a:t>f</a:t>
            </a:r>
            <a:r>
              <a:rPr spc="-5" dirty="0"/>
              <a:t>e</a:t>
            </a:r>
            <a:r>
              <a:rPr spc="-65" dirty="0"/>
              <a:t>r</a:t>
            </a:r>
            <a:r>
              <a:rPr spc="-5" dirty="0"/>
              <a:t>ence</a:t>
            </a:r>
            <a:r>
              <a:rPr spc="-15" dirty="0"/>
              <a:t> </a:t>
            </a:r>
            <a:r>
              <a:rPr lang="en-US" spc="-70" dirty="0"/>
              <a:t>V</a:t>
            </a:r>
            <a:r>
              <a:rPr spc="-10" dirty="0"/>
              <a:t>a</a:t>
            </a:r>
            <a:r>
              <a:rPr spc="-5" dirty="0"/>
              <a:t>riables</a:t>
            </a:r>
            <a:endParaRPr dirty="0"/>
          </a:p>
        </p:txBody>
      </p:sp>
      <p:sp>
        <p:nvSpPr>
          <p:cNvPr id="3" name="object 3"/>
          <p:cNvSpPr txBox="1"/>
          <p:nvPr/>
        </p:nvSpPr>
        <p:spPr>
          <a:xfrm>
            <a:off x="150116" y="670363"/>
            <a:ext cx="10393165" cy="3370153"/>
          </a:xfrm>
          <a:prstGeom prst="rect">
            <a:avLst/>
          </a:prstGeom>
        </p:spPr>
        <p:txBody>
          <a:bodyPr vert="horz" wrap="square" lIns="0" tIns="0" rIns="0" bIns="0" rtlCol="0">
            <a:spAutoFit/>
          </a:bodyPr>
          <a:lstStyle/>
          <a:p>
            <a:pPr marL="355600" indent="-342900" algn="just">
              <a:lnSpc>
                <a:spcPct val="150000"/>
              </a:lnSpc>
              <a:buFont typeface="Arial" panose="020B0604020202020204" pitchFamily="34" charset="0"/>
              <a:buChar char="•"/>
              <a:tabLst>
                <a:tab pos="469265" algn="l"/>
                <a:tab pos="1188720" algn="l"/>
              </a:tabLst>
            </a:pPr>
            <a:r>
              <a:rPr sz="2400" b="1" dirty="0">
                <a:latin typeface="Times New Roman"/>
                <a:cs typeface="Times New Roman"/>
              </a:rPr>
              <a:t>C++	</a:t>
            </a:r>
            <a:r>
              <a:rPr sz="2400" spc="-5" dirty="0">
                <a:latin typeface="Calibri"/>
                <a:cs typeface="Calibri"/>
              </a:rPr>
              <a:t>i</a:t>
            </a:r>
            <a:r>
              <a:rPr sz="2400" spc="-30" dirty="0">
                <a:latin typeface="Calibri"/>
                <a:cs typeface="Calibri"/>
              </a:rPr>
              <a:t>n</a:t>
            </a:r>
            <a:r>
              <a:rPr sz="2400" spc="-5" dirty="0">
                <a:latin typeface="Calibri"/>
                <a:cs typeface="Calibri"/>
              </a:rPr>
              <a:t>t</a:t>
            </a:r>
            <a:r>
              <a:rPr sz="2400" spc="-45" dirty="0">
                <a:latin typeface="Calibri"/>
                <a:cs typeface="Calibri"/>
              </a:rPr>
              <a:t>r</a:t>
            </a:r>
            <a:r>
              <a:rPr sz="2400" spc="-5" dirty="0">
                <a:latin typeface="Calibri"/>
                <a:cs typeface="Calibri"/>
              </a:rPr>
              <a:t>oduce</a:t>
            </a:r>
            <a:r>
              <a:rPr sz="2400" dirty="0">
                <a:latin typeface="Calibri"/>
                <a:cs typeface="Calibri"/>
              </a:rPr>
              <a:t>s</a:t>
            </a:r>
            <a:r>
              <a:rPr sz="2400" spc="-5" dirty="0">
                <a:latin typeface="Calibri"/>
                <a:cs typeface="Calibri"/>
              </a:rPr>
              <a:t> </a:t>
            </a:r>
            <a:r>
              <a:rPr sz="2400" dirty="0">
                <a:latin typeface="Calibri"/>
                <a:cs typeface="Calibri"/>
              </a:rPr>
              <a:t>a </a:t>
            </a:r>
            <a:r>
              <a:rPr sz="2400" spc="-15" dirty="0">
                <a:latin typeface="Calibri"/>
                <a:cs typeface="Calibri"/>
              </a:rPr>
              <a:t>ne</a:t>
            </a:r>
            <a:r>
              <a:rPr sz="2400" spc="-5" dirty="0">
                <a:latin typeface="Calibri"/>
                <a:cs typeface="Calibri"/>
              </a:rPr>
              <a:t>w</a:t>
            </a:r>
            <a:r>
              <a:rPr sz="2400" dirty="0">
                <a:latin typeface="Calibri"/>
                <a:cs typeface="Calibri"/>
              </a:rPr>
              <a:t> </a:t>
            </a:r>
            <a:r>
              <a:rPr sz="2400" spc="-10" dirty="0">
                <a:latin typeface="Calibri"/>
                <a:cs typeface="Calibri"/>
              </a:rPr>
              <a:t>typ</a:t>
            </a:r>
            <a:r>
              <a:rPr sz="2400" spc="-5" dirty="0">
                <a:latin typeface="Calibri"/>
                <a:cs typeface="Calibri"/>
              </a:rPr>
              <a:t>e</a:t>
            </a:r>
            <a:r>
              <a:rPr sz="2400"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spc="-40" dirty="0">
                <a:latin typeface="Calibri"/>
                <a:cs typeface="Calibri"/>
              </a:rPr>
              <a:t>v</a:t>
            </a:r>
            <a:r>
              <a:rPr sz="2400" spc="-5" dirty="0">
                <a:latin typeface="Calibri"/>
                <a:cs typeface="Calibri"/>
              </a:rPr>
              <a:t>a</a:t>
            </a:r>
            <a:r>
              <a:rPr sz="2400" spc="-10" dirty="0">
                <a:latin typeface="Calibri"/>
                <a:cs typeface="Calibri"/>
              </a:rPr>
              <a:t>r</a:t>
            </a:r>
            <a:r>
              <a:rPr sz="2400" dirty="0">
                <a:latin typeface="Calibri"/>
                <a:cs typeface="Calibri"/>
              </a:rPr>
              <a:t>ia</a:t>
            </a:r>
            <a:r>
              <a:rPr sz="2400" spc="-5" dirty="0">
                <a:latin typeface="Calibri"/>
                <a:cs typeface="Calibri"/>
              </a:rPr>
              <a:t>b</a:t>
            </a:r>
            <a:r>
              <a:rPr sz="2400" dirty="0">
                <a:latin typeface="Calibri"/>
                <a:cs typeface="Calibri"/>
              </a:rPr>
              <a:t>l</a:t>
            </a:r>
            <a:r>
              <a:rPr sz="2400" spc="-5" dirty="0">
                <a:latin typeface="Calibri"/>
                <a:cs typeface="Calibri"/>
              </a:rPr>
              <a:t>e</a:t>
            </a:r>
            <a:r>
              <a:rPr sz="2400" dirty="0">
                <a:latin typeface="Calibri"/>
                <a:cs typeface="Calibri"/>
              </a:rPr>
              <a:t>s –</a:t>
            </a:r>
            <a:r>
              <a:rPr sz="2400" spc="-5" dirty="0">
                <a:latin typeface="Calibri"/>
                <a:cs typeface="Calibri"/>
              </a:rPr>
              <a:t> </a:t>
            </a:r>
            <a:r>
              <a:rPr sz="2400" b="1" spc="-40" dirty="0">
                <a:solidFill>
                  <a:srgbClr val="0070C0"/>
                </a:solidFill>
                <a:latin typeface="Calibri"/>
                <a:cs typeface="Calibri"/>
              </a:rPr>
              <a:t>r</a:t>
            </a:r>
            <a:r>
              <a:rPr sz="2400" b="1" spc="-30" dirty="0">
                <a:solidFill>
                  <a:srgbClr val="0070C0"/>
                </a:solidFill>
                <a:latin typeface="Calibri"/>
                <a:cs typeface="Calibri"/>
              </a:rPr>
              <a:t>e</a:t>
            </a:r>
            <a:r>
              <a:rPr sz="2400" b="1" spc="-65" dirty="0">
                <a:solidFill>
                  <a:srgbClr val="0070C0"/>
                </a:solidFill>
                <a:latin typeface="Calibri"/>
                <a:cs typeface="Calibri"/>
              </a:rPr>
              <a:t>f</a:t>
            </a:r>
            <a:r>
              <a:rPr sz="2400" b="1" spc="-5" dirty="0">
                <a:solidFill>
                  <a:srgbClr val="0070C0"/>
                </a:solidFill>
                <a:latin typeface="Calibri"/>
                <a:cs typeface="Calibri"/>
              </a:rPr>
              <a:t>e</a:t>
            </a:r>
            <a:r>
              <a:rPr sz="2400" b="1" spc="-40" dirty="0">
                <a:solidFill>
                  <a:srgbClr val="0070C0"/>
                </a:solidFill>
                <a:latin typeface="Calibri"/>
                <a:cs typeface="Calibri"/>
              </a:rPr>
              <a:t>r</a:t>
            </a:r>
            <a:r>
              <a:rPr sz="2400" b="1" spc="-5" dirty="0">
                <a:solidFill>
                  <a:srgbClr val="0070C0"/>
                </a:solidFill>
                <a:latin typeface="Calibri"/>
                <a:cs typeface="Calibri"/>
              </a:rPr>
              <a:t>ence</a:t>
            </a:r>
            <a:r>
              <a:rPr sz="2400" b="1" spc="20" dirty="0">
                <a:solidFill>
                  <a:srgbClr val="0070C0"/>
                </a:solidFill>
                <a:latin typeface="Calibri"/>
                <a:cs typeface="Calibri"/>
              </a:rPr>
              <a:t> </a:t>
            </a:r>
            <a:r>
              <a:rPr sz="2400" b="1" spc="-40" dirty="0">
                <a:solidFill>
                  <a:srgbClr val="0070C0"/>
                </a:solidFill>
                <a:latin typeface="Calibri"/>
                <a:cs typeface="Calibri"/>
              </a:rPr>
              <a:t>v</a:t>
            </a:r>
            <a:r>
              <a:rPr sz="2400" b="1" spc="-5" dirty="0">
                <a:solidFill>
                  <a:srgbClr val="0070C0"/>
                </a:solidFill>
                <a:latin typeface="Calibri"/>
                <a:cs typeface="Calibri"/>
              </a:rPr>
              <a:t>a</a:t>
            </a:r>
            <a:r>
              <a:rPr sz="2400" b="1" spc="-10" dirty="0">
                <a:solidFill>
                  <a:srgbClr val="0070C0"/>
                </a:solidFill>
                <a:latin typeface="Calibri"/>
                <a:cs typeface="Calibri"/>
              </a:rPr>
              <a:t>r</a:t>
            </a:r>
            <a:r>
              <a:rPr sz="2400" b="1" dirty="0">
                <a:solidFill>
                  <a:srgbClr val="0070C0"/>
                </a:solidFill>
                <a:latin typeface="Calibri"/>
                <a:cs typeface="Calibri"/>
              </a:rPr>
              <a:t>ia</a:t>
            </a:r>
            <a:r>
              <a:rPr sz="2400" b="1" spc="-5" dirty="0">
                <a:solidFill>
                  <a:srgbClr val="0070C0"/>
                </a:solidFill>
                <a:latin typeface="Calibri"/>
                <a:cs typeface="Calibri"/>
              </a:rPr>
              <a:t>b</a:t>
            </a:r>
            <a:r>
              <a:rPr sz="2400" b="1" dirty="0">
                <a:solidFill>
                  <a:srgbClr val="0070C0"/>
                </a:solidFill>
                <a:latin typeface="Calibri"/>
                <a:cs typeface="Calibri"/>
              </a:rPr>
              <a:t>l</a:t>
            </a:r>
            <a:r>
              <a:rPr sz="2400" b="1" spc="-5" dirty="0">
                <a:solidFill>
                  <a:srgbClr val="0070C0"/>
                </a:solidFill>
                <a:latin typeface="Calibri"/>
                <a:cs typeface="Calibri"/>
              </a:rPr>
              <a:t>e</a:t>
            </a:r>
            <a:r>
              <a:rPr sz="2400" b="1" dirty="0">
                <a:solidFill>
                  <a:srgbClr val="0070C0"/>
                </a:solidFill>
                <a:latin typeface="Calibri"/>
                <a:cs typeface="Calibri"/>
              </a:rPr>
              <a:t>s</a:t>
            </a:r>
          </a:p>
          <a:p>
            <a:pPr marL="469900" marR="468630" indent="-457200" algn="just">
              <a:lnSpc>
                <a:spcPct val="150000"/>
              </a:lnSpc>
              <a:spcBef>
                <a:spcPts val="555"/>
              </a:spcBef>
              <a:buFont typeface="Arial" panose="020B0604020202020204" pitchFamily="34" charset="0"/>
              <a:buChar char="•"/>
              <a:tabLst>
                <a:tab pos="469265" algn="l"/>
              </a:tabLst>
            </a:pPr>
            <a:r>
              <a:rPr sz="2400" spc="-5" dirty="0">
                <a:latin typeface="Calibri"/>
                <a:cs typeface="Calibri"/>
              </a:rPr>
              <a:t>Lo</a:t>
            </a:r>
            <a:r>
              <a:rPr sz="2400" spc="-20" dirty="0">
                <a:latin typeface="Calibri"/>
                <a:cs typeface="Calibri"/>
              </a:rPr>
              <a:t>c</a:t>
            </a:r>
            <a:r>
              <a:rPr sz="2400" spc="-25" dirty="0">
                <a:latin typeface="Calibri"/>
                <a:cs typeface="Calibri"/>
              </a:rPr>
              <a:t>a</a:t>
            </a:r>
            <a:r>
              <a:rPr sz="2400" dirty="0">
                <a:latin typeface="Calibri"/>
                <a:cs typeface="Calibri"/>
              </a:rPr>
              <a:t>tion</a:t>
            </a:r>
            <a:r>
              <a:rPr sz="2400" spc="-15"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dirty="0">
                <a:latin typeface="Calibri"/>
                <a:cs typeface="Calibri"/>
              </a:rPr>
              <a:t>a</a:t>
            </a:r>
            <a:r>
              <a:rPr sz="2400" spc="-10" dirty="0">
                <a:latin typeface="Calibri"/>
                <a:cs typeface="Calibri"/>
              </a:rPr>
              <a:t> </a:t>
            </a:r>
            <a:r>
              <a:rPr sz="2400" spc="-35" dirty="0">
                <a:latin typeface="Calibri"/>
                <a:cs typeface="Calibri"/>
              </a:rPr>
              <a:t>re</a:t>
            </a:r>
            <a:r>
              <a:rPr sz="2400" spc="-70" dirty="0">
                <a:latin typeface="Calibri"/>
                <a:cs typeface="Calibri"/>
              </a:rPr>
              <a:t>f</a:t>
            </a:r>
            <a:r>
              <a:rPr sz="2400" spc="-5" dirty="0">
                <a:latin typeface="Calibri"/>
                <a:cs typeface="Calibri"/>
              </a:rPr>
              <a:t>e</a:t>
            </a:r>
            <a:r>
              <a:rPr sz="2400" spc="-35" dirty="0">
                <a:latin typeface="Calibri"/>
                <a:cs typeface="Calibri"/>
              </a:rPr>
              <a:t>r</a:t>
            </a:r>
            <a:r>
              <a:rPr sz="2400" dirty="0">
                <a:latin typeface="Calibri"/>
                <a:cs typeface="Calibri"/>
              </a:rPr>
              <a:t>e</a:t>
            </a:r>
            <a:r>
              <a:rPr sz="2400" spc="-5" dirty="0">
                <a:latin typeface="Calibri"/>
                <a:cs typeface="Calibri"/>
              </a:rPr>
              <a:t>n</a:t>
            </a:r>
            <a:r>
              <a:rPr sz="2400" spc="-10" dirty="0">
                <a:latin typeface="Calibri"/>
                <a:cs typeface="Calibri"/>
              </a:rPr>
              <a:t>c</a:t>
            </a:r>
            <a:r>
              <a:rPr sz="2400" spc="-5" dirty="0">
                <a:latin typeface="Calibri"/>
                <a:cs typeface="Calibri"/>
              </a:rPr>
              <a:t>e</a:t>
            </a:r>
            <a:r>
              <a:rPr sz="2400" spc="25" dirty="0">
                <a:latin typeface="Calibri"/>
                <a:cs typeface="Calibri"/>
              </a:rPr>
              <a:t> </a:t>
            </a:r>
            <a:r>
              <a:rPr sz="2400" spc="-40" dirty="0">
                <a:latin typeface="Calibri"/>
                <a:cs typeface="Calibri"/>
              </a:rPr>
              <a:t>v</a:t>
            </a:r>
            <a:r>
              <a:rPr sz="2400" spc="-5" dirty="0">
                <a:latin typeface="Calibri"/>
                <a:cs typeface="Calibri"/>
              </a:rPr>
              <a:t>a</a:t>
            </a:r>
            <a:r>
              <a:rPr sz="2400" spc="-10" dirty="0">
                <a:latin typeface="Calibri"/>
                <a:cs typeface="Calibri"/>
              </a:rPr>
              <a:t>r</a:t>
            </a:r>
            <a:r>
              <a:rPr sz="2400" dirty="0">
                <a:latin typeface="Calibri"/>
                <a:cs typeface="Calibri"/>
              </a:rPr>
              <a:t>ia</a:t>
            </a:r>
            <a:r>
              <a:rPr sz="2400" spc="-5" dirty="0">
                <a:latin typeface="Calibri"/>
                <a:cs typeface="Calibri"/>
              </a:rPr>
              <a:t>b</a:t>
            </a:r>
            <a:r>
              <a:rPr sz="2400" dirty="0">
                <a:latin typeface="Calibri"/>
                <a:cs typeface="Calibri"/>
              </a:rPr>
              <a:t>l</a:t>
            </a:r>
            <a:r>
              <a:rPr sz="2400" spc="-5" dirty="0">
                <a:latin typeface="Calibri"/>
                <a:cs typeface="Calibri"/>
              </a:rPr>
              <a:t>e</a:t>
            </a:r>
            <a:r>
              <a:rPr sz="2400" spc="5" dirty="0">
                <a:latin typeface="Calibri"/>
                <a:cs typeface="Calibri"/>
              </a:rPr>
              <a:t> </a:t>
            </a:r>
            <a:r>
              <a:rPr sz="2400" spc="-25" dirty="0">
                <a:latin typeface="Calibri"/>
                <a:cs typeface="Calibri"/>
              </a:rPr>
              <a:t>c</a:t>
            </a:r>
            <a:r>
              <a:rPr sz="2400" spc="-5" dirty="0">
                <a:latin typeface="Calibri"/>
                <a:cs typeface="Calibri"/>
              </a:rPr>
              <a:t>oincide</a:t>
            </a:r>
            <a:r>
              <a:rPr sz="2400" dirty="0">
                <a:latin typeface="Calibri"/>
                <a:cs typeface="Calibri"/>
              </a:rPr>
              <a:t>s</a:t>
            </a:r>
            <a:r>
              <a:rPr sz="2400" spc="-5" dirty="0">
                <a:latin typeface="Calibri"/>
                <a:cs typeface="Calibri"/>
              </a:rPr>
              <a:t> </a:t>
            </a:r>
            <a:r>
              <a:rPr sz="2400" dirty="0">
                <a:latin typeface="Calibri"/>
                <a:cs typeface="Calibri"/>
              </a:rPr>
              <a:t>in</a:t>
            </a:r>
            <a:r>
              <a:rPr sz="2400" spc="-5" dirty="0">
                <a:latin typeface="Calibri"/>
                <a:cs typeface="Calibri"/>
              </a:rPr>
              <a:t> memory</a:t>
            </a:r>
            <a:r>
              <a:rPr sz="2400" spc="-25" dirty="0">
                <a:latin typeface="Calibri"/>
                <a:cs typeface="Calibri"/>
              </a:rPr>
              <a:t> </a:t>
            </a:r>
            <a:r>
              <a:rPr sz="2400" dirty="0">
                <a:latin typeface="Calibri"/>
                <a:cs typeface="Calibri"/>
              </a:rPr>
              <a:t>with another</a:t>
            </a:r>
            <a:r>
              <a:rPr sz="2400" spc="-10" dirty="0">
                <a:latin typeface="Calibri"/>
                <a:cs typeface="Calibri"/>
              </a:rPr>
              <a:t> </a:t>
            </a:r>
            <a:r>
              <a:rPr sz="2400" spc="-40" dirty="0">
                <a:latin typeface="Calibri"/>
                <a:cs typeface="Calibri"/>
              </a:rPr>
              <a:t>v</a:t>
            </a:r>
            <a:r>
              <a:rPr sz="2400" spc="-5" dirty="0">
                <a:latin typeface="Calibri"/>
                <a:cs typeface="Calibri"/>
              </a:rPr>
              <a:t>a</a:t>
            </a:r>
            <a:r>
              <a:rPr sz="2400" spc="-10" dirty="0">
                <a:latin typeface="Calibri"/>
                <a:cs typeface="Calibri"/>
              </a:rPr>
              <a:t>r</a:t>
            </a:r>
            <a:r>
              <a:rPr sz="2400" dirty="0">
                <a:latin typeface="Calibri"/>
                <a:cs typeface="Calibri"/>
              </a:rPr>
              <a:t>ia</a:t>
            </a:r>
            <a:r>
              <a:rPr sz="2400" spc="-5" dirty="0">
                <a:latin typeface="Calibri"/>
                <a:cs typeface="Calibri"/>
              </a:rPr>
              <a:t>b</a:t>
            </a:r>
            <a:r>
              <a:rPr sz="2400" dirty="0">
                <a:latin typeface="Calibri"/>
                <a:cs typeface="Calibri"/>
              </a:rPr>
              <a:t>l</a:t>
            </a:r>
            <a:r>
              <a:rPr sz="2400" spc="-5" dirty="0">
                <a:latin typeface="Calibri"/>
                <a:cs typeface="Calibri"/>
              </a:rPr>
              <a:t>e</a:t>
            </a:r>
            <a:r>
              <a:rPr lang="en-AU" sz="2400" spc="-5" dirty="0">
                <a:latin typeface="Calibri"/>
                <a:cs typeface="Calibri"/>
              </a:rPr>
              <a:t>.</a:t>
            </a:r>
          </a:p>
          <a:p>
            <a:pPr marL="469900" marR="468630" indent="-457200" algn="just">
              <a:lnSpc>
                <a:spcPct val="150000"/>
              </a:lnSpc>
              <a:spcBef>
                <a:spcPts val="555"/>
              </a:spcBef>
              <a:buFont typeface="Arial" panose="020B0604020202020204" pitchFamily="34" charset="0"/>
              <a:buChar char="•"/>
              <a:tabLst>
                <a:tab pos="469265" algn="l"/>
              </a:tabLst>
            </a:pPr>
            <a:r>
              <a:rPr lang="en-AU" sz="2400" dirty="0"/>
              <a:t>A reference variable is an </a:t>
            </a:r>
            <a:r>
              <a:rPr lang="en-AU" sz="2400" b="1" dirty="0">
                <a:solidFill>
                  <a:srgbClr val="00B0F0"/>
                </a:solidFill>
              </a:rPr>
              <a:t>alias</a:t>
            </a:r>
            <a:r>
              <a:rPr lang="en-AU" sz="2400" dirty="0"/>
              <a:t>, that is, </a:t>
            </a:r>
            <a:r>
              <a:rPr lang="en-AU" sz="2400" b="1" dirty="0"/>
              <a:t>another name for an already existing variable</a:t>
            </a:r>
            <a:r>
              <a:rPr lang="en-AU" sz="2400" dirty="0"/>
              <a:t>. Once a reference is initialized with a variable, either the variable name or the reference name may be used to refer to the variable.</a:t>
            </a:r>
          </a:p>
          <a:p>
            <a:pPr marL="469900" marR="468630" indent="-457200">
              <a:lnSpc>
                <a:spcPct val="100000"/>
              </a:lnSpc>
              <a:spcBef>
                <a:spcPts val="555"/>
              </a:spcBef>
              <a:buFont typeface="Arial" panose="020B0604020202020204" pitchFamily="34" charset="0"/>
              <a:buChar char="•"/>
              <a:tabLst>
                <a:tab pos="469265" algn="l"/>
              </a:tabLst>
            </a:pPr>
            <a:endParaRPr sz="2400" dirty="0">
              <a:latin typeface="Calibri"/>
              <a:cs typeface="Calibri"/>
            </a:endParaRPr>
          </a:p>
        </p:txBody>
      </p:sp>
      <p:sp>
        <p:nvSpPr>
          <p:cNvPr id="4" name="object 4"/>
          <p:cNvSpPr txBox="1"/>
          <p:nvPr/>
        </p:nvSpPr>
        <p:spPr>
          <a:xfrm>
            <a:off x="2428211" y="6281773"/>
            <a:ext cx="902969" cy="279400"/>
          </a:xfrm>
          <a:prstGeom prst="rect">
            <a:avLst/>
          </a:prstGeom>
        </p:spPr>
        <p:txBody>
          <a:bodyPr vert="horz" wrap="square" lIns="0" tIns="0" rIns="0" bIns="0" rtlCol="0">
            <a:spAutoFit/>
          </a:bodyPr>
          <a:lstStyle/>
          <a:p>
            <a:pPr marL="12700">
              <a:lnSpc>
                <a:spcPct val="100000"/>
              </a:lnSpc>
            </a:pPr>
            <a:r>
              <a:rPr sz="2000" spc="-5" dirty="0">
                <a:solidFill>
                  <a:srgbClr val="006500"/>
                </a:solidFill>
                <a:latin typeface="Calibri"/>
                <a:cs typeface="Calibri"/>
              </a:rPr>
              <a:t>P</a:t>
            </a:r>
            <a:r>
              <a:rPr sz="2000" spc="-35" dirty="0">
                <a:solidFill>
                  <a:srgbClr val="006500"/>
                </a:solidFill>
                <a:latin typeface="Calibri"/>
                <a:cs typeface="Calibri"/>
              </a:rPr>
              <a:t>r</a:t>
            </a:r>
            <a:r>
              <a:rPr sz="2000" spc="-5" dirty="0">
                <a:solidFill>
                  <a:srgbClr val="006500"/>
                </a:solidFill>
                <a:latin typeface="Calibri"/>
                <a:cs typeface="Calibri"/>
              </a:rPr>
              <a:t>og</a:t>
            </a:r>
            <a:r>
              <a:rPr sz="2000" spc="-50" dirty="0">
                <a:solidFill>
                  <a:srgbClr val="006500"/>
                </a:solidFill>
                <a:latin typeface="Calibri"/>
                <a:cs typeface="Calibri"/>
              </a:rPr>
              <a:t>r</a:t>
            </a:r>
            <a:r>
              <a:rPr sz="2000" spc="-5" dirty="0">
                <a:solidFill>
                  <a:srgbClr val="006500"/>
                </a:solidFill>
                <a:latin typeface="Calibri"/>
                <a:cs typeface="Calibri"/>
              </a:rPr>
              <a:t>am</a:t>
            </a:r>
            <a:endParaRPr sz="2000" dirty="0">
              <a:latin typeface="Calibri"/>
              <a:cs typeface="Calibri"/>
            </a:endParaRPr>
          </a:p>
        </p:txBody>
      </p:sp>
      <p:sp>
        <p:nvSpPr>
          <p:cNvPr id="5" name="object 5"/>
          <p:cNvSpPr txBox="1"/>
          <p:nvPr/>
        </p:nvSpPr>
        <p:spPr>
          <a:xfrm>
            <a:off x="7315194" y="6261227"/>
            <a:ext cx="911225" cy="279400"/>
          </a:xfrm>
          <a:prstGeom prst="rect">
            <a:avLst/>
          </a:prstGeom>
        </p:spPr>
        <p:txBody>
          <a:bodyPr vert="horz" wrap="square" lIns="0" tIns="0" rIns="0" bIns="0" rtlCol="0">
            <a:spAutoFit/>
          </a:bodyPr>
          <a:lstStyle/>
          <a:p>
            <a:pPr marL="12700">
              <a:lnSpc>
                <a:spcPct val="100000"/>
              </a:lnSpc>
            </a:pPr>
            <a:r>
              <a:rPr sz="2000" spc="-5" dirty="0">
                <a:solidFill>
                  <a:srgbClr val="006500"/>
                </a:solidFill>
                <a:latin typeface="Calibri"/>
                <a:cs typeface="Calibri"/>
              </a:rPr>
              <a:t>Memory</a:t>
            </a:r>
            <a:endParaRPr sz="2000" dirty="0">
              <a:latin typeface="Calibri"/>
              <a:cs typeface="Calibri"/>
            </a:endParaRPr>
          </a:p>
        </p:txBody>
      </p:sp>
      <p:sp>
        <p:nvSpPr>
          <p:cNvPr id="6" name="object 6"/>
          <p:cNvSpPr/>
          <p:nvPr/>
        </p:nvSpPr>
        <p:spPr>
          <a:xfrm>
            <a:off x="1460500" y="3781425"/>
            <a:ext cx="2969895" cy="2487930"/>
          </a:xfrm>
          <a:custGeom>
            <a:avLst/>
            <a:gdLst/>
            <a:ahLst/>
            <a:cxnLst/>
            <a:rect l="l" t="t" r="r" b="b"/>
            <a:pathLst>
              <a:path w="2969895" h="2487929">
                <a:moveTo>
                  <a:pt x="0" y="0"/>
                </a:moveTo>
                <a:lnTo>
                  <a:pt x="0" y="2487929"/>
                </a:lnTo>
                <a:lnTo>
                  <a:pt x="2969513" y="2487929"/>
                </a:lnTo>
                <a:lnTo>
                  <a:pt x="2969513" y="0"/>
                </a:lnTo>
                <a:lnTo>
                  <a:pt x="0" y="0"/>
                </a:lnTo>
                <a:close/>
              </a:path>
            </a:pathLst>
          </a:custGeom>
          <a:solidFill>
            <a:srgbClr val="EAEAEA"/>
          </a:solidFill>
        </p:spPr>
        <p:txBody>
          <a:bodyPr wrap="square" lIns="0" tIns="0" rIns="0" bIns="0" rtlCol="0"/>
          <a:lstStyle/>
          <a:p>
            <a:endParaRPr/>
          </a:p>
        </p:txBody>
      </p:sp>
      <p:sp>
        <p:nvSpPr>
          <p:cNvPr id="7" name="object 7"/>
          <p:cNvSpPr/>
          <p:nvPr/>
        </p:nvSpPr>
        <p:spPr>
          <a:xfrm>
            <a:off x="1453642" y="3775328"/>
            <a:ext cx="2983230" cy="2500630"/>
          </a:xfrm>
          <a:custGeom>
            <a:avLst/>
            <a:gdLst/>
            <a:ahLst/>
            <a:cxnLst/>
            <a:rect l="l" t="t" r="r" b="b"/>
            <a:pathLst>
              <a:path w="2983229" h="2500629">
                <a:moveTo>
                  <a:pt x="2983229" y="2500122"/>
                </a:moveTo>
                <a:lnTo>
                  <a:pt x="2983229" y="0"/>
                </a:lnTo>
                <a:lnTo>
                  <a:pt x="0" y="0"/>
                </a:lnTo>
                <a:lnTo>
                  <a:pt x="0" y="2500122"/>
                </a:lnTo>
                <a:lnTo>
                  <a:pt x="6858" y="2500122"/>
                </a:lnTo>
                <a:lnTo>
                  <a:pt x="6858" y="12192"/>
                </a:lnTo>
                <a:lnTo>
                  <a:pt x="12954" y="6096"/>
                </a:lnTo>
                <a:lnTo>
                  <a:pt x="12954" y="12192"/>
                </a:lnTo>
                <a:lnTo>
                  <a:pt x="2970276" y="12192"/>
                </a:lnTo>
                <a:lnTo>
                  <a:pt x="2970276" y="6096"/>
                </a:lnTo>
                <a:lnTo>
                  <a:pt x="2976372" y="12192"/>
                </a:lnTo>
                <a:lnTo>
                  <a:pt x="2976372" y="2500122"/>
                </a:lnTo>
                <a:lnTo>
                  <a:pt x="2983229" y="2500122"/>
                </a:lnTo>
                <a:close/>
              </a:path>
              <a:path w="2983229" h="2500629">
                <a:moveTo>
                  <a:pt x="12954" y="12192"/>
                </a:moveTo>
                <a:lnTo>
                  <a:pt x="12954" y="6096"/>
                </a:lnTo>
                <a:lnTo>
                  <a:pt x="6858" y="12192"/>
                </a:lnTo>
                <a:lnTo>
                  <a:pt x="12954" y="12192"/>
                </a:lnTo>
                <a:close/>
              </a:path>
              <a:path w="2983229" h="2500629">
                <a:moveTo>
                  <a:pt x="12954" y="2487168"/>
                </a:moveTo>
                <a:lnTo>
                  <a:pt x="12954" y="12192"/>
                </a:lnTo>
                <a:lnTo>
                  <a:pt x="6858" y="12192"/>
                </a:lnTo>
                <a:lnTo>
                  <a:pt x="6858" y="2487168"/>
                </a:lnTo>
                <a:lnTo>
                  <a:pt x="12954" y="2487168"/>
                </a:lnTo>
                <a:close/>
              </a:path>
              <a:path w="2983229" h="2500629">
                <a:moveTo>
                  <a:pt x="2976372" y="2487168"/>
                </a:moveTo>
                <a:lnTo>
                  <a:pt x="6858" y="2487168"/>
                </a:lnTo>
                <a:lnTo>
                  <a:pt x="12954" y="2494026"/>
                </a:lnTo>
                <a:lnTo>
                  <a:pt x="12954" y="2500122"/>
                </a:lnTo>
                <a:lnTo>
                  <a:pt x="2970276" y="2500122"/>
                </a:lnTo>
                <a:lnTo>
                  <a:pt x="2970276" y="2494026"/>
                </a:lnTo>
                <a:lnTo>
                  <a:pt x="2976372" y="2487168"/>
                </a:lnTo>
                <a:close/>
              </a:path>
              <a:path w="2983229" h="2500629">
                <a:moveTo>
                  <a:pt x="12954" y="2500122"/>
                </a:moveTo>
                <a:lnTo>
                  <a:pt x="12954" y="2494026"/>
                </a:lnTo>
                <a:lnTo>
                  <a:pt x="6858" y="2487168"/>
                </a:lnTo>
                <a:lnTo>
                  <a:pt x="6858" y="2500122"/>
                </a:lnTo>
                <a:lnTo>
                  <a:pt x="12954" y="2500122"/>
                </a:lnTo>
                <a:close/>
              </a:path>
              <a:path w="2983229" h="2500629">
                <a:moveTo>
                  <a:pt x="2976372" y="12192"/>
                </a:moveTo>
                <a:lnTo>
                  <a:pt x="2970276" y="6096"/>
                </a:lnTo>
                <a:lnTo>
                  <a:pt x="2970276" y="12192"/>
                </a:lnTo>
                <a:lnTo>
                  <a:pt x="2976372" y="12192"/>
                </a:lnTo>
                <a:close/>
              </a:path>
              <a:path w="2983229" h="2500629">
                <a:moveTo>
                  <a:pt x="2976372" y="2487168"/>
                </a:moveTo>
                <a:lnTo>
                  <a:pt x="2976372" y="12192"/>
                </a:lnTo>
                <a:lnTo>
                  <a:pt x="2970276" y="12192"/>
                </a:lnTo>
                <a:lnTo>
                  <a:pt x="2970276" y="2487168"/>
                </a:lnTo>
                <a:lnTo>
                  <a:pt x="2976372" y="2487168"/>
                </a:lnTo>
                <a:close/>
              </a:path>
              <a:path w="2983229" h="2500629">
                <a:moveTo>
                  <a:pt x="2976372" y="2500122"/>
                </a:moveTo>
                <a:lnTo>
                  <a:pt x="2976372" y="2487168"/>
                </a:lnTo>
                <a:lnTo>
                  <a:pt x="2970276" y="2494026"/>
                </a:lnTo>
                <a:lnTo>
                  <a:pt x="2970276" y="2500122"/>
                </a:lnTo>
                <a:lnTo>
                  <a:pt x="2976372" y="2500122"/>
                </a:lnTo>
                <a:close/>
              </a:path>
            </a:pathLst>
          </a:custGeom>
          <a:solidFill>
            <a:srgbClr val="000000"/>
          </a:solidFill>
        </p:spPr>
        <p:txBody>
          <a:bodyPr wrap="square" lIns="0" tIns="0" rIns="0" bIns="0" rtlCol="0"/>
          <a:lstStyle/>
          <a:p>
            <a:endParaRPr/>
          </a:p>
        </p:txBody>
      </p:sp>
      <p:sp>
        <p:nvSpPr>
          <p:cNvPr id="8" name="object 8"/>
          <p:cNvSpPr txBox="1"/>
          <p:nvPr/>
        </p:nvSpPr>
        <p:spPr>
          <a:xfrm>
            <a:off x="1538472" y="3848373"/>
            <a:ext cx="2210435" cy="107696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in</a:t>
            </a:r>
            <a:r>
              <a:rPr sz="1800" dirty="0">
                <a:latin typeface="Courier New"/>
                <a:cs typeface="Courier New"/>
              </a:rPr>
              <a:t>t</a:t>
            </a:r>
            <a:r>
              <a:rPr sz="1800" spc="-15" dirty="0">
                <a:latin typeface="Courier New"/>
                <a:cs typeface="Courier New"/>
              </a:rPr>
              <a:t> </a:t>
            </a:r>
            <a:r>
              <a:rPr sz="1800" spc="-5" dirty="0">
                <a:latin typeface="Courier New"/>
                <a:cs typeface="Courier New"/>
              </a:rPr>
              <a:t>main(void)</a:t>
            </a:r>
            <a:endParaRPr sz="1800">
              <a:latin typeface="Courier New"/>
              <a:cs typeface="Courier New"/>
            </a:endParaRPr>
          </a:p>
          <a:p>
            <a:pPr marL="12700">
              <a:lnSpc>
                <a:spcPct val="100000"/>
              </a:lnSpc>
              <a:spcBef>
                <a:spcPts val="1080"/>
              </a:spcBef>
            </a:pPr>
            <a:r>
              <a:rPr sz="1800" dirty="0">
                <a:latin typeface="Courier New"/>
                <a:cs typeface="Courier New"/>
              </a:rPr>
              <a:t>{</a:t>
            </a:r>
            <a:endParaRPr sz="1800">
              <a:latin typeface="Courier New"/>
              <a:cs typeface="Courier New"/>
            </a:endParaRPr>
          </a:p>
          <a:p>
            <a:pPr marL="422275">
              <a:lnSpc>
                <a:spcPct val="100000"/>
              </a:lnSpc>
              <a:spcBef>
                <a:spcPts val="1080"/>
              </a:spcBef>
            </a:pP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spc="-10" dirty="0">
                <a:solidFill>
                  <a:srgbClr val="00009A"/>
                </a:solidFill>
                <a:latin typeface="Courier New"/>
                <a:cs typeface="Courier New"/>
              </a:rPr>
              <a:t> </a:t>
            </a:r>
            <a:r>
              <a:rPr sz="1800" spc="-10" dirty="0">
                <a:latin typeface="Courier New"/>
                <a:cs typeface="Courier New"/>
              </a:rPr>
              <a:t>var</a:t>
            </a:r>
            <a:r>
              <a:rPr sz="1800" dirty="0">
                <a:latin typeface="Courier New"/>
                <a:cs typeface="Courier New"/>
              </a:rPr>
              <a:t>1</a:t>
            </a:r>
            <a:r>
              <a:rPr sz="1800" spc="-10" dirty="0">
                <a:latin typeface="Courier New"/>
                <a:cs typeface="Courier New"/>
              </a:rPr>
              <a:t> </a:t>
            </a:r>
            <a:r>
              <a:rPr sz="1800" dirty="0">
                <a:latin typeface="Courier New"/>
                <a:cs typeface="Courier New"/>
              </a:rPr>
              <a:t>=</a:t>
            </a:r>
            <a:r>
              <a:rPr sz="1800" spc="-10" dirty="0">
                <a:latin typeface="Courier New"/>
                <a:cs typeface="Courier New"/>
              </a:rPr>
              <a:t> 5;</a:t>
            </a:r>
            <a:endParaRPr sz="1800">
              <a:latin typeface="Courier New"/>
              <a:cs typeface="Courier New"/>
            </a:endParaRPr>
          </a:p>
        </p:txBody>
      </p:sp>
      <p:sp>
        <p:nvSpPr>
          <p:cNvPr id="9" name="object 9"/>
          <p:cNvSpPr txBox="1"/>
          <p:nvPr/>
        </p:nvSpPr>
        <p:spPr>
          <a:xfrm>
            <a:off x="1948420" y="5101671"/>
            <a:ext cx="1543685" cy="279400"/>
          </a:xfrm>
          <a:prstGeom prst="rect">
            <a:avLst/>
          </a:prstGeom>
        </p:spPr>
        <p:txBody>
          <a:bodyPr vert="horz" wrap="square" lIns="0" tIns="0" rIns="0" bIns="0" rtlCol="0">
            <a:spAutoFit/>
          </a:bodyPr>
          <a:lstStyle/>
          <a:p>
            <a:pPr marL="12700">
              <a:lnSpc>
                <a:spcPct val="100000"/>
              </a:lnSpc>
            </a:pPr>
            <a:r>
              <a:rPr sz="1800" b="1" spc="-10" dirty="0">
                <a:solidFill>
                  <a:srgbClr val="00009A"/>
                </a:solidFill>
                <a:latin typeface="Courier New"/>
                <a:cs typeface="Courier New"/>
              </a:rPr>
              <a:t>in</a:t>
            </a:r>
            <a:r>
              <a:rPr sz="1800" b="1" dirty="0">
                <a:solidFill>
                  <a:srgbClr val="00009A"/>
                </a:solidFill>
                <a:latin typeface="Courier New"/>
                <a:cs typeface="Courier New"/>
              </a:rPr>
              <a:t>t</a:t>
            </a:r>
            <a:r>
              <a:rPr sz="2000" b="1" spc="-5" dirty="0">
                <a:solidFill>
                  <a:srgbClr val="00009A"/>
                </a:solidFill>
                <a:latin typeface="Courier New"/>
                <a:cs typeface="Courier New"/>
              </a:rPr>
              <a:t>&amp;</a:t>
            </a:r>
            <a:r>
              <a:rPr sz="2000" b="1" spc="-125" dirty="0">
                <a:solidFill>
                  <a:srgbClr val="00009A"/>
                </a:solidFill>
                <a:latin typeface="Courier New"/>
                <a:cs typeface="Courier New"/>
              </a:rPr>
              <a:t> </a:t>
            </a:r>
            <a:r>
              <a:rPr sz="1800" b="1" spc="-10" dirty="0">
                <a:latin typeface="Courier New"/>
                <a:cs typeface="Courier New"/>
              </a:rPr>
              <a:t>var</a:t>
            </a:r>
            <a:r>
              <a:rPr sz="1800" b="1" dirty="0">
                <a:latin typeface="Courier New"/>
                <a:cs typeface="Courier New"/>
              </a:rPr>
              <a:t>2</a:t>
            </a:r>
            <a:r>
              <a:rPr sz="1800" b="1" spc="-15" dirty="0">
                <a:latin typeface="Courier New"/>
                <a:cs typeface="Courier New"/>
              </a:rPr>
              <a:t> </a:t>
            </a:r>
            <a:r>
              <a:rPr sz="1800" b="1" dirty="0">
                <a:latin typeface="Courier New"/>
                <a:cs typeface="Courier New"/>
              </a:rPr>
              <a:t>=</a:t>
            </a:r>
            <a:endParaRPr sz="1800">
              <a:latin typeface="Courier New"/>
              <a:cs typeface="Courier New"/>
            </a:endParaRPr>
          </a:p>
        </p:txBody>
      </p:sp>
      <p:sp>
        <p:nvSpPr>
          <p:cNvPr id="10" name="object 10"/>
          <p:cNvSpPr txBox="1"/>
          <p:nvPr/>
        </p:nvSpPr>
        <p:spPr>
          <a:xfrm>
            <a:off x="3602433" y="5120151"/>
            <a:ext cx="708025" cy="254000"/>
          </a:xfrm>
          <a:prstGeom prst="rect">
            <a:avLst/>
          </a:prstGeom>
        </p:spPr>
        <p:txBody>
          <a:bodyPr vert="horz" wrap="square" lIns="0" tIns="0" rIns="0" bIns="0" rtlCol="0">
            <a:spAutoFit/>
          </a:bodyPr>
          <a:lstStyle/>
          <a:p>
            <a:pPr marL="12700">
              <a:lnSpc>
                <a:spcPct val="100000"/>
              </a:lnSpc>
            </a:pPr>
            <a:r>
              <a:rPr sz="1800" b="1" spc="-10" dirty="0">
                <a:latin typeface="Courier New"/>
                <a:cs typeface="Courier New"/>
              </a:rPr>
              <a:t>var1;</a:t>
            </a:r>
            <a:endParaRPr sz="1800">
              <a:latin typeface="Courier New"/>
              <a:cs typeface="Courier New"/>
            </a:endParaRPr>
          </a:p>
        </p:txBody>
      </p:sp>
      <p:sp>
        <p:nvSpPr>
          <p:cNvPr id="11" name="object 11"/>
          <p:cNvSpPr txBox="1"/>
          <p:nvPr/>
        </p:nvSpPr>
        <p:spPr>
          <a:xfrm>
            <a:off x="1948420" y="5951501"/>
            <a:ext cx="1527175" cy="25400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var</a:t>
            </a:r>
            <a:r>
              <a:rPr sz="1800" dirty="0">
                <a:latin typeface="Courier New"/>
                <a:cs typeface="Courier New"/>
              </a:rPr>
              <a:t>2</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127;</a:t>
            </a:r>
            <a:endParaRPr sz="1800">
              <a:latin typeface="Courier New"/>
              <a:cs typeface="Courier New"/>
            </a:endParaRPr>
          </a:p>
        </p:txBody>
      </p:sp>
      <p:sp>
        <p:nvSpPr>
          <p:cNvPr id="12" name="object 12"/>
          <p:cNvSpPr/>
          <p:nvPr/>
        </p:nvSpPr>
        <p:spPr>
          <a:xfrm>
            <a:off x="7238746" y="3706749"/>
            <a:ext cx="1179830" cy="349250"/>
          </a:xfrm>
          <a:custGeom>
            <a:avLst/>
            <a:gdLst/>
            <a:ahLst/>
            <a:cxnLst/>
            <a:rect l="l" t="t" r="r" b="b"/>
            <a:pathLst>
              <a:path w="1179829" h="349250">
                <a:moveTo>
                  <a:pt x="0" y="0"/>
                </a:moveTo>
                <a:lnTo>
                  <a:pt x="0" y="348995"/>
                </a:lnTo>
                <a:lnTo>
                  <a:pt x="1179576" y="348995"/>
                </a:lnTo>
                <a:lnTo>
                  <a:pt x="1179576" y="0"/>
                </a:lnTo>
                <a:lnTo>
                  <a:pt x="0" y="0"/>
                </a:lnTo>
                <a:close/>
              </a:path>
            </a:pathLst>
          </a:custGeom>
          <a:solidFill>
            <a:srgbClr val="FFFFCC"/>
          </a:solidFill>
        </p:spPr>
        <p:txBody>
          <a:bodyPr wrap="square" lIns="0" tIns="0" rIns="0" bIns="0" rtlCol="0"/>
          <a:lstStyle/>
          <a:p>
            <a:endParaRPr/>
          </a:p>
        </p:txBody>
      </p:sp>
      <p:sp>
        <p:nvSpPr>
          <p:cNvPr id="13" name="object 13"/>
          <p:cNvSpPr/>
          <p:nvPr/>
        </p:nvSpPr>
        <p:spPr>
          <a:xfrm>
            <a:off x="7232638" y="3700652"/>
            <a:ext cx="1191895" cy="361950"/>
          </a:xfrm>
          <a:custGeom>
            <a:avLst/>
            <a:gdLst/>
            <a:ahLst/>
            <a:cxnLst/>
            <a:rect l="l" t="t" r="r" b="b"/>
            <a:pathLst>
              <a:path w="1191895" h="361950">
                <a:moveTo>
                  <a:pt x="1191768" y="361949"/>
                </a:moveTo>
                <a:lnTo>
                  <a:pt x="1191768" y="0"/>
                </a:lnTo>
                <a:lnTo>
                  <a:pt x="0" y="0"/>
                </a:lnTo>
                <a:lnTo>
                  <a:pt x="0" y="361949"/>
                </a:lnTo>
                <a:lnTo>
                  <a:pt x="6108" y="361949"/>
                </a:lnTo>
                <a:lnTo>
                  <a:pt x="6108" y="12192"/>
                </a:lnTo>
                <a:lnTo>
                  <a:pt x="12204" y="6095"/>
                </a:lnTo>
                <a:lnTo>
                  <a:pt x="12204" y="12192"/>
                </a:lnTo>
                <a:lnTo>
                  <a:pt x="1178813" y="12192"/>
                </a:lnTo>
                <a:lnTo>
                  <a:pt x="1178813" y="6095"/>
                </a:lnTo>
                <a:lnTo>
                  <a:pt x="1185684" y="12192"/>
                </a:lnTo>
                <a:lnTo>
                  <a:pt x="1185684" y="361949"/>
                </a:lnTo>
                <a:lnTo>
                  <a:pt x="1191768" y="361949"/>
                </a:lnTo>
                <a:close/>
              </a:path>
              <a:path w="1191895" h="361950">
                <a:moveTo>
                  <a:pt x="12204" y="12192"/>
                </a:moveTo>
                <a:lnTo>
                  <a:pt x="12204" y="6095"/>
                </a:lnTo>
                <a:lnTo>
                  <a:pt x="6108" y="12192"/>
                </a:lnTo>
                <a:lnTo>
                  <a:pt x="12204" y="12192"/>
                </a:lnTo>
                <a:close/>
              </a:path>
              <a:path w="1191895" h="361950">
                <a:moveTo>
                  <a:pt x="12204" y="348995"/>
                </a:moveTo>
                <a:lnTo>
                  <a:pt x="12204" y="12192"/>
                </a:lnTo>
                <a:lnTo>
                  <a:pt x="6108" y="12192"/>
                </a:lnTo>
                <a:lnTo>
                  <a:pt x="6108" y="348995"/>
                </a:lnTo>
                <a:lnTo>
                  <a:pt x="12204" y="348995"/>
                </a:lnTo>
                <a:close/>
              </a:path>
              <a:path w="1191895" h="361950">
                <a:moveTo>
                  <a:pt x="1185684" y="348995"/>
                </a:moveTo>
                <a:lnTo>
                  <a:pt x="6108" y="348995"/>
                </a:lnTo>
                <a:lnTo>
                  <a:pt x="12204" y="355091"/>
                </a:lnTo>
                <a:lnTo>
                  <a:pt x="12204" y="361949"/>
                </a:lnTo>
                <a:lnTo>
                  <a:pt x="1178813" y="361949"/>
                </a:lnTo>
                <a:lnTo>
                  <a:pt x="1178813" y="355091"/>
                </a:lnTo>
                <a:lnTo>
                  <a:pt x="1185684" y="348995"/>
                </a:lnTo>
                <a:close/>
              </a:path>
              <a:path w="1191895" h="361950">
                <a:moveTo>
                  <a:pt x="12204" y="361949"/>
                </a:moveTo>
                <a:lnTo>
                  <a:pt x="12204" y="355091"/>
                </a:lnTo>
                <a:lnTo>
                  <a:pt x="6108" y="348995"/>
                </a:lnTo>
                <a:lnTo>
                  <a:pt x="6108" y="361949"/>
                </a:lnTo>
                <a:lnTo>
                  <a:pt x="12204" y="361949"/>
                </a:lnTo>
                <a:close/>
              </a:path>
              <a:path w="1191895" h="361950">
                <a:moveTo>
                  <a:pt x="1185684" y="12192"/>
                </a:moveTo>
                <a:lnTo>
                  <a:pt x="1178813" y="6095"/>
                </a:lnTo>
                <a:lnTo>
                  <a:pt x="1178813" y="12192"/>
                </a:lnTo>
                <a:lnTo>
                  <a:pt x="1185684" y="12192"/>
                </a:lnTo>
                <a:close/>
              </a:path>
              <a:path w="1191895" h="361950">
                <a:moveTo>
                  <a:pt x="1185684" y="348995"/>
                </a:moveTo>
                <a:lnTo>
                  <a:pt x="1185684" y="12192"/>
                </a:lnTo>
                <a:lnTo>
                  <a:pt x="1178813" y="12192"/>
                </a:lnTo>
                <a:lnTo>
                  <a:pt x="1178813" y="348995"/>
                </a:lnTo>
                <a:lnTo>
                  <a:pt x="1185684" y="348995"/>
                </a:lnTo>
                <a:close/>
              </a:path>
              <a:path w="1191895" h="361950">
                <a:moveTo>
                  <a:pt x="1185684" y="361949"/>
                </a:moveTo>
                <a:lnTo>
                  <a:pt x="1185684" y="348995"/>
                </a:lnTo>
                <a:lnTo>
                  <a:pt x="1178813" y="355091"/>
                </a:lnTo>
                <a:lnTo>
                  <a:pt x="1178813" y="361949"/>
                </a:lnTo>
                <a:lnTo>
                  <a:pt x="1185684" y="361949"/>
                </a:lnTo>
                <a:close/>
              </a:path>
            </a:pathLst>
          </a:custGeom>
          <a:solidFill>
            <a:srgbClr val="000000"/>
          </a:solidFill>
        </p:spPr>
        <p:txBody>
          <a:bodyPr wrap="square" lIns="0" tIns="0" rIns="0" bIns="0" rtlCol="0"/>
          <a:lstStyle/>
          <a:p>
            <a:endParaRPr/>
          </a:p>
        </p:txBody>
      </p:sp>
      <p:sp>
        <p:nvSpPr>
          <p:cNvPr id="14" name="object 14"/>
          <p:cNvSpPr txBox="1"/>
          <p:nvPr/>
        </p:nvSpPr>
        <p:spPr>
          <a:xfrm>
            <a:off x="7316718" y="3769317"/>
            <a:ext cx="1003300" cy="22923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00110111</a:t>
            </a:r>
            <a:endParaRPr sz="1600">
              <a:latin typeface="Courier New"/>
              <a:cs typeface="Courier New"/>
            </a:endParaRPr>
          </a:p>
        </p:txBody>
      </p:sp>
      <p:sp>
        <p:nvSpPr>
          <p:cNvPr id="15" name="object 15"/>
          <p:cNvSpPr/>
          <p:nvPr/>
        </p:nvSpPr>
        <p:spPr>
          <a:xfrm>
            <a:off x="7237223" y="4073270"/>
            <a:ext cx="1179830" cy="349885"/>
          </a:xfrm>
          <a:custGeom>
            <a:avLst/>
            <a:gdLst/>
            <a:ahLst/>
            <a:cxnLst/>
            <a:rect l="l" t="t" r="r" b="b"/>
            <a:pathLst>
              <a:path w="1179829" h="349885">
                <a:moveTo>
                  <a:pt x="0" y="0"/>
                </a:moveTo>
                <a:lnTo>
                  <a:pt x="0" y="349758"/>
                </a:lnTo>
                <a:lnTo>
                  <a:pt x="1179576" y="349758"/>
                </a:lnTo>
                <a:lnTo>
                  <a:pt x="1179576" y="0"/>
                </a:lnTo>
                <a:lnTo>
                  <a:pt x="0" y="0"/>
                </a:lnTo>
                <a:close/>
              </a:path>
            </a:pathLst>
          </a:custGeom>
          <a:solidFill>
            <a:srgbClr val="FFFFCC"/>
          </a:solidFill>
        </p:spPr>
        <p:txBody>
          <a:bodyPr wrap="square" lIns="0" tIns="0" rIns="0" bIns="0" rtlCol="0"/>
          <a:lstStyle/>
          <a:p>
            <a:endParaRPr/>
          </a:p>
        </p:txBody>
      </p:sp>
      <p:sp>
        <p:nvSpPr>
          <p:cNvPr id="16" name="object 16"/>
          <p:cNvSpPr/>
          <p:nvPr/>
        </p:nvSpPr>
        <p:spPr>
          <a:xfrm>
            <a:off x="7230352" y="4067175"/>
            <a:ext cx="1192530" cy="361950"/>
          </a:xfrm>
          <a:custGeom>
            <a:avLst/>
            <a:gdLst/>
            <a:ahLst/>
            <a:cxnLst/>
            <a:rect l="l" t="t" r="r" b="b"/>
            <a:pathLst>
              <a:path w="1192529" h="361950">
                <a:moveTo>
                  <a:pt x="1192529" y="361950"/>
                </a:moveTo>
                <a:lnTo>
                  <a:pt x="1192529" y="0"/>
                </a:lnTo>
                <a:lnTo>
                  <a:pt x="0" y="0"/>
                </a:lnTo>
                <a:lnTo>
                  <a:pt x="0" y="361950"/>
                </a:lnTo>
                <a:lnTo>
                  <a:pt x="6870" y="361950"/>
                </a:lnTo>
                <a:lnTo>
                  <a:pt x="6870" y="12953"/>
                </a:lnTo>
                <a:lnTo>
                  <a:pt x="12966" y="6096"/>
                </a:lnTo>
                <a:lnTo>
                  <a:pt x="12966" y="12953"/>
                </a:lnTo>
                <a:lnTo>
                  <a:pt x="1179588" y="12953"/>
                </a:lnTo>
                <a:lnTo>
                  <a:pt x="1179588" y="6096"/>
                </a:lnTo>
                <a:lnTo>
                  <a:pt x="1186446" y="12953"/>
                </a:lnTo>
                <a:lnTo>
                  <a:pt x="1186446" y="361950"/>
                </a:lnTo>
                <a:lnTo>
                  <a:pt x="1192529" y="361950"/>
                </a:lnTo>
                <a:close/>
              </a:path>
              <a:path w="1192529" h="361950">
                <a:moveTo>
                  <a:pt x="12966" y="12953"/>
                </a:moveTo>
                <a:lnTo>
                  <a:pt x="12966" y="6096"/>
                </a:lnTo>
                <a:lnTo>
                  <a:pt x="6870" y="12953"/>
                </a:lnTo>
                <a:lnTo>
                  <a:pt x="12966" y="12953"/>
                </a:lnTo>
                <a:close/>
              </a:path>
              <a:path w="1192529" h="361950">
                <a:moveTo>
                  <a:pt x="12966" y="348996"/>
                </a:moveTo>
                <a:lnTo>
                  <a:pt x="12966" y="12953"/>
                </a:lnTo>
                <a:lnTo>
                  <a:pt x="6870" y="12953"/>
                </a:lnTo>
                <a:lnTo>
                  <a:pt x="6870" y="348996"/>
                </a:lnTo>
                <a:lnTo>
                  <a:pt x="12966" y="348996"/>
                </a:lnTo>
                <a:close/>
              </a:path>
              <a:path w="1192529" h="361950">
                <a:moveTo>
                  <a:pt x="1186446" y="348996"/>
                </a:moveTo>
                <a:lnTo>
                  <a:pt x="6870" y="348996"/>
                </a:lnTo>
                <a:lnTo>
                  <a:pt x="12966" y="355853"/>
                </a:lnTo>
                <a:lnTo>
                  <a:pt x="12966" y="361950"/>
                </a:lnTo>
                <a:lnTo>
                  <a:pt x="1179588" y="361950"/>
                </a:lnTo>
                <a:lnTo>
                  <a:pt x="1179588" y="355853"/>
                </a:lnTo>
                <a:lnTo>
                  <a:pt x="1186446" y="348996"/>
                </a:lnTo>
                <a:close/>
              </a:path>
              <a:path w="1192529" h="361950">
                <a:moveTo>
                  <a:pt x="12966" y="361950"/>
                </a:moveTo>
                <a:lnTo>
                  <a:pt x="12966" y="355853"/>
                </a:lnTo>
                <a:lnTo>
                  <a:pt x="6870" y="348996"/>
                </a:lnTo>
                <a:lnTo>
                  <a:pt x="6870" y="361950"/>
                </a:lnTo>
                <a:lnTo>
                  <a:pt x="12966" y="361950"/>
                </a:lnTo>
                <a:close/>
              </a:path>
              <a:path w="1192529" h="361950">
                <a:moveTo>
                  <a:pt x="1186446" y="12953"/>
                </a:moveTo>
                <a:lnTo>
                  <a:pt x="1179588" y="6096"/>
                </a:lnTo>
                <a:lnTo>
                  <a:pt x="1179588" y="12953"/>
                </a:lnTo>
                <a:lnTo>
                  <a:pt x="1186446" y="12953"/>
                </a:lnTo>
                <a:close/>
              </a:path>
              <a:path w="1192529" h="361950">
                <a:moveTo>
                  <a:pt x="1186446" y="348996"/>
                </a:moveTo>
                <a:lnTo>
                  <a:pt x="1186446" y="12953"/>
                </a:lnTo>
                <a:lnTo>
                  <a:pt x="1179588" y="12953"/>
                </a:lnTo>
                <a:lnTo>
                  <a:pt x="1179588" y="348996"/>
                </a:lnTo>
                <a:lnTo>
                  <a:pt x="1186446" y="348996"/>
                </a:lnTo>
                <a:close/>
              </a:path>
              <a:path w="1192529" h="361950">
                <a:moveTo>
                  <a:pt x="1186446" y="361950"/>
                </a:moveTo>
                <a:lnTo>
                  <a:pt x="1186446" y="348996"/>
                </a:lnTo>
                <a:lnTo>
                  <a:pt x="1179588" y="355853"/>
                </a:lnTo>
                <a:lnTo>
                  <a:pt x="1179588" y="361950"/>
                </a:lnTo>
                <a:lnTo>
                  <a:pt x="1186446" y="361950"/>
                </a:lnTo>
                <a:close/>
              </a:path>
            </a:pathLst>
          </a:custGeom>
          <a:solidFill>
            <a:srgbClr val="000000"/>
          </a:solidFill>
        </p:spPr>
        <p:txBody>
          <a:bodyPr wrap="square" lIns="0" tIns="0" rIns="0" bIns="0" rtlCol="0"/>
          <a:lstStyle/>
          <a:p>
            <a:endParaRPr/>
          </a:p>
        </p:txBody>
      </p:sp>
      <p:sp>
        <p:nvSpPr>
          <p:cNvPr id="17" name="object 17"/>
          <p:cNvSpPr/>
          <p:nvPr/>
        </p:nvSpPr>
        <p:spPr>
          <a:xfrm>
            <a:off x="7240270" y="4423028"/>
            <a:ext cx="1179830" cy="349250"/>
          </a:xfrm>
          <a:custGeom>
            <a:avLst/>
            <a:gdLst/>
            <a:ahLst/>
            <a:cxnLst/>
            <a:rect l="l" t="t" r="r" b="b"/>
            <a:pathLst>
              <a:path w="1179829" h="349250">
                <a:moveTo>
                  <a:pt x="0" y="0"/>
                </a:moveTo>
                <a:lnTo>
                  <a:pt x="0" y="348996"/>
                </a:lnTo>
                <a:lnTo>
                  <a:pt x="1179576" y="348996"/>
                </a:lnTo>
                <a:lnTo>
                  <a:pt x="1179576" y="0"/>
                </a:lnTo>
                <a:lnTo>
                  <a:pt x="0" y="0"/>
                </a:lnTo>
                <a:close/>
              </a:path>
            </a:pathLst>
          </a:custGeom>
          <a:solidFill>
            <a:srgbClr val="FFFFCC"/>
          </a:solidFill>
        </p:spPr>
        <p:txBody>
          <a:bodyPr wrap="square" lIns="0" tIns="0" rIns="0" bIns="0" rtlCol="0"/>
          <a:lstStyle/>
          <a:p>
            <a:endParaRPr/>
          </a:p>
        </p:txBody>
      </p:sp>
      <p:sp>
        <p:nvSpPr>
          <p:cNvPr id="18" name="object 18"/>
          <p:cNvSpPr/>
          <p:nvPr/>
        </p:nvSpPr>
        <p:spPr>
          <a:xfrm>
            <a:off x="7234161" y="4416170"/>
            <a:ext cx="1191895" cy="361950"/>
          </a:xfrm>
          <a:custGeom>
            <a:avLst/>
            <a:gdLst/>
            <a:ahLst/>
            <a:cxnLst/>
            <a:rect l="l" t="t" r="r" b="b"/>
            <a:pathLst>
              <a:path w="1191895" h="361950">
                <a:moveTo>
                  <a:pt x="1191768" y="361950"/>
                </a:moveTo>
                <a:lnTo>
                  <a:pt x="1191768" y="0"/>
                </a:lnTo>
                <a:lnTo>
                  <a:pt x="0" y="0"/>
                </a:lnTo>
                <a:lnTo>
                  <a:pt x="0" y="361950"/>
                </a:lnTo>
                <a:lnTo>
                  <a:pt x="6108" y="361950"/>
                </a:lnTo>
                <a:lnTo>
                  <a:pt x="6108" y="12953"/>
                </a:lnTo>
                <a:lnTo>
                  <a:pt x="12204" y="6857"/>
                </a:lnTo>
                <a:lnTo>
                  <a:pt x="12204" y="12953"/>
                </a:lnTo>
                <a:lnTo>
                  <a:pt x="1179576" y="12953"/>
                </a:lnTo>
                <a:lnTo>
                  <a:pt x="1179576" y="6857"/>
                </a:lnTo>
                <a:lnTo>
                  <a:pt x="1185684" y="12953"/>
                </a:lnTo>
                <a:lnTo>
                  <a:pt x="1185684" y="361950"/>
                </a:lnTo>
                <a:lnTo>
                  <a:pt x="1191768" y="361950"/>
                </a:lnTo>
                <a:close/>
              </a:path>
              <a:path w="1191895" h="361950">
                <a:moveTo>
                  <a:pt x="12204" y="12953"/>
                </a:moveTo>
                <a:lnTo>
                  <a:pt x="12204" y="6857"/>
                </a:lnTo>
                <a:lnTo>
                  <a:pt x="6108" y="12953"/>
                </a:lnTo>
                <a:lnTo>
                  <a:pt x="12204" y="12953"/>
                </a:lnTo>
                <a:close/>
              </a:path>
              <a:path w="1191895" h="361950">
                <a:moveTo>
                  <a:pt x="12204" y="349757"/>
                </a:moveTo>
                <a:lnTo>
                  <a:pt x="12204" y="12953"/>
                </a:lnTo>
                <a:lnTo>
                  <a:pt x="6108" y="12953"/>
                </a:lnTo>
                <a:lnTo>
                  <a:pt x="6108" y="349757"/>
                </a:lnTo>
                <a:lnTo>
                  <a:pt x="12204" y="349757"/>
                </a:lnTo>
                <a:close/>
              </a:path>
              <a:path w="1191895" h="361950">
                <a:moveTo>
                  <a:pt x="1185684" y="349757"/>
                </a:moveTo>
                <a:lnTo>
                  <a:pt x="6108" y="349757"/>
                </a:lnTo>
                <a:lnTo>
                  <a:pt x="12204" y="355853"/>
                </a:lnTo>
                <a:lnTo>
                  <a:pt x="12204" y="361950"/>
                </a:lnTo>
                <a:lnTo>
                  <a:pt x="1179576" y="361950"/>
                </a:lnTo>
                <a:lnTo>
                  <a:pt x="1179576" y="355853"/>
                </a:lnTo>
                <a:lnTo>
                  <a:pt x="1185684" y="349757"/>
                </a:lnTo>
                <a:close/>
              </a:path>
              <a:path w="1191895" h="361950">
                <a:moveTo>
                  <a:pt x="12204" y="361950"/>
                </a:moveTo>
                <a:lnTo>
                  <a:pt x="12204" y="355853"/>
                </a:lnTo>
                <a:lnTo>
                  <a:pt x="6108" y="349757"/>
                </a:lnTo>
                <a:lnTo>
                  <a:pt x="6108" y="361950"/>
                </a:lnTo>
                <a:lnTo>
                  <a:pt x="12204" y="361950"/>
                </a:lnTo>
                <a:close/>
              </a:path>
              <a:path w="1191895" h="361950">
                <a:moveTo>
                  <a:pt x="1185684" y="12953"/>
                </a:moveTo>
                <a:lnTo>
                  <a:pt x="1179576" y="6857"/>
                </a:lnTo>
                <a:lnTo>
                  <a:pt x="1179576" y="12953"/>
                </a:lnTo>
                <a:lnTo>
                  <a:pt x="1185684" y="12953"/>
                </a:lnTo>
                <a:close/>
              </a:path>
              <a:path w="1191895" h="361950">
                <a:moveTo>
                  <a:pt x="1185684" y="349757"/>
                </a:moveTo>
                <a:lnTo>
                  <a:pt x="1185684" y="12953"/>
                </a:lnTo>
                <a:lnTo>
                  <a:pt x="1179576" y="12953"/>
                </a:lnTo>
                <a:lnTo>
                  <a:pt x="1179576" y="349757"/>
                </a:lnTo>
                <a:lnTo>
                  <a:pt x="1185684" y="349757"/>
                </a:lnTo>
                <a:close/>
              </a:path>
              <a:path w="1191895" h="361950">
                <a:moveTo>
                  <a:pt x="1185684" y="361950"/>
                </a:moveTo>
                <a:lnTo>
                  <a:pt x="1185684" y="349757"/>
                </a:lnTo>
                <a:lnTo>
                  <a:pt x="1179576" y="355853"/>
                </a:lnTo>
                <a:lnTo>
                  <a:pt x="1179576" y="361950"/>
                </a:lnTo>
                <a:lnTo>
                  <a:pt x="1185684" y="361950"/>
                </a:lnTo>
                <a:close/>
              </a:path>
            </a:pathLst>
          </a:custGeom>
          <a:solidFill>
            <a:srgbClr val="000000"/>
          </a:solidFill>
        </p:spPr>
        <p:txBody>
          <a:bodyPr wrap="square" lIns="0" tIns="0" rIns="0" bIns="0" rtlCol="0"/>
          <a:lstStyle/>
          <a:p>
            <a:endParaRPr/>
          </a:p>
        </p:txBody>
      </p:sp>
      <p:sp>
        <p:nvSpPr>
          <p:cNvPr id="19" name="object 19"/>
          <p:cNvSpPr txBox="1"/>
          <p:nvPr/>
        </p:nvSpPr>
        <p:spPr>
          <a:xfrm>
            <a:off x="7256273" y="4438269"/>
            <a:ext cx="1179830" cy="349885"/>
          </a:xfrm>
          <a:prstGeom prst="rect">
            <a:avLst/>
          </a:prstGeom>
        </p:spPr>
        <p:txBody>
          <a:bodyPr vert="horz" wrap="square" lIns="0" tIns="0" rIns="0" bIns="0" rtlCol="0">
            <a:spAutoFit/>
          </a:bodyPr>
          <a:lstStyle/>
          <a:p>
            <a:pPr marL="74930">
              <a:lnSpc>
                <a:spcPct val="100000"/>
              </a:lnSpc>
            </a:pPr>
            <a:r>
              <a:rPr sz="1600" b="1" dirty="0">
                <a:latin typeface="Courier New"/>
                <a:cs typeface="Courier New"/>
              </a:rPr>
              <a:t>00000101</a:t>
            </a:r>
            <a:endParaRPr sz="1600">
              <a:latin typeface="Courier New"/>
              <a:cs typeface="Courier New"/>
            </a:endParaRPr>
          </a:p>
        </p:txBody>
      </p:sp>
      <p:sp>
        <p:nvSpPr>
          <p:cNvPr id="20" name="object 20"/>
          <p:cNvSpPr/>
          <p:nvPr/>
        </p:nvSpPr>
        <p:spPr>
          <a:xfrm>
            <a:off x="7238746" y="4770501"/>
            <a:ext cx="1179830" cy="349250"/>
          </a:xfrm>
          <a:custGeom>
            <a:avLst/>
            <a:gdLst/>
            <a:ahLst/>
            <a:cxnLst/>
            <a:rect l="l" t="t" r="r" b="b"/>
            <a:pathLst>
              <a:path w="1179829" h="349250">
                <a:moveTo>
                  <a:pt x="0" y="0"/>
                </a:moveTo>
                <a:lnTo>
                  <a:pt x="0" y="348996"/>
                </a:lnTo>
                <a:lnTo>
                  <a:pt x="1179576" y="348996"/>
                </a:lnTo>
                <a:lnTo>
                  <a:pt x="1179576" y="0"/>
                </a:lnTo>
                <a:lnTo>
                  <a:pt x="0" y="0"/>
                </a:lnTo>
                <a:close/>
              </a:path>
            </a:pathLst>
          </a:custGeom>
          <a:solidFill>
            <a:srgbClr val="FFFFCC"/>
          </a:solidFill>
        </p:spPr>
        <p:txBody>
          <a:bodyPr wrap="square" lIns="0" tIns="0" rIns="0" bIns="0" rtlCol="0"/>
          <a:lstStyle/>
          <a:p>
            <a:endParaRPr/>
          </a:p>
        </p:txBody>
      </p:sp>
      <p:sp>
        <p:nvSpPr>
          <p:cNvPr id="21" name="object 21"/>
          <p:cNvSpPr/>
          <p:nvPr/>
        </p:nvSpPr>
        <p:spPr>
          <a:xfrm>
            <a:off x="7232638" y="4764405"/>
            <a:ext cx="1191895" cy="361950"/>
          </a:xfrm>
          <a:custGeom>
            <a:avLst/>
            <a:gdLst/>
            <a:ahLst/>
            <a:cxnLst/>
            <a:rect l="l" t="t" r="r" b="b"/>
            <a:pathLst>
              <a:path w="1191895" h="361950">
                <a:moveTo>
                  <a:pt x="1191768" y="361950"/>
                </a:moveTo>
                <a:lnTo>
                  <a:pt x="1191768" y="0"/>
                </a:lnTo>
                <a:lnTo>
                  <a:pt x="0" y="0"/>
                </a:lnTo>
                <a:lnTo>
                  <a:pt x="0" y="361950"/>
                </a:lnTo>
                <a:lnTo>
                  <a:pt x="6108" y="361950"/>
                </a:lnTo>
                <a:lnTo>
                  <a:pt x="6108" y="12191"/>
                </a:lnTo>
                <a:lnTo>
                  <a:pt x="12204" y="6095"/>
                </a:lnTo>
                <a:lnTo>
                  <a:pt x="12204" y="12191"/>
                </a:lnTo>
                <a:lnTo>
                  <a:pt x="1178813" y="12191"/>
                </a:lnTo>
                <a:lnTo>
                  <a:pt x="1178813" y="6095"/>
                </a:lnTo>
                <a:lnTo>
                  <a:pt x="1185684" y="12191"/>
                </a:lnTo>
                <a:lnTo>
                  <a:pt x="1185684" y="361950"/>
                </a:lnTo>
                <a:lnTo>
                  <a:pt x="1191768" y="361950"/>
                </a:lnTo>
                <a:close/>
              </a:path>
              <a:path w="1191895" h="361950">
                <a:moveTo>
                  <a:pt x="12204" y="12191"/>
                </a:moveTo>
                <a:lnTo>
                  <a:pt x="12204" y="6095"/>
                </a:lnTo>
                <a:lnTo>
                  <a:pt x="6108" y="12191"/>
                </a:lnTo>
                <a:lnTo>
                  <a:pt x="12204" y="12191"/>
                </a:lnTo>
                <a:close/>
              </a:path>
              <a:path w="1191895" h="361950">
                <a:moveTo>
                  <a:pt x="12204" y="348995"/>
                </a:moveTo>
                <a:lnTo>
                  <a:pt x="12204" y="12191"/>
                </a:lnTo>
                <a:lnTo>
                  <a:pt x="6108" y="12191"/>
                </a:lnTo>
                <a:lnTo>
                  <a:pt x="6108" y="348995"/>
                </a:lnTo>
                <a:lnTo>
                  <a:pt x="12204" y="348995"/>
                </a:lnTo>
                <a:close/>
              </a:path>
              <a:path w="1191895" h="361950">
                <a:moveTo>
                  <a:pt x="1185684" y="348995"/>
                </a:moveTo>
                <a:lnTo>
                  <a:pt x="6108" y="348995"/>
                </a:lnTo>
                <a:lnTo>
                  <a:pt x="12204" y="355091"/>
                </a:lnTo>
                <a:lnTo>
                  <a:pt x="12204" y="361950"/>
                </a:lnTo>
                <a:lnTo>
                  <a:pt x="1178813" y="361950"/>
                </a:lnTo>
                <a:lnTo>
                  <a:pt x="1178813" y="355091"/>
                </a:lnTo>
                <a:lnTo>
                  <a:pt x="1185684" y="348995"/>
                </a:lnTo>
                <a:close/>
              </a:path>
              <a:path w="1191895" h="361950">
                <a:moveTo>
                  <a:pt x="12204" y="361950"/>
                </a:moveTo>
                <a:lnTo>
                  <a:pt x="12204" y="355091"/>
                </a:lnTo>
                <a:lnTo>
                  <a:pt x="6108" y="348995"/>
                </a:lnTo>
                <a:lnTo>
                  <a:pt x="6108" y="361950"/>
                </a:lnTo>
                <a:lnTo>
                  <a:pt x="12204" y="361950"/>
                </a:lnTo>
                <a:close/>
              </a:path>
              <a:path w="1191895" h="361950">
                <a:moveTo>
                  <a:pt x="1185684" y="12191"/>
                </a:moveTo>
                <a:lnTo>
                  <a:pt x="1178813" y="6095"/>
                </a:lnTo>
                <a:lnTo>
                  <a:pt x="1178813" y="12191"/>
                </a:lnTo>
                <a:lnTo>
                  <a:pt x="1185684" y="12191"/>
                </a:lnTo>
                <a:close/>
              </a:path>
              <a:path w="1191895" h="361950">
                <a:moveTo>
                  <a:pt x="1185684" y="348995"/>
                </a:moveTo>
                <a:lnTo>
                  <a:pt x="1185684" y="12191"/>
                </a:lnTo>
                <a:lnTo>
                  <a:pt x="1178813" y="12191"/>
                </a:lnTo>
                <a:lnTo>
                  <a:pt x="1178813" y="348995"/>
                </a:lnTo>
                <a:lnTo>
                  <a:pt x="1185684" y="348995"/>
                </a:lnTo>
                <a:close/>
              </a:path>
              <a:path w="1191895" h="361950">
                <a:moveTo>
                  <a:pt x="1185684" y="361950"/>
                </a:moveTo>
                <a:lnTo>
                  <a:pt x="1185684" y="348995"/>
                </a:lnTo>
                <a:lnTo>
                  <a:pt x="1178813" y="355091"/>
                </a:lnTo>
                <a:lnTo>
                  <a:pt x="1178813" y="361950"/>
                </a:lnTo>
                <a:lnTo>
                  <a:pt x="1185684" y="361950"/>
                </a:lnTo>
                <a:close/>
              </a:path>
            </a:pathLst>
          </a:custGeom>
          <a:solidFill>
            <a:srgbClr val="000000"/>
          </a:solidFill>
        </p:spPr>
        <p:txBody>
          <a:bodyPr wrap="square" lIns="0" tIns="0" rIns="0" bIns="0" rtlCol="0"/>
          <a:lstStyle/>
          <a:p>
            <a:endParaRPr/>
          </a:p>
        </p:txBody>
      </p:sp>
      <p:sp>
        <p:nvSpPr>
          <p:cNvPr id="22" name="object 22"/>
          <p:cNvSpPr/>
          <p:nvPr/>
        </p:nvSpPr>
        <p:spPr>
          <a:xfrm>
            <a:off x="7237223" y="5127878"/>
            <a:ext cx="1179830" cy="349250"/>
          </a:xfrm>
          <a:custGeom>
            <a:avLst/>
            <a:gdLst/>
            <a:ahLst/>
            <a:cxnLst/>
            <a:rect l="l" t="t" r="r" b="b"/>
            <a:pathLst>
              <a:path w="1179829" h="349250">
                <a:moveTo>
                  <a:pt x="0" y="0"/>
                </a:moveTo>
                <a:lnTo>
                  <a:pt x="0" y="348996"/>
                </a:lnTo>
                <a:lnTo>
                  <a:pt x="1179576" y="348996"/>
                </a:lnTo>
                <a:lnTo>
                  <a:pt x="1179576" y="0"/>
                </a:lnTo>
                <a:lnTo>
                  <a:pt x="0" y="0"/>
                </a:lnTo>
                <a:close/>
              </a:path>
            </a:pathLst>
          </a:custGeom>
          <a:solidFill>
            <a:srgbClr val="FFFFCC"/>
          </a:solidFill>
        </p:spPr>
        <p:txBody>
          <a:bodyPr wrap="square" lIns="0" tIns="0" rIns="0" bIns="0" rtlCol="0"/>
          <a:lstStyle/>
          <a:p>
            <a:endParaRPr/>
          </a:p>
        </p:txBody>
      </p:sp>
      <p:sp>
        <p:nvSpPr>
          <p:cNvPr id="23" name="object 23"/>
          <p:cNvSpPr/>
          <p:nvPr/>
        </p:nvSpPr>
        <p:spPr>
          <a:xfrm>
            <a:off x="7230352" y="5121020"/>
            <a:ext cx="1192530" cy="361950"/>
          </a:xfrm>
          <a:custGeom>
            <a:avLst/>
            <a:gdLst/>
            <a:ahLst/>
            <a:cxnLst/>
            <a:rect l="l" t="t" r="r" b="b"/>
            <a:pathLst>
              <a:path w="1192529" h="361950">
                <a:moveTo>
                  <a:pt x="1192529" y="361950"/>
                </a:moveTo>
                <a:lnTo>
                  <a:pt x="1192529" y="0"/>
                </a:lnTo>
                <a:lnTo>
                  <a:pt x="0" y="0"/>
                </a:lnTo>
                <a:lnTo>
                  <a:pt x="0" y="361950"/>
                </a:lnTo>
                <a:lnTo>
                  <a:pt x="6870" y="361950"/>
                </a:lnTo>
                <a:lnTo>
                  <a:pt x="6870" y="12953"/>
                </a:lnTo>
                <a:lnTo>
                  <a:pt x="12966" y="6857"/>
                </a:lnTo>
                <a:lnTo>
                  <a:pt x="12966" y="12953"/>
                </a:lnTo>
                <a:lnTo>
                  <a:pt x="1179588" y="12953"/>
                </a:lnTo>
                <a:lnTo>
                  <a:pt x="1179588" y="6857"/>
                </a:lnTo>
                <a:lnTo>
                  <a:pt x="1186446" y="12953"/>
                </a:lnTo>
                <a:lnTo>
                  <a:pt x="1186446" y="361950"/>
                </a:lnTo>
                <a:lnTo>
                  <a:pt x="1192529" y="361950"/>
                </a:lnTo>
                <a:close/>
              </a:path>
              <a:path w="1192529" h="361950">
                <a:moveTo>
                  <a:pt x="12966" y="12953"/>
                </a:moveTo>
                <a:lnTo>
                  <a:pt x="12966" y="6857"/>
                </a:lnTo>
                <a:lnTo>
                  <a:pt x="6870" y="12953"/>
                </a:lnTo>
                <a:lnTo>
                  <a:pt x="12966" y="12953"/>
                </a:lnTo>
                <a:close/>
              </a:path>
              <a:path w="1192529" h="361950">
                <a:moveTo>
                  <a:pt x="12966" y="349757"/>
                </a:moveTo>
                <a:lnTo>
                  <a:pt x="12966" y="12953"/>
                </a:lnTo>
                <a:lnTo>
                  <a:pt x="6870" y="12953"/>
                </a:lnTo>
                <a:lnTo>
                  <a:pt x="6870" y="349757"/>
                </a:lnTo>
                <a:lnTo>
                  <a:pt x="12966" y="349757"/>
                </a:lnTo>
                <a:close/>
              </a:path>
              <a:path w="1192529" h="361950">
                <a:moveTo>
                  <a:pt x="1186446" y="349757"/>
                </a:moveTo>
                <a:lnTo>
                  <a:pt x="6870" y="349757"/>
                </a:lnTo>
                <a:lnTo>
                  <a:pt x="12966" y="355853"/>
                </a:lnTo>
                <a:lnTo>
                  <a:pt x="12966" y="361950"/>
                </a:lnTo>
                <a:lnTo>
                  <a:pt x="1179588" y="361950"/>
                </a:lnTo>
                <a:lnTo>
                  <a:pt x="1179588" y="355853"/>
                </a:lnTo>
                <a:lnTo>
                  <a:pt x="1186446" y="349757"/>
                </a:lnTo>
                <a:close/>
              </a:path>
              <a:path w="1192529" h="361950">
                <a:moveTo>
                  <a:pt x="12966" y="361950"/>
                </a:moveTo>
                <a:lnTo>
                  <a:pt x="12966" y="355853"/>
                </a:lnTo>
                <a:lnTo>
                  <a:pt x="6870" y="349757"/>
                </a:lnTo>
                <a:lnTo>
                  <a:pt x="6870" y="361950"/>
                </a:lnTo>
                <a:lnTo>
                  <a:pt x="12966" y="361950"/>
                </a:lnTo>
                <a:close/>
              </a:path>
              <a:path w="1192529" h="361950">
                <a:moveTo>
                  <a:pt x="1186446" y="12953"/>
                </a:moveTo>
                <a:lnTo>
                  <a:pt x="1179588" y="6857"/>
                </a:lnTo>
                <a:lnTo>
                  <a:pt x="1179588" y="12953"/>
                </a:lnTo>
                <a:lnTo>
                  <a:pt x="1186446" y="12953"/>
                </a:lnTo>
                <a:close/>
              </a:path>
              <a:path w="1192529" h="361950">
                <a:moveTo>
                  <a:pt x="1186446" y="349757"/>
                </a:moveTo>
                <a:lnTo>
                  <a:pt x="1186446" y="12953"/>
                </a:lnTo>
                <a:lnTo>
                  <a:pt x="1179588" y="12953"/>
                </a:lnTo>
                <a:lnTo>
                  <a:pt x="1179588" y="349757"/>
                </a:lnTo>
                <a:lnTo>
                  <a:pt x="1186446" y="349757"/>
                </a:lnTo>
                <a:close/>
              </a:path>
              <a:path w="1192529" h="361950">
                <a:moveTo>
                  <a:pt x="1186446" y="361950"/>
                </a:moveTo>
                <a:lnTo>
                  <a:pt x="1186446" y="349757"/>
                </a:lnTo>
                <a:lnTo>
                  <a:pt x="1179588" y="355853"/>
                </a:lnTo>
                <a:lnTo>
                  <a:pt x="1179588" y="361950"/>
                </a:lnTo>
                <a:lnTo>
                  <a:pt x="1186446" y="361950"/>
                </a:lnTo>
                <a:close/>
              </a:path>
            </a:pathLst>
          </a:custGeom>
          <a:solidFill>
            <a:srgbClr val="000000"/>
          </a:solidFill>
        </p:spPr>
        <p:txBody>
          <a:bodyPr wrap="square" lIns="0" tIns="0" rIns="0" bIns="0" rtlCol="0"/>
          <a:lstStyle/>
          <a:p>
            <a:endParaRPr/>
          </a:p>
        </p:txBody>
      </p:sp>
      <p:sp>
        <p:nvSpPr>
          <p:cNvPr id="24" name="object 24"/>
          <p:cNvSpPr/>
          <p:nvPr/>
        </p:nvSpPr>
        <p:spPr>
          <a:xfrm>
            <a:off x="7240270" y="5463920"/>
            <a:ext cx="1179830" cy="349885"/>
          </a:xfrm>
          <a:custGeom>
            <a:avLst/>
            <a:gdLst/>
            <a:ahLst/>
            <a:cxnLst/>
            <a:rect l="l" t="t" r="r" b="b"/>
            <a:pathLst>
              <a:path w="1179829" h="349885">
                <a:moveTo>
                  <a:pt x="0" y="0"/>
                </a:moveTo>
                <a:lnTo>
                  <a:pt x="0" y="349758"/>
                </a:lnTo>
                <a:lnTo>
                  <a:pt x="1179576" y="349758"/>
                </a:lnTo>
                <a:lnTo>
                  <a:pt x="1179576" y="0"/>
                </a:lnTo>
                <a:lnTo>
                  <a:pt x="0" y="0"/>
                </a:lnTo>
                <a:close/>
              </a:path>
            </a:pathLst>
          </a:custGeom>
          <a:solidFill>
            <a:srgbClr val="FFFFCC"/>
          </a:solidFill>
        </p:spPr>
        <p:txBody>
          <a:bodyPr wrap="square" lIns="0" tIns="0" rIns="0" bIns="0" rtlCol="0"/>
          <a:lstStyle/>
          <a:p>
            <a:endParaRPr/>
          </a:p>
        </p:txBody>
      </p:sp>
      <p:sp>
        <p:nvSpPr>
          <p:cNvPr id="25" name="object 25"/>
          <p:cNvSpPr/>
          <p:nvPr/>
        </p:nvSpPr>
        <p:spPr>
          <a:xfrm>
            <a:off x="7234161" y="5457825"/>
            <a:ext cx="1191895" cy="361950"/>
          </a:xfrm>
          <a:custGeom>
            <a:avLst/>
            <a:gdLst/>
            <a:ahLst/>
            <a:cxnLst/>
            <a:rect l="l" t="t" r="r" b="b"/>
            <a:pathLst>
              <a:path w="1191895" h="361950">
                <a:moveTo>
                  <a:pt x="1191768" y="361950"/>
                </a:moveTo>
                <a:lnTo>
                  <a:pt x="1191768" y="0"/>
                </a:lnTo>
                <a:lnTo>
                  <a:pt x="0" y="0"/>
                </a:lnTo>
                <a:lnTo>
                  <a:pt x="0" y="361950"/>
                </a:lnTo>
                <a:lnTo>
                  <a:pt x="6108" y="361950"/>
                </a:lnTo>
                <a:lnTo>
                  <a:pt x="6108" y="12953"/>
                </a:lnTo>
                <a:lnTo>
                  <a:pt x="12204" y="6096"/>
                </a:lnTo>
                <a:lnTo>
                  <a:pt x="12204" y="12953"/>
                </a:lnTo>
                <a:lnTo>
                  <a:pt x="1179576" y="12953"/>
                </a:lnTo>
                <a:lnTo>
                  <a:pt x="1179576" y="6096"/>
                </a:lnTo>
                <a:lnTo>
                  <a:pt x="1185684" y="12953"/>
                </a:lnTo>
                <a:lnTo>
                  <a:pt x="1185684" y="361950"/>
                </a:lnTo>
                <a:lnTo>
                  <a:pt x="1191768" y="361950"/>
                </a:lnTo>
                <a:close/>
              </a:path>
              <a:path w="1191895" h="361950">
                <a:moveTo>
                  <a:pt x="12204" y="12953"/>
                </a:moveTo>
                <a:lnTo>
                  <a:pt x="12204" y="6096"/>
                </a:lnTo>
                <a:lnTo>
                  <a:pt x="6108" y="12953"/>
                </a:lnTo>
                <a:lnTo>
                  <a:pt x="12204" y="12953"/>
                </a:lnTo>
                <a:close/>
              </a:path>
              <a:path w="1191895" h="361950">
                <a:moveTo>
                  <a:pt x="12204" y="348996"/>
                </a:moveTo>
                <a:lnTo>
                  <a:pt x="12204" y="12953"/>
                </a:lnTo>
                <a:lnTo>
                  <a:pt x="6108" y="12953"/>
                </a:lnTo>
                <a:lnTo>
                  <a:pt x="6108" y="348996"/>
                </a:lnTo>
                <a:lnTo>
                  <a:pt x="12204" y="348996"/>
                </a:lnTo>
                <a:close/>
              </a:path>
              <a:path w="1191895" h="361950">
                <a:moveTo>
                  <a:pt x="1185684" y="348996"/>
                </a:moveTo>
                <a:lnTo>
                  <a:pt x="6108" y="348996"/>
                </a:lnTo>
                <a:lnTo>
                  <a:pt x="12204" y="355853"/>
                </a:lnTo>
                <a:lnTo>
                  <a:pt x="12204" y="361950"/>
                </a:lnTo>
                <a:lnTo>
                  <a:pt x="1179576" y="361950"/>
                </a:lnTo>
                <a:lnTo>
                  <a:pt x="1179576" y="355853"/>
                </a:lnTo>
                <a:lnTo>
                  <a:pt x="1185684" y="348996"/>
                </a:lnTo>
                <a:close/>
              </a:path>
              <a:path w="1191895" h="361950">
                <a:moveTo>
                  <a:pt x="12204" y="361950"/>
                </a:moveTo>
                <a:lnTo>
                  <a:pt x="12204" y="355853"/>
                </a:lnTo>
                <a:lnTo>
                  <a:pt x="6108" y="348996"/>
                </a:lnTo>
                <a:lnTo>
                  <a:pt x="6108" y="361950"/>
                </a:lnTo>
                <a:lnTo>
                  <a:pt x="12204" y="361950"/>
                </a:lnTo>
                <a:close/>
              </a:path>
              <a:path w="1191895" h="361950">
                <a:moveTo>
                  <a:pt x="1185684" y="12953"/>
                </a:moveTo>
                <a:lnTo>
                  <a:pt x="1179576" y="6096"/>
                </a:lnTo>
                <a:lnTo>
                  <a:pt x="1179576" y="12953"/>
                </a:lnTo>
                <a:lnTo>
                  <a:pt x="1185684" y="12953"/>
                </a:lnTo>
                <a:close/>
              </a:path>
              <a:path w="1191895" h="361950">
                <a:moveTo>
                  <a:pt x="1185684" y="348996"/>
                </a:moveTo>
                <a:lnTo>
                  <a:pt x="1185684" y="12953"/>
                </a:lnTo>
                <a:lnTo>
                  <a:pt x="1179576" y="12953"/>
                </a:lnTo>
                <a:lnTo>
                  <a:pt x="1179576" y="348996"/>
                </a:lnTo>
                <a:lnTo>
                  <a:pt x="1185684" y="348996"/>
                </a:lnTo>
                <a:close/>
              </a:path>
              <a:path w="1191895" h="361950">
                <a:moveTo>
                  <a:pt x="1185684" y="361950"/>
                </a:moveTo>
                <a:lnTo>
                  <a:pt x="1185684" y="348996"/>
                </a:lnTo>
                <a:lnTo>
                  <a:pt x="1179576" y="355853"/>
                </a:lnTo>
                <a:lnTo>
                  <a:pt x="1179576" y="361950"/>
                </a:lnTo>
                <a:lnTo>
                  <a:pt x="1185684" y="361950"/>
                </a:lnTo>
                <a:close/>
              </a:path>
            </a:pathLst>
          </a:custGeom>
          <a:solidFill>
            <a:srgbClr val="000000"/>
          </a:solidFill>
        </p:spPr>
        <p:txBody>
          <a:bodyPr wrap="square" lIns="0" tIns="0" rIns="0" bIns="0" rtlCol="0"/>
          <a:lstStyle/>
          <a:p>
            <a:endParaRPr/>
          </a:p>
        </p:txBody>
      </p:sp>
      <p:sp>
        <p:nvSpPr>
          <p:cNvPr id="26" name="object 26"/>
          <p:cNvSpPr/>
          <p:nvPr/>
        </p:nvSpPr>
        <p:spPr>
          <a:xfrm>
            <a:off x="7238746" y="5824346"/>
            <a:ext cx="1179830" cy="349885"/>
          </a:xfrm>
          <a:custGeom>
            <a:avLst/>
            <a:gdLst/>
            <a:ahLst/>
            <a:cxnLst/>
            <a:rect l="l" t="t" r="r" b="b"/>
            <a:pathLst>
              <a:path w="1179829" h="349885">
                <a:moveTo>
                  <a:pt x="0" y="0"/>
                </a:moveTo>
                <a:lnTo>
                  <a:pt x="0" y="349758"/>
                </a:lnTo>
                <a:lnTo>
                  <a:pt x="1179576" y="349758"/>
                </a:lnTo>
                <a:lnTo>
                  <a:pt x="1179576" y="0"/>
                </a:lnTo>
                <a:lnTo>
                  <a:pt x="0" y="0"/>
                </a:lnTo>
                <a:close/>
              </a:path>
            </a:pathLst>
          </a:custGeom>
          <a:solidFill>
            <a:srgbClr val="FFFFCC"/>
          </a:solidFill>
        </p:spPr>
        <p:txBody>
          <a:bodyPr wrap="square" lIns="0" tIns="0" rIns="0" bIns="0" rtlCol="0"/>
          <a:lstStyle/>
          <a:p>
            <a:endParaRPr/>
          </a:p>
        </p:txBody>
      </p:sp>
      <p:sp>
        <p:nvSpPr>
          <p:cNvPr id="27" name="object 27"/>
          <p:cNvSpPr/>
          <p:nvPr/>
        </p:nvSpPr>
        <p:spPr>
          <a:xfrm>
            <a:off x="7232638" y="5818251"/>
            <a:ext cx="1191895" cy="361950"/>
          </a:xfrm>
          <a:custGeom>
            <a:avLst/>
            <a:gdLst/>
            <a:ahLst/>
            <a:cxnLst/>
            <a:rect l="l" t="t" r="r" b="b"/>
            <a:pathLst>
              <a:path w="1191895" h="361950">
                <a:moveTo>
                  <a:pt x="1191768" y="361950"/>
                </a:moveTo>
                <a:lnTo>
                  <a:pt x="1191768" y="0"/>
                </a:lnTo>
                <a:lnTo>
                  <a:pt x="0" y="0"/>
                </a:lnTo>
                <a:lnTo>
                  <a:pt x="0" y="361950"/>
                </a:lnTo>
                <a:lnTo>
                  <a:pt x="6108" y="361950"/>
                </a:lnTo>
                <a:lnTo>
                  <a:pt x="6108" y="12954"/>
                </a:lnTo>
                <a:lnTo>
                  <a:pt x="12204" y="6096"/>
                </a:lnTo>
                <a:lnTo>
                  <a:pt x="12204" y="12954"/>
                </a:lnTo>
                <a:lnTo>
                  <a:pt x="1178813" y="12954"/>
                </a:lnTo>
                <a:lnTo>
                  <a:pt x="1178813" y="6096"/>
                </a:lnTo>
                <a:lnTo>
                  <a:pt x="1185684" y="12954"/>
                </a:lnTo>
                <a:lnTo>
                  <a:pt x="1185684" y="361950"/>
                </a:lnTo>
                <a:lnTo>
                  <a:pt x="1191768" y="361950"/>
                </a:lnTo>
                <a:close/>
              </a:path>
              <a:path w="1191895" h="361950">
                <a:moveTo>
                  <a:pt x="12204" y="12954"/>
                </a:moveTo>
                <a:lnTo>
                  <a:pt x="12204" y="6096"/>
                </a:lnTo>
                <a:lnTo>
                  <a:pt x="6108" y="12954"/>
                </a:lnTo>
                <a:lnTo>
                  <a:pt x="12204" y="12954"/>
                </a:lnTo>
                <a:close/>
              </a:path>
              <a:path w="1191895" h="361950">
                <a:moveTo>
                  <a:pt x="12204" y="348996"/>
                </a:moveTo>
                <a:lnTo>
                  <a:pt x="12204" y="12954"/>
                </a:lnTo>
                <a:lnTo>
                  <a:pt x="6108" y="12954"/>
                </a:lnTo>
                <a:lnTo>
                  <a:pt x="6108" y="348996"/>
                </a:lnTo>
                <a:lnTo>
                  <a:pt x="12204" y="348996"/>
                </a:lnTo>
                <a:close/>
              </a:path>
              <a:path w="1191895" h="361950">
                <a:moveTo>
                  <a:pt x="1185684" y="348996"/>
                </a:moveTo>
                <a:lnTo>
                  <a:pt x="6108" y="348996"/>
                </a:lnTo>
                <a:lnTo>
                  <a:pt x="12204" y="355854"/>
                </a:lnTo>
                <a:lnTo>
                  <a:pt x="12204" y="361950"/>
                </a:lnTo>
                <a:lnTo>
                  <a:pt x="1178813" y="361950"/>
                </a:lnTo>
                <a:lnTo>
                  <a:pt x="1178813" y="355854"/>
                </a:lnTo>
                <a:lnTo>
                  <a:pt x="1185684" y="348996"/>
                </a:lnTo>
                <a:close/>
              </a:path>
              <a:path w="1191895" h="361950">
                <a:moveTo>
                  <a:pt x="12204" y="361950"/>
                </a:moveTo>
                <a:lnTo>
                  <a:pt x="12204" y="355854"/>
                </a:lnTo>
                <a:lnTo>
                  <a:pt x="6108" y="348996"/>
                </a:lnTo>
                <a:lnTo>
                  <a:pt x="6108" y="361950"/>
                </a:lnTo>
                <a:lnTo>
                  <a:pt x="12204" y="361950"/>
                </a:lnTo>
                <a:close/>
              </a:path>
              <a:path w="1191895" h="361950">
                <a:moveTo>
                  <a:pt x="1185684" y="12954"/>
                </a:moveTo>
                <a:lnTo>
                  <a:pt x="1178813" y="6096"/>
                </a:lnTo>
                <a:lnTo>
                  <a:pt x="1178813" y="12954"/>
                </a:lnTo>
                <a:lnTo>
                  <a:pt x="1185684" y="12954"/>
                </a:lnTo>
                <a:close/>
              </a:path>
              <a:path w="1191895" h="361950">
                <a:moveTo>
                  <a:pt x="1185684" y="348996"/>
                </a:moveTo>
                <a:lnTo>
                  <a:pt x="1185684" y="12954"/>
                </a:lnTo>
                <a:lnTo>
                  <a:pt x="1178813" y="12954"/>
                </a:lnTo>
                <a:lnTo>
                  <a:pt x="1178813" y="348996"/>
                </a:lnTo>
                <a:lnTo>
                  <a:pt x="1185684" y="348996"/>
                </a:lnTo>
                <a:close/>
              </a:path>
              <a:path w="1191895" h="361950">
                <a:moveTo>
                  <a:pt x="1185684" y="361950"/>
                </a:moveTo>
                <a:lnTo>
                  <a:pt x="1185684" y="348996"/>
                </a:lnTo>
                <a:lnTo>
                  <a:pt x="1178813" y="355854"/>
                </a:lnTo>
                <a:lnTo>
                  <a:pt x="1178813" y="361950"/>
                </a:lnTo>
                <a:lnTo>
                  <a:pt x="1185684" y="361950"/>
                </a:lnTo>
                <a:close/>
              </a:path>
            </a:pathLst>
          </a:custGeom>
          <a:solidFill>
            <a:srgbClr val="000000"/>
          </a:solidFill>
        </p:spPr>
        <p:txBody>
          <a:bodyPr wrap="square" lIns="0" tIns="0" rIns="0" bIns="0" rtlCol="0"/>
          <a:lstStyle/>
          <a:p>
            <a:endParaRPr/>
          </a:p>
        </p:txBody>
      </p:sp>
      <p:sp>
        <p:nvSpPr>
          <p:cNvPr id="28" name="object 28"/>
          <p:cNvSpPr txBox="1"/>
          <p:nvPr/>
        </p:nvSpPr>
        <p:spPr>
          <a:xfrm>
            <a:off x="7316718" y="5886915"/>
            <a:ext cx="1003300" cy="22923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00110001</a:t>
            </a:r>
            <a:endParaRPr sz="1600">
              <a:latin typeface="Courier New"/>
              <a:cs typeface="Courier New"/>
            </a:endParaRPr>
          </a:p>
        </p:txBody>
      </p:sp>
      <p:sp>
        <p:nvSpPr>
          <p:cNvPr id="29" name="object 29"/>
          <p:cNvSpPr/>
          <p:nvPr/>
        </p:nvSpPr>
        <p:spPr>
          <a:xfrm>
            <a:off x="4199128" y="4517517"/>
            <a:ext cx="2993390" cy="257175"/>
          </a:xfrm>
          <a:custGeom>
            <a:avLst/>
            <a:gdLst/>
            <a:ahLst/>
            <a:cxnLst/>
            <a:rect l="l" t="t" r="r" b="b"/>
            <a:pathLst>
              <a:path w="2993390" h="257175">
                <a:moveTo>
                  <a:pt x="2917509" y="31699"/>
                </a:moveTo>
                <a:lnTo>
                  <a:pt x="2836926" y="29717"/>
                </a:lnTo>
                <a:lnTo>
                  <a:pt x="2679192" y="25907"/>
                </a:lnTo>
                <a:lnTo>
                  <a:pt x="2632961" y="25070"/>
                </a:lnTo>
                <a:lnTo>
                  <a:pt x="2586740" y="24359"/>
                </a:lnTo>
                <a:lnTo>
                  <a:pt x="2540515" y="23782"/>
                </a:lnTo>
                <a:lnTo>
                  <a:pt x="2494283" y="23344"/>
                </a:lnTo>
                <a:lnTo>
                  <a:pt x="2448134" y="23052"/>
                </a:lnTo>
                <a:lnTo>
                  <a:pt x="2355579" y="22929"/>
                </a:lnTo>
                <a:lnTo>
                  <a:pt x="2309345" y="23111"/>
                </a:lnTo>
                <a:lnTo>
                  <a:pt x="2263112" y="23463"/>
                </a:lnTo>
                <a:lnTo>
                  <a:pt x="2216881" y="23993"/>
                </a:lnTo>
                <a:lnTo>
                  <a:pt x="2170654" y="24706"/>
                </a:lnTo>
                <a:lnTo>
                  <a:pt x="2124431" y="25608"/>
                </a:lnTo>
                <a:lnTo>
                  <a:pt x="2078212" y="26705"/>
                </a:lnTo>
                <a:lnTo>
                  <a:pt x="2031999" y="28004"/>
                </a:lnTo>
                <a:lnTo>
                  <a:pt x="1985792" y="29512"/>
                </a:lnTo>
                <a:lnTo>
                  <a:pt x="1939593" y="31233"/>
                </a:lnTo>
                <a:lnTo>
                  <a:pt x="1893402" y="33175"/>
                </a:lnTo>
                <a:lnTo>
                  <a:pt x="1847220" y="35343"/>
                </a:lnTo>
                <a:lnTo>
                  <a:pt x="1801047" y="37745"/>
                </a:lnTo>
                <a:lnTo>
                  <a:pt x="1754886" y="40385"/>
                </a:lnTo>
                <a:lnTo>
                  <a:pt x="1662683" y="46481"/>
                </a:lnTo>
                <a:lnTo>
                  <a:pt x="1568196" y="53339"/>
                </a:lnTo>
                <a:lnTo>
                  <a:pt x="1511604" y="58189"/>
                </a:lnTo>
                <a:lnTo>
                  <a:pt x="1455031" y="63269"/>
                </a:lnTo>
                <a:lnTo>
                  <a:pt x="1398476" y="68568"/>
                </a:lnTo>
                <a:lnTo>
                  <a:pt x="1341940" y="74079"/>
                </a:lnTo>
                <a:lnTo>
                  <a:pt x="1285422" y="79793"/>
                </a:lnTo>
                <a:lnTo>
                  <a:pt x="1228922" y="85700"/>
                </a:lnTo>
                <a:lnTo>
                  <a:pt x="1172440" y="91791"/>
                </a:lnTo>
                <a:lnTo>
                  <a:pt x="1115975" y="98057"/>
                </a:lnTo>
                <a:lnTo>
                  <a:pt x="1059527" y="104490"/>
                </a:lnTo>
                <a:lnTo>
                  <a:pt x="1003096" y="111080"/>
                </a:lnTo>
                <a:lnTo>
                  <a:pt x="946682" y="117818"/>
                </a:lnTo>
                <a:lnTo>
                  <a:pt x="890285" y="124696"/>
                </a:lnTo>
                <a:lnTo>
                  <a:pt x="833904" y="131703"/>
                </a:lnTo>
                <a:lnTo>
                  <a:pt x="777539" y="138832"/>
                </a:lnTo>
                <a:lnTo>
                  <a:pt x="721190" y="146073"/>
                </a:lnTo>
                <a:lnTo>
                  <a:pt x="664856" y="153416"/>
                </a:lnTo>
                <a:lnTo>
                  <a:pt x="608538" y="160854"/>
                </a:lnTo>
                <a:lnTo>
                  <a:pt x="552235" y="168377"/>
                </a:lnTo>
                <a:lnTo>
                  <a:pt x="495947" y="175976"/>
                </a:lnTo>
                <a:lnTo>
                  <a:pt x="439673" y="183641"/>
                </a:lnTo>
                <a:lnTo>
                  <a:pt x="224028" y="213359"/>
                </a:lnTo>
                <a:lnTo>
                  <a:pt x="0" y="244601"/>
                </a:lnTo>
                <a:lnTo>
                  <a:pt x="2286" y="256793"/>
                </a:lnTo>
                <a:lnTo>
                  <a:pt x="225552" y="225551"/>
                </a:lnTo>
                <a:lnTo>
                  <a:pt x="441198" y="195833"/>
                </a:lnTo>
                <a:lnTo>
                  <a:pt x="610137" y="173539"/>
                </a:lnTo>
                <a:lnTo>
                  <a:pt x="666462" y="166161"/>
                </a:lnTo>
                <a:lnTo>
                  <a:pt x="722794" y="158835"/>
                </a:lnTo>
                <a:lnTo>
                  <a:pt x="779136" y="151580"/>
                </a:lnTo>
                <a:lnTo>
                  <a:pt x="835488" y="144409"/>
                </a:lnTo>
                <a:lnTo>
                  <a:pt x="891853" y="137341"/>
                </a:lnTo>
                <a:lnTo>
                  <a:pt x="948231" y="130389"/>
                </a:lnTo>
                <a:lnTo>
                  <a:pt x="1004625" y="123572"/>
                </a:lnTo>
                <a:lnTo>
                  <a:pt x="1061035" y="116905"/>
                </a:lnTo>
                <a:lnTo>
                  <a:pt x="1117464" y="110403"/>
                </a:lnTo>
                <a:lnTo>
                  <a:pt x="1173912" y="104083"/>
                </a:lnTo>
                <a:lnTo>
                  <a:pt x="1230381" y="97962"/>
                </a:lnTo>
                <a:lnTo>
                  <a:pt x="1286873" y="92054"/>
                </a:lnTo>
                <a:lnTo>
                  <a:pt x="1343388" y="86377"/>
                </a:lnTo>
                <a:lnTo>
                  <a:pt x="1399929" y="80947"/>
                </a:lnTo>
                <a:lnTo>
                  <a:pt x="1456497" y="75778"/>
                </a:lnTo>
                <a:lnTo>
                  <a:pt x="1513094" y="70889"/>
                </a:lnTo>
                <a:lnTo>
                  <a:pt x="1569720" y="66293"/>
                </a:lnTo>
                <a:lnTo>
                  <a:pt x="1663445" y="59435"/>
                </a:lnTo>
                <a:lnTo>
                  <a:pt x="1755648" y="53339"/>
                </a:lnTo>
                <a:lnTo>
                  <a:pt x="1801817" y="50602"/>
                </a:lnTo>
                <a:lnTo>
                  <a:pt x="1847982" y="48121"/>
                </a:lnTo>
                <a:lnTo>
                  <a:pt x="1894144" y="45890"/>
                </a:lnTo>
                <a:lnTo>
                  <a:pt x="1940304" y="43902"/>
                </a:lnTo>
                <a:lnTo>
                  <a:pt x="1986462" y="42148"/>
                </a:lnTo>
                <a:lnTo>
                  <a:pt x="2032619" y="40621"/>
                </a:lnTo>
                <a:lnTo>
                  <a:pt x="2078777" y="39313"/>
                </a:lnTo>
                <a:lnTo>
                  <a:pt x="2124935" y="38218"/>
                </a:lnTo>
                <a:lnTo>
                  <a:pt x="2171095" y="37327"/>
                </a:lnTo>
                <a:lnTo>
                  <a:pt x="2217258" y="36633"/>
                </a:lnTo>
                <a:lnTo>
                  <a:pt x="2263423" y="36128"/>
                </a:lnTo>
                <a:lnTo>
                  <a:pt x="2309593" y="35805"/>
                </a:lnTo>
                <a:lnTo>
                  <a:pt x="2355579" y="35657"/>
                </a:lnTo>
                <a:lnTo>
                  <a:pt x="2401947" y="35674"/>
                </a:lnTo>
                <a:lnTo>
                  <a:pt x="2448134" y="35852"/>
                </a:lnTo>
                <a:lnTo>
                  <a:pt x="2494328" y="36180"/>
                </a:lnTo>
                <a:lnTo>
                  <a:pt x="2540530" y="36653"/>
                </a:lnTo>
                <a:lnTo>
                  <a:pt x="2586744" y="37263"/>
                </a:lnTo>
                <a:lnTo>
                  <a:pt x="2632970" y="38002"/>
                </a:lnTo>
                <a:lnTo>
                  <a:pt x="2679192" y="38861"/>
                </a:lnTo>
                <a:lnTo>
                  <a:pt x="2836926" y="42671"/>
                </a:lnTo>
                <a:lnTo>
                  <a:pt x="2917120" y="44644"/>
                </a:lnTo>
                <a:lnTo>
                  <a:pt x="2917509" y="31699"/>
                </a:lnTo>
                <a:close/>
              </a:path>
              <a:path w="2993390" h="257175">
                <a:moveTo>
                  <a:pt x="2929890" y="69817"/>
                </a:moveTo>
                <a:lnTo>
                  <a:pt x="2929890" y="44957"/>
                </a:lnTo>
                <a:lnTo>
                  <a:pt x="2917120" y="44644"/>
                </a:lnTo>
                <a:lnTo>
                  <a:pt x="2916174" y="76199"/>
                </a:lnTo>
                <a:lnTo>
                  <a:pt x="2929890" y="69817"/>
                </a:lnTo>
                <a:close/>
              </a:path>
              <a:path w="2993390" h="257175">
                <a:moveTo>
                  <a:pt x="2929890" y="44957"/>
                </a:moveTo>
                <a:lnTo>
                  <a:pt x="2929890" y="32003"/>
                </a:lnTo>
                <a:lnTo>
                  <a:pt x="2917509" y="31699"/>
                </a:lnTo>
                <a:lnTo>
                  <a:pt x="2917120" y="44644"/>
                </a:lnTo>
                <a:lnTo>
                  <a:pt x="2929890" y="44957"/>
                </a:lnTo>
                <a:close/>
              </a:path>
              <a:path w="2993390" h="257175">
                <a:moveTo>
                  <a:pt x="2993136" y="40385"/>
                </a:moveTo>
                <a:lnTo>
                  <a:pt x="2918460" y="0"/>
                </a:lnTo>
                <a:lnTo>
                  <a:pt x="2917509" y="31699"/>
                </a:lnTo>
                <a:lnTo>
                  <a:pt x="2929890" y="32003"/>
                </a:lnTo>
                <a:lnTo>
                  <a:pt x="2929890" y="69817"/>
                </a:lnTo>
                <a:lnTo>
                  <a:pt x="2993136" y="40385"/>
                </a:lnTo>
                <a:close/>
              </a:path>
            </a:pathLst>
          </a:custGeom>
          <a:solidFill>
            <a:srgbClr val="000000"/>
          </a:solidFill>
        </p:spPr>
        <p:txBody>
          <a:bodyPr wrap="square" lIns="0" tIns="0" rIns="0" bIns="0" rtlCol="0"/>
          <a:lstStyle/>
          <a:p>
            <a:endParaRPr/>
          </a:p>
        </p:txBody>
      </p:sp>
      <p:sp>
        <p:nvSpPr>
          <p:cNvPr id="30" name="object 30"/>
          <p:cNvSpPr/>
          <p:nvPr/>
        </p:nvSpPr>
        <p:spPr>
          <a:xfrm>
            <a:off x="4417060" y="4526661"/>
            <a:ext cx="2710815" cy="704850"/>
          </a:xfrm>
          <a:custGeom>
            <a:avLst/>
            <a:gdLst/>
            <a:ahLst/>
            <a:cxnLst/>
            <a:rect l="l" t="t" r="r" b="b"/>
            <a:pathLst>
              <a:path w="2710815" h="704850">
                <a:moveTo>
                  <a:pt x="2635317" y="44037"/>
                </a:moveTo>
                <a:lnTo>
                  <a:pt x="2633960" y="31827"/>
                </a:lnTo>
                <a:lnTo>
                  <a:pt x="2618232" y="33528"/>
                </a:lnTo>
                <a:lnTo>
                  <a:pt x="2594610" y="36576"/>
                </a:lnTo>
                <a:lnTo>
                  <a:pt x="2539661" y="44197"/>
                </a:lnTo>
                <a:lnTo>
                  <a:pt x="2484609" y="52840"/>
                </a:lnTo>
                <a:lnTo>
                  <a:pt x="2429474" y="62437"/>
                </a:lnTo>
                <a:lnTo>
                  <a:pt x="2374276" y="72917"/>
                </a:lnTo>
                <a:lnTo>
                  <a:pt x="2319035" y="84212"/>
                </a:lnTo>
                <a:lnTo>
                  <a:pt x="2263770" y="96251"/>
                </a:lnTo>
                <a:lnTo>
                  <a:pt x="2208503" y="108965"/>
                </a:lnTo>
                <a:lnTo>
                  <a:pt x="2153253" y="122284"/>
                </a:lnTo>
                <a:lnTo>
                  <a:pt x="2098040" y="136139"/>
                </a:lnTo>
                <a:lnTo>
                  <a:pt x="2042883" y="150461"/>
                </a:lnTo>
                <a:lnTo>
                  <a:pt x="1987804" y="165180"/>
                </a:lnTo>
                <a:lnTo>
                  <a:pt x="1932822" y="180226"/>
                </a:lnTo>
                <a:lnTo>
                  <a:pt x="1877956" y="195530"/>
                </a:lnTo>
                <a:lnTo>
                  <a:pt x="1823228" y="211022"/>
                </a:lnTo>
                <a:lnTo>
                  <a:pt x="1768656" y="226633"/>
                </a:lnTo>
                <a:lnTo>
                  <a:pt x="1606084" y="273484"/>
                </a:lnTo>
                <a:lnTo>
                  <a:pt x="1552340" y="288875"/>
                </a:lnTo>
                <a:lnTo>
                  <a:pt x="1498854" y="304038"/>
                </a:lnTo>
                <a:lnTo>
                  <a:pt x="1466850" y="313182"/>
                </a:lnTo>
                <a:lnTo>
                  <a:pt x="1434084" y="323088"/>
                </a:lnTo>
                <a:lnTo>
                  <a:pt x="1366591" y="342757"/>
                </a:lnTo>
                <a:lnTo>
                  <a:pt x="1298929" y="362906"/>
                </a:lnTo>
                <a:lnTo>
                  <a:pt x="1231104" y="383428"/>
                </a:lnTo>
                <a:lnTo>
                  <a:pt x="1163120" y="404213"/>
                </a:lnTo>
                <a:lnTo>
                  <a:pt x="1026696" y="446142"/>
                </a:lnTo>
                <a:lnTo>
                  <a:pt x="958266" y="467068"/>
                </a:lnTo>
                <a:lnTo>
                  <a:pt x="889697" y="487826"/>
                </a:lnTo>
                <a:lnTo>
                  <a:pt x="820995" y="508305"/>
                </a:lnTo>
                <a:lnTo>
                  <a:pt x="752165" y="528399"/>
                </a:lnTo>
                <a:lnTo>
                  <a:pt x="683211" y="547998"/>
                </a:lnTo>
                <a:lnTo>
                  <a:pt x="614139" y="566995"/>
                </a:lnTo>
                <a:lnTo>
                  <a:pt x="544954" y="585280"/>
                </a:lnTo>
                <a:lnTo>
                  <a:pt x="475661" y="602746"/>
                </a:lnTo>
                <a:lnTo>
                  <a:pt x="406264" y="619285"/>
                </a:lnTo>
                <a:lnTo>
                  <a:pt x="336769" y="634788"/>
                </a:lnTo>
                <a:lnTo>
                  <a:pt x="267182" y="649147"/>
                </a:lnTo>
                <a:lnTo>
                  <a:pt x="197506" y="662253"/>
                </a:lnTo>
                <a:lnTo>
                  <a:pt x="127748" y="673999"/>
                </a:lnTo>
                <a:lnTo>
                  <a:pt x="32004" y="688086"/>
                </a:lnTo>
                <a:lnTo>
                  <a:pt x="0" y="692658"/>
                </a:lnTo>
                <a:lnTo>
                  <a:pt x="1524" y="704850"/>
                </a:lnTo>
                <a:lnTo>
                  <a:pt x="60198" y="696468"/>
                </a:lnTo>
                <a:lnTo>
                  <a:pt x="132517" y="685843"/>
                </a:lnTo>
                <a:lnTo>
                  <a:pt x="204515" y="673728"/>
                </a:lnTo>
                <a:lnTo>
                  <a:pt x="276214" y="660232"/>
                </a:lnTo>
                <a:lnTo>
                  <a:pt x="347636" y="645465"/>
                </a:lnTo>
                <a:lnTo>
                  <a:pt x="418803" y="629535"/>
                </a:lnTo>
                <a:lnTo>
                  <a:pt x="489737" y="612552"/>
                </a:lnTo>
                <a:lnTo>
                  <a:pt x="560460" y="594624"/>
                </a:lnTo>
                <a:lnTo>
                  <a:pt x="630993" y="575862"/>
                </a:lnTo>
                <a:lnTo>
                  <a:pt x="701360" y="556375"/>
                </a:lnTo>
                <a:lnTo>
                  <a:pt x="771582" y="536271"/>
                </a:lnTo>
                <a:lnTo>
                  <a:pt x="841680" y="515661"/>
                </a:lnTo>
                <a:lnTo>
                  <a:pt x="911678" y="494652"/>
                </a:lnTo>
                <a:lnTo>
                  <a:pt x="981596" y="473355"/>
                </a:lnTo>
                <a:lnTo>
                  <a:pt x="1051457" y="451879"/>
                </a:lnTo>
                <a:lnTo>
                  <a:pt x="1191097" y="408825"/>
                </a:lnTo>
                <a:lnTo>
                  <a:pt x="1260919" y="387467"/>
                </a:lnTo>
                <a:lnTo>
                  <a:pt x="1330772" y="366366"/>
                </a:lnTo>
                <a:lnTo>
                  <a:pt x="1400678" y="345631"/>
                </a:lnTo>
                <a:lnTo>
                  <a:pt x="1470660" y="325374"/>
                </a:lnTo>
                <a:lnTo>
                  <a:pt x="1502664" y="316230"/>
                </a:lnTo>
                <a:lnTo>
                  <a:pt x="1533144" y="307086"/>
                </a:lnTo>
                <a:lnTo>
                  <a:pt x="1585259" y="292330"/>
                </a:lnTo>
                <a:lnTo>
                  <a:pt x="1637547" y="277401"/>
                </a:lnTo>
                <a:lnTo>
                  <a:pt x="1742600" y="247263"/>
                </a:lnTo>
                <a:lnTo>
                  <a:pt x="1795342" y="232178"/>
                </a:lnTo>
                <a:lnTo>
                  <a:pt x="1848215" y="217164"/>
                </a:lnTo>
                <a:lnTo>
                  <a:pt x="1901208" y="202282"/>
                </a:lnTo>
                <a:lnTo>
                  <a:pt x="1954309" y="187594"/>
                </a:lnTo>
                <a:lnTo>
                  <a:pt x="2007508" y="173160"/>
                </a:lnTo>
                <a:lnTo>
                  <a:pt x="2060795" y="159043"/>
                </a:lnTo>
                <a:lnTo>
                  <a:pt x="2114159" y="145304"/>
                </a:lnTo>
                <a:lnTo>
                  <a:pt x="2167589" y="132004"/>
                </a:lnTo>
                <a:lnTo>
                  <a:pt x="2221075" y="119204"/>
                </a:lnTo>
                <a:lnTo>
                  <a:pt x="2274605" y="106965"/>
                </a:lnTo>
                <a:lnTo>
                  <a:pt x="2328170" y="95350"/>
                </a:lnTo>
                <a:lnTo>
                  <a:pt x="2381758" y="84419"/>
                </a:lnTo>
                <a:lnTo>
                  <a:pt x="2435359" y="74234"/>
                </a:lnTo>
                <a:lnTo>
                  <a:pt x="2488963" y="64856"/>
                </a:lnTo>
                <a:lnTo>
                  <a:pt x="2542558" y="56347"/>
                </a:lnTo>
                <a:lnTo>
                  <a:pt x="2596134" y="48768"/>
                </a:lnTo>
                <a:lnTo>
                  <a:pt x="2619756" y="45720"/>
                </a:lnTo>
                <a:lnTo>
                  <a:pt x="2635317" y="44037"/>
                </a:lnTo>
                <a:close/>
              </a:path>
              <a:path w="2710815" h="704850">
                <a:moveTo>
                  <a:pt x="2710434" y="29718"/>
                </a:moveTo>
                <a:lnTo>
                  <a:pt x="2630424" y="0"/>
                </a:lnTo>
                <a:lnTo>
                  <a:pt x="2633960" y="31827"/>
                </a:lnTo>
                <a:lnTo>
                  <a:pt x="2646426" y="30480"/>
                </a:lnTo>
                <a:lnTo>
                  <a:pt x="2647950" y="42672"/>
                </a:lnTo>
                <a:lnTo>
                  <a:pt x="2647950" y="69601"/>
                </a:lnTo>
                <a:lnTo>
                  <a:pt x="2710434" y="29718"/>
                </a:lnTo>
                <a:close/>
              </a:path>
              <a:path w="2710815" h="704850">
                <a:moveTo>
                  <a:pt x="2647950" y="42672"/>
                </a:moveTo>
                <a:lnTo>
                  <a:pt x="2646426" y="30480"/>
                </a:lnTo>
                <a:lnTo>
                  <a:pt x="2633960" y="31827"/>
                </a:lnTo>
                <a:lnTo>
                  <a:pt x="2635317" y="44037"/>
                </a:lnTo>
                <a:lnTo>
                  <a:pt x="2647950" y="42672"/>
                </a:lnTo>
                <a:close/>
              </a:path>
              <a:path w="2710815" h="704850">
                <a:moveTo>
                  <a:pt x="2647950" y="69601"/>
                </a:moveTo>
                <a:lnTo>
                  <a:pt x="2647950" y="42672"/>
                </a:lnTo>
                <a:lnTo>
                  <a:pt x="2635317" y="44037"/>
                </a:lnTo>
                <a:lnTo>
                  <a:pt x="2638806" y="75438"/>
                </a:lnTo>
                <a:lnTo>
                  <a:pt x="2647950" y="69601"/>
                </a:lnTo>
                <a:close/>
              </a:path>
            </a:pathLst>
          </a:custGeom>
          <a:solidFill>
            <a:srgbClr val="000000"/>
          </a:solidFill>
        </p:spPr>
        <p:txBody>
          <a:bodyPr wrap="square" lIns="0" tIns="0" rIns="0" bIns="0" rtlCol="0"/>
          <a:lstStyle/>
          <a:p>
            <a:endParaRPr/>
          </a:p>
        </p:txBody>
      </p:sp>
      <p:sp>
        <p:nvSpPr>
          <p:cNvPr id="31" name="object 31"/>
          <p:cNvSpPr txBox="1"/>
          <p:nvPr/>
        </p:nvSpPr>
        <p:spPr>
          <a:xfrm>
            <a:off x="1459201" y="6700539"/>
            <a:ext cx="1938020" cy="665480"/>
          </a:xfrm>
          <a:prstGeom prst="rect">
            <a:avLst/>
          </a:prstGeom>
        </p:spPr>
        <p:txBody>
          <a:bodyPr vert="horz" wrap="square" lIns="0" tIns="0" rIns="0" bIns="0" rtlCol="0">
            <a:spAutoFit/>
          </a:bodyPr>
          <a:lstStyle/>
          <a:p>
            <a:pPr marL="12700" marR="5080">
              <a:lnSpc>
                <a:spcPct val="150000"/>
              </a:lnSpc>
            </a:pPr>
            <a:r>
              <a:rPr sz="1800" spc="-5" dirty="0">
                <a:latin typeface="Courier New"/>
                <a:cs typeface="Courier New"/>
              </a:rPr>
              <a:t>in</a:t>
            </a:r>
            <a:r>
              <a:rPr sz="1800" dirty="0">
                <a:latin typeface="Courier New"/>
                <a:cs typeface="Courier New"/>
              </a:rPr>
              <a:t>t</a:t>
            </a:r>
            <a:r>
              <a:rPr sz="1800" b="1" dirty="0">
                <a:latin typeface="Courier New"/>
                <a:cs typeface="Courier New"/>
              </a:rPr>
              <a:t>&amp;</a:t>
            </a:r>
            <a:r>
              <a:rPr sz="1800" b="1" spc="-25" dirty="0">
                <a:latin typeface="Courier New"/>
                <a:cs typeface="Courier New"/>
              </a:rPr>
              <a:t> </a:t>
            </a:r>
            <a:r>
              <a:rPr sz="1800" spc="-5" dirty="0">
                <a:latin typeface="Courier New"/>
                <a:cs typeface="Courier New"/>
              </a:rPr>
              <a:t>var3; in</a:t>
            </a:r>
            <a:r>
              <a:rPr sz="1800" dirty="0">
                <a:latin typeface="Courier New"/>
                <a:cs typeface="Courier New"/>
              </a:rPr>
              <a:t>t</a:t>
            </a:r>
            <a:r>
              <a:rPr sz="1800" b="1" dirty="0">
                <a:latin typeface="Courier New"/>
                <a:cs typeface="Courier New"/>
              </a:rPr>
              <a:t>&amp;</a:t>
            </a:r>
            <a:r>
              <a:rPr sz="1800" b="1" spc="-25" dirty="0">
                <a:latin typeface="Courier New"/>
                <a:cs typeface="Courier New"/>
              </a:rPr>
              <a:t> </a:t>
            </a:r>
            <a:r>
              <a:rPr sz="1800" spc="-5" dirty="0">
                <a:latin typeface="Courier New"/>
                <a:cs typeface="Courier New"/>
              </a:rPr>
              <a:t>var</a:t>
            </a:r>
            <a:r>
              <a:rPr sz="1800" dirty="0">
                <a:latin typeface="Courier New"/>
                <a:cs typeface="Courier New"/>
              </a:rPr>
              <a:t>3</a:t>
            </a:r>
            <a:r>
              <a:rPr sz="1800" spc="-2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5;</a:t>
            </a:r>
            <a:endParaRPr sz="1800">
              <a:latin typeface="Courier New"/>
              <a:cs typeface="Courier New"/>
            </a:endParaRPr>
          </a:p>
        </p:txBody>
      </p:sp>
      <p:sp>
        <p:nvSpPr>
          <p:cNvPr id="32" name="object 32"/>
          <p:cNvSpPr txBox="1"/>
          <p:nvPr/>
        </p:nvSpPr>
        <p:spPr>
          <a:xfrm>
            <a:off x="3695312" y="6848942"/>
            <a:ext cx="5066665" cy="665480"/>
          </a:xfrm>
          <a:prstGeom prst="rect">
            <a:avLst/>
          </a:prstGeom>
        </p:spPr>
        <p:txBody>
          <a:bodyPr vert="horz" wrap="square" lIns="0" tIns="0" rIns="0" bIns="0" rtlCol="0">
            <a:spAutoFit/>
          </a:bodyPr>
          <a:lstStyle/>
          <a:p>
            <a:pPr marL="12700">
              <a:lnSpc>
                <a:spcPct val="100000"/>
              </a:lnSpc>
            </a:pPr>
            <a:r>
              <a:rPr sz="1800" dirty="0">
                <a:solidFill>
                  <a:srgbClr val="9A0000"/>
                </a:solidFill>
                <a:latin typeface="Calibri"/>
                <a:cs typeface="Calibri"/>
              </a:rPr>
              <a:t>/</a:t>
            </a:r>
            <a:r>
              <a:rPr sz="1800" spc="-30" dirty="0">
                <a:solidFill>
                  <a:srgbClr val="9A0000"/>
                </a:solidFill>
                <a:latin typeface="Calibri"/>
                <a:cs typeface="Calibri"/>
              </a:rPr>
              <a:t>/</a:t>
            </a:r>
            <a:r>
              <a:rPr sz="1800" spc="-25" dirty="0">
                <a:solidFill>
                  <a:srgbClr val="9A0000"/>
                </a:solidFill>
                <a:latin typeface="Calibri"/>
                <a:cs typeface="Calibri"/>
              </a:rPr>
              <a:t>c</a:t>
            </a:r>
            <a:r>
              <a:rPr sz="1800" spc="-5" dirty="0">
                <a:solidFill>
                  <a:srgbClr val="9A0000"/>
                </a:solidFill>
                <a:latin typeface="Calibri"/>
                <a:cs typeface="Calibri"/>
              </a:rPr>
              <a:t>o</a:t>
            </a:r>
            <a:r>
              <a:rPr sz="1800" dirty="0">
                <a:solidFill>
                  <a:srgbClr val="9A0000"/>
                </a:solidFill>
                <a:latin typeface="Calibri"/>
                <a:cs typeface="Calibri"/>
              </a:rPr>
              <a:t>mpil</a:t>
            </a:r>
            <a:r>
              <a:rPr sz="1800" spc="-20" dirty="0">
                <a:solidFill>
                  <a:srgbClr val="9A0000"/>
                </a:solidFill>
                <a:latin typeface="Calibri"/>
                <a:cs typeface="Calibri"/>
              </a:rPr>
              <a:t>a</a:t>
            </a:r>
            <a:r>
              <a:rPr sz="1800" dirty="0">
                <a:solidFill>
                  <a:srgbClr val="9A0000"/>
                </a:solidFill>
                <a:latin typeface="Calibri"/>
                <a:cs typeface="Calibri"/>
              </a:rPr>
              <a:t>tion</a:t>
            </a:r>
            <a:r>
              <a:rPr sz="1800" spc="10" dirty="0">
                <a:solidFill>
                  <a:srgbClr val="9A0000"/>
                </a:solidFill>
                <a:latin typeface="Calibri"/>
                <a:cs typeface="Calibri"/>
              </a:rPr>
              <a:t> </a:t>
            </a:r>
            <a:r>
              <a:rPr sz="1800" spc="-5" dirty="0">
                <a:solidFill>
                  <a:srgbClr val="9A0000"/>
                </a:solidFill>
                <a:latin typeface="Calibri"/>
                <a:cs typeface="Calibri"/>
              </a:rPr>
              <a:t>er</a:t>
            </a:r>
            <a:r>
              <a:rPr sz="1800" spc="-35" dirty="0">
                <a:solidFill>
                  <a:srgbClr val="9A0000"/>
                </a:solidFill>
                <a:latin typeface="Calibri"/>
                <a:cs typeface="Calibri"/>
              </a:rPr>
              <a:t>r</a:t>
            </a:r>
            <a:r>
              <a:rPr sz="1800" spc="-5" dirty="0">
                <a:solidFill>
                  <a:srgbClr val="9A0000"/>
                </a:solidFill>
                <a:latin typeface="Calibri"/>
                <a:cs typeface="Calibri"/>
              </a:rPr>
              <a:t>o</a:t>
            </a:r>
            <a:r>
              <a:rPr sz="1800" spc="-160" dirty="0">
                <a:solidFill>
                  <a:srgbClr val="9A0000"/>
                </a:solidFill>
                <a:latin typeface="Calibri"/>
                <a:cs typeface="Calibri"/>
              </a:rPr>
              <a:t>r</a:t>
            </a:r>
            <a:r>
              <a:rPr sz="1800" spc="-5" dirty="0">
                <a:solidFill>
                  <a:srgbClr val="9A0000"/>
                </a:solidFill>
                <a:latin typeface="Calibri"/>
                <a:cs typeface="Calibri"/>
              </a:rPr>
              <a:t>, </a:t>
            </a:r>
            <a:r>
              <a:rPr sz="1800" dirty="0">
                <a:solidFill>
                  <a:srgbClr val="9A0000"/>
                </a:solidFill>
                <a:latin typeface="Calibri"/>
                <a:cs typeface="Calibri"/>
              </a:rPr>
              <a:t>no</a:t>
            </a:r>
            <a:r>
              <a:rPr sz="1800" spc="10" dirty="0">
                <a:solidFill>
                  <a:srgbClr val="9A0000"/>
                </a:solidFill>
                <a:latin typeface="Calibri"/>
                <a:cs typeface="Calibri"/>
              </a:rPr>
              <a:t> </a:t>
            </a:r>
            <a:r>
              <a:rPr sz="1800" spc="-5" dirty="0">
                <a:solidFill>
                  <a:srgbClr val="9A0000"/>
                </a:solidFill>
                <a:latin typeface="Calibri"/>
                <a:cs typeface="Calibri"/>
              </a:rPr>
              <a:t>memo</a:t>
            </a:r>
            <a:r>
              <a:rPr sz="1800" spc="0" dirty="0">
                <a:solidFill>
                  <a:srgbClr val="9A0000"/>
                </a:solidFill>
                <a:latin typeface="Calibri"/>
                <a:cs typeface="Calibri"/>
              </a:rPr>
              <a:t>r</a:t>
            </a:r>
            <a:r>
              <a:rPr sz="1800" spc="-5" dirty="0">
                <a:solidFill>
                  <a:srgbClr val="9A0000"/>
                </a:solidFill>
                <a:latin typeface="Calibri"/>
                <a:cs typeface="Calibri"/>
              </a:rPr>
              <a:t>y</a:t>
            </a:r>
            <a:r>
              <a:rPr sz="1800" spc="-10" dirty="0">
                <a:solidFill>
                  <a:srgbClr val="9A0000"/>
                </a:solidFill>
                <a:latin typeface="Calibri"/>
                <a:cs typeface="Calibri"/>
              </a:rPr>
              <a:t> </a:t>
            </a:r>
            <a:r>
              <a:rPr sz="1800" spc="-5" dirty="0">
                <a:solidFill>
                  <a:srgbClr val="9A0000"/>
                </a:solidFill>
                <a:latin typeface="Calibri"/>
                <a:cs typeface="Calibri"/>
              </a:rPr>
              <a:t>lo</a:t>
            </a:r>
            <a:r>
              <a:rPr sz="1800" spc="-20" dirty="0">
                <a:solidFill>
                  <a:srgbClr val="9A0000"/>
                </a:solidFill>
                <a:latin typeface="Calibri"/>
                <a:cs typeface="Calibri"/>
              </a:rPr>
              <a:t>ca</a:t>
            </a:r>
            <a:r>
              <a:rPr sz="1800" spc="-5" dirty="0">
                <a:solidFill>
                  <a:srgbClr val="9A0000"/>
                </a:solidFill>
                <a:latin typeface="Calibri"/>
                <a:cs typeface="Calibri"/>
              </a:rPr>
              <a:t>tio</a:t>
            </a:r>
            <a:r>
              <a:rPr sz="1800" dirty="0">
                <a:solidFill>
                  <a:srgbClr val="9A0000"/>
                </a:solidFill>
                <a:latin typeface="Calibri"/>
                <a:cs typeface="Calibri"/>
              </a:rPr>
              <a:t>n</a:t>
            </a:r>
            <a:r>
              <a:rPr sz="1800" spc="15" dirty="0">
                <a:solidFill>
                  <a:srgbClr val="9A0000"/>
                </a:solidFill>
                <a:latin typeface="Calibri"/>
                <a:cs typeface="Calibri"/>
              </a:rPr>
              <a:t> </a:t>
            </a:r>
            <a:r>
              <a:rPr sz="1800" spc="-25" dirty="0">
                <a:solidFill>
                  <a:srgbClr val="9A0000"/>
                </a:solidFill>
                <a:latin typeface="Calibri"/>
                <a:cs typeface="Calibri"/>
              </a:rPr>
              <a:t>t</a:t>
            </a:r>
            <a:r>
              <a:rPr sz="1800" dirty="0">
                <a:solidFill>
                  <a:srgbClr val="9A0000"/>
                </a:solidFill>
                <a:latin typeface="Calibri"/>
                <a:cs typeface="Calibri"/>
              </a:rPr>
              <a:t>o</a:t>
            </a:r>
            <a:r>
              <a:rPr sz="1800" spc="5" dirty="0">
                <a:solidFill>
                  <a:srgbClr val="9A0000"/>
                </a:solidFill>
                <a:latin typeface="Calibri"/>
                <a:cs typeface="Calibri"/>
              </a:rPr>
              <a:t> </a:t>
            </a:r>
            <a:r>
              <a:rPr sz="1800" spc="-5" dirty="0">
                <a:solidFill>
                  <a:srgbClr val="9A0000"/>
                </a:solidFill>
                <a:latin typeface="Calibri"/>
                <a:cs typeface="Calibri"/>
              </a:rPr>
              <a:t>m</a:t>
            </a:r>
            <a:r>
              <a:rPr sz="1800" spc="-25" dirty="0">
                <a:solidFill>
                  <a:srgbClr val="9A0000"/>
                </a:solidFill>
                <a:latin typeface="Calibri"/>
                <a:cs typeface="Calibri"/>
              </a:rPr>
              <a:t>a</a:t>
            </a:r>
            <a:r>
              <a:rPr sz="1800" spc="-30" dirty="0">
                <a:solidFill>
                  <a:srgbClr val="9A0000"/>
                </a:solidFill>
                <a:latin typeface="Calibri"/>
                <a:cs typeface="Calibri"/>
              </a:rPr>
              <a:t>t</a:t>
            </a:r>
            <a:r>
              <a:rPr sz="1800" spc="-5" dirty="0">
                <a:solidFill>
                  <a:srgbClr val="9A0000"/>
                </a:solidFill>
                <a:latin typeface="Calibri"/>
                <a:cs typeface="Calibri"/>
              </a:rPr>
              <a:t>c</a:t>
            </a:r>
            <a:r>
              <a:rPr sz="1800" dirty="0">
                <a:solidFill>
                  <a:srgbClr val="9A0000"/>
                </a:solidFill>
                <a:latin typeface="Calibri"/>
                <a:cs typeface="Calibri"/>
              </a:rPr>
              <a:t>h</a:t>
            </a:r>
            <a:endParaRPr sz="1800" dirty="0">
              <a:latin typeface="Calibri"/>
              <a:cs typeface="Calibri"/>
            </a:endParaRPr>
          </a:p>
          <a:p>
            <a:pPr marL="12700">
              <a:lnSpc>
                <a:spcPct val="100000"/>
              </a:lnSpc>
              <a:spcBef>
                <a:spcPts val="1080"/>
              </a:spcBef>
            </a:pPr>
            <a:r>
              <a:rPr sz="1800" dirty="0">
                <a:solidFill>
                  <a:srgbClr val="9A0000"/>
                </a:solidFill>
                <a:latin typeface="Calibri"/>
                <a:cs typeface="Calibri"/>
              </a:rPr>
              <a:t>/</a:t>
            </a:r>
            <a:r>
              <a:rPr sz="1800" spc="-30" dirty="0">
                <a:solidFill>
                  <a:srgbClr val="9A0000"/>
                </a:solidFill>
                <a:latin typeface="Calibri"/>
                <a:cs typeface="Calibri"/>
              </a:rPr>
              <a:t>/</a:t>
            </a:r>
            <a:r>
              <a:rPr sz="1800" spc="-25" dirty="0">
                <a:solidFill>
                  <a:srgbClr val="9A0000"/>
                </a:solidFill>
                <a:latin typeface="Calibri"/>
                <a:cs typeface="Calibri"/>
              </a:rPr>
              <a:t>c</a:t>
            </a:r>
            <a:r>
              <a:rPr sz="1800" spc="-5" dirty="0">
                <a:solidFill>
                  <a:srgbClr val="9A0000"/>
                </a:solidFill>
                <a:latin typeface="Calibri"/>
                <a:cs typeface="Calibri"/>
              </a:rPr>
              <a:t>o</a:t>
            </a:r>
            <a:r>
              <a:rPr sz="1800" dirty="0">
                <a:solidFill>
                  <a:srgbClr val="9A0000"/>
                </a:solidFill>
                <a:latin typeface="Calibri"/>
                <a:cs typeface="Calibri"/>
              </a:rPr>
              <a:t>mpil</a:t>
            </a:r>
            <a:r>
              <a:rPr sz="1800" spc="-20" dirty="0">
                <a:solidFill>
                  <a:srgbClr val="9A0000"/>
                </a:solidFill>
                <a:latin typeface="Calibri"/>
                <a:cs typeface="Calibri"/>
              </a:rPr>
              <a:t>a</a:t>
            </a:r>
            <a:r>
              <a:rPr sz="1800" dirty="0">
                <a:solidFill>
                  <a:srgbClr val="9A0000"/>
                </a:solidFill>
                <a:latin typeface="Calibri"/>
                <a:cs typeface="Calibri"/>
              </a:rPr>
              <a:t>tion</a:t>
            </a:r>
            <a:r>
              <a:rPr sz="1800" spc="10" dirty="0">
                <a:solidFill>
                  <a:srgbClr val="9A0000"/>
                </a:solidFill>
                <a:latin typeface="Calibri"/>
                <a:cs typeface="Calibri"/>
              </a:rPr>
              <a:t> </a:t>
            </a:r>
            <a:r>
              <a:rPr sz="1800" spc="-5" dirty="0">
                <a:solidFill>
                  <a:srgbClr val="9A0000"/>
                </a:solidFill>
                <a:latin typeface="Calibri"/>
                <a:cs typeface="Calibri"/>
              </a:rPr>
              <a:t>er</a:t>
            </a:r>
            <a:r>
              <a:rPr sz="1800" spc="-35" dirty="0">
                <a:solidFill>
                  <a:srgbClr val="9A0000"/>
                </a:solidFill>
                <a:latin typeface="Calibri"/>
                <a:cs typeface="Calibri"/>
              </a:rPr>
              <a:t>r</a:t>
            </a:r>
            <a:r>
              <a:rPr sz="1800" spc="-5" dirty="0">
                <a:solidFill>
                  <a:srgbClr val="9A0000"/>
                </a:solidFill>
                <a:latin typeface="Calibri"/>
                <a:cs typeface="Calibri"/>
              </a:rPr>
              <a:t>o</a:t>
            </a:r>
            <a:r>
              <a:rPr sz="1800" spc="-160" dirty="0">
                <a:solidFill>
                  <a:srgbClr val="9A0000"/>
                </a:solidFill>
                <a:latin typeface="Calibri"/>
                <a:cs typeface="Calibri"/>
              </a:rPr>
              <a:t>r</a:t>
            </a:r>
            <a:r>
              <a:rPr sz="1800" spc="-5" dirty="0">
                <a:solidFill>
                  <a:srgbClr val="9A0000"/>
                </a:solidFill>
                <a:latin typeface="Calibri"/>
                <a:cs typeface="Calibri"/>
              </a:rPr>
              <a:t>, 5</a:t>
            </a:r>
            <a:r>
              <a:rPr sz="1800" spc="5" dirty="0">
                <a:solidFill>
                  <a:srgbClr val="9A0000"/>
                </a:solidFill>
                <a:latin typeface="Calibri"/>
                <a:cs typeface="Calibri"/>
              </a:rPr>
              <a:t> </a:t>
            </a:r>
            <a:r>
              <a:rPr sz="1800" spc="-5" dirty="0">
                <a:solidFill>
                  <a:srgbClr val="9A0000"/>
                </a:solidFill>
                <a:latin typeface="Calibri"/>
                <a:cs typeface="Calibri"/>
              </a:rPr>
              <a:t>doesn’</a:t>
            </a:r>
            <a:r>
              <a:rPr sz="1800" dirty="0">
                <a:solidFill>
                  <a:srgbClr val="9A0000"/>
                </a:solidFill>
                <a:latin typeface="Calibri"/>
                <a:cs typeface="Calibri"/>
              </a:rPr>
              <a:t>t</a:t>
            </a:r>
            <a:r>
              <a:rPr sz="1800" spc="10" dirty="0">
                <a:solidFill>
                  <a:srgbClr val="9A0000"/>
                </a:solidFill>
                <a:latin typeface="Calibri"/>
                <a:cs typeface="Calibri"/>
              </a:rPr>
              <a:t> </a:t>
            </a:r>
            <a:r>
              <a:rPr sz="1800" dirty="0">
                <a:solidFill>
                  <a:srgbClr val="9A0000"/>
                </a:solidFill>
                <a:latin typeface="Calibri"/>
                <a:cs typeface="Calibri"/>
              </a:rPr>
              <a:t>h</a:t>
            </a:r>
            <a:r>
              <a:rPr sz="1800" spc="-30" dirty="0">
                <a:solidFill>
                  <a:srgbClr val="9A0000"/>
                </a:solidFill>
                <a:latin typeface="Calibri"/>
                <a:cs typeface="Calibri"/>
              </a:rPr>
              <a:t>a</a:t>
            </a:r>
            <a:r>
              <a:rPr sz="1800" spc="-20" dirty="0">
                <a:solidFill>
                  <a:srgbClr val="9A0000"/>
                </a:solidFill>
                <a:latin typeface="Calibri"/>
                <a:cs typeface="Calibri"/>
              </a:rPr>
              <a:t>v</a:t>
            </a:r>
            <a:r>
              <a:rPr sz="1800" spc="-5" dirty="0">
                <a:solidFill>
                  <a:srgbClr val="9A0000"/>
                </a:solidFill>
                <a:latin typeface="Calibri"/>
                <a:cs typeface="Calibri"/>
              </a:rPr>
              <a:t>e</a:t>
            </a:r>
            <a:r>
              <a:rPr sz="1800" spc="10" dirty="0">
                <a:solidFill>
                  <a:srgbClr val="9A0000"/>
                </a:solidFill>
                <a:latin typeface="Calibri"/>
                <a:cs typeface="Calibri"/>
              </a:rPr>
              <a:t> </a:t>
            </a:r>
            <a:r>
              <a:rPr sz="1800" dirty="0">
                <a:solidFill>
                  <a:srgbClr val="9A0000"/>
                </a:solidFill>
                <a:latin typeface="Calibri"/>
                <a:cs typeface="Calibri"/>
              </a:rPr>
              <a:t>a </a:t>
            </a:r>
            <a:r>
              <a:rPr sz="1800" spc="-5" dirty="0">
                <a:solidFill>
                  <a:srgbClr val="9A0000"/>
                </a:solidFill>
                <a:latin typeface="Calibri"/>
                <a:cs typeface="Calibri"/>
              </a:rPr>
              <a:t>memo</a:t>
            </a:r>
            <a:r>
              <a:rPr sz="1800" spc="0" dirty="0">
                <a:solidFill>
                  <a:srgbClr val="9A0000"/>
                </a:solidFill>
                <a:latin typeface="Calibri"/>
                <a:cs typeface="Calibri"/>
              </a:rPr>
              <a:t>r</a:t>
            </a:r>
            <a:r>
              <a:rPr sz="1800" spc="-5" dirty="0">
                <a:solidFill>
                  <a:srgbClr val="9A0000"/>
                </a:solidFill>
                <a:latin typeface="Calibri"/>
                <a:cs typeface="Calibri"/>
              </a:rPr>
              <a:t>y</a:t>
            </a:r>
            <a:r>
              <a:rPr sz="1800" dirty="0">
                <a:solidFill>
                  <a:srgbClr val="9A0000"/>
                </a:solidFill>
                <a:latin typeface="Calibri"/>
                <a:cs typeface="Calibri"/>
              </a:rPr>
              <a:t> </a:t>
            </a:r>
            <a:r>
              <a:rPr sz="1800" spc="-5" dirty="0">
                <a:solidFill>
                  <a:srgbClr val="9A0000"/>
                </a:solidFill>
                <a:latin typeface="Calibri"/>
                <a:cs typeface="Calibri"/>
              </a:rPr>
              <a:t>lo</a:t>
            </a:r>
            <a:r>
              <a:rPr sz="1800" spc="-20" dirty="0">
                <a:solidFill>
                  <a:srgbClr val="9A0000"/>
                </a:solidFill>
                <a:latin typeface="Calibri"/>
                <a:cs typeface="Calibri"/>
              </a:rPr>
              <a:t>ca</a:t>
            </a:r>
            <a:r>
              <a:rPr sz="1800" spc="-5" dirty="0">
                <a:solidFill>
                  <a:srgbClr val="9A0000"/>
                </a:solidFill>
                <a:latin typeface="Calibri"/>
                <a:cs typeface="Calibri"/>
              </a:rPr>
              <a:t>tion</a:t>
            </a:r>
            <a:endParaRPr sz="1800" dirty="0">
              <a:latin typeface="Calibri"/>
              <a:cs typeface="Calibri"/>
            </a:endParaRPr>
          </a:p>
        </p:txBody>
      </p:sp>
      <p:sp>
        <p:nvSpPr>
          <p:cNvPr id="33" name="object 33"/>
          <p:cNvSpPr/>
          <p:nvPr/>
        </p:nvSpPr>
        <p:spPr>
          <a:xfrm>
            <a:off x="3710686" y="4589144"/>
            <a:ext cx="3401060" cy="1405255"/>
          </a:xfrm>
          <a:custGeom>
            <a:avLst/>
            <a:gdLst/>
            <a:ahLst/>
            <a:cxnLst/>
            <a:rect l="l" t="t" r="r" b="b"/>
            <a:pathLst>
              <a:path w="3401059" h="1405254">
                <a:moveTo>
                  <a:pt x="16002" y="1399793"/>
                </a:moveTo>
                <a:lnTo>
                  <a:pt x="11430" y="1388364"/>
                </a:lnTo>
                <a:lnTo>
                  <a:pt x="0" y="1392936"/>
                </a:lnTo>
                <a:lnTo>
                  <a:pt x="4572" y="1405127"/>
                </a:lnTo>
                <a:lnTo>
                  <a:pt x="16002" y="1399793"/>
                </a:lnTo>
                <a:close/>
              </a:path>
              <a:path w="3401059" h="1405254">
                <a:moveTo>
                  <a:pt x="39624" y="1390649"/>
                </a:moveTo>
                <a:lnTo>
                  <a:pt x="35052" y="1378458"/>
                </a:lnTo>
                <a:lnTo>
                  <a:pt x="22860" y="1383030"/>
                </a:lnTo>
                <a:lnTo>
                  <a:pt x="28194" y="1395221"/>
                </a:lnTo>
                <a:lnTo>
                  <a:pt x="39624" y="1390649"/>
                </a:lnTo>
                <a:close/>
              </a:path>
              <a:path w="3401059" h="1405254">
                <a:moveTo>
                  <a:pt x="63246" y="1380743"/>
                </a:moveTo>
                <a:lnTo>
                  <a:pt x="58674" y="1369314"/>
                </a:lnTo>
                <a:lnTo>
                  <a:pt x="46482" y="1373886"/>
                </a:lnTo>
                <a:lnTo>
                  <a:pt x="51816" y="1385315"/>
                </a:lnTo>
                <a:lnTo>
                  <a:pt x="63246" y="1380743"/>
                </a:lnTo>
                <a:close/>
              </a:path>
              <a:path w="3401059" h="1405254">
                <a:moveTo>
                  <a:pt x="86868" y="1370837"/>
                </a:moveTo>
                <a:lnTo>
                  <a:pt x="82296" y="1359408"/>
                </a:lnTo>
                <a:lnTo>
                  <a:pt x="70104" y="1363980"/>
                </a:lnTo>
                <a:lnTo>
                  <a:pt x="74676" y="1376171"/>
                </a:lnTo>
                <a:lnTo>
                  <a:pt x="86868" y="1370837"/>
                </a:lnTo>
                <a:close/>
              </a:path>
              <a:path w="3401059" h="1405254">
                <a:moveTo>
                  <a:pt x="110490" y="1361693"/>
                </a:moveTo>
                <a:lnTo>
                  <a:pt x="105156" y="1349502"/>
                </a:lnTo>
                <a:lnTo>
                  <a:pt x="93726" y="1354836"/>
                </a:lnTo>
                <a:lnTo>
                  <a:pt x="98298" y="1366265"/>
                </a:lnTo>
                <a:lnTo>
                  <a:pt x="110490" y="1361693"/>
                </a:lnTo>
                <a:close/>
              </a:path>
              <a:path w="3401059" h="1405254">
                <a:moveTo>
                  <a:pt x="134112" y="1351787"/>
                </a:moveTo>
                <a:lnTo>
                  <a:pt x="128778" y="1340358"/>
                </a:lnTo>
                <a:lnTo>
                  <a:pt x="117348" y="1344930"/>
                </a:lnTo>
                <a:lnTo>
                  <a:pt x="121920" y="1356359"/>
                </a:lnTo>
                <a:lnTo>
                  <a:pt x="134112" y="1351787"/>
                </a:lnTo>
                <a:close/>
              </a:path>
              <a:path w="3401059" h="1405254">
                <a:moveTo>
                  <a:pt x="156972" y="1341881"/>
                </a:moveTo>
                <a:lnTo>
                  <a:pt x="152400" y="1330452"/>
                </a:lnTo>
                <a:lnTo>
                  <a:pt x="140970" y="1335023"/>
                </a:lnTo>
                <a:lnTo>
                  <a:pt x="145542" y="1347215"/>
                </a:lnTo>
                <a:lnTo>
                  <a:pt x="156972" y="1341881"/>
                </a:lnTo>
                <a:close/>
              </a:path>
              <a:path w="3401059" h="1405254">
                <a:moveTo>
                  <a:pt x="180594" y="1332737"/>
                </a:moveTo>
                <a:lnTo>
                  <a:pt x="176022" y="1320545"/>
                </a:lnTo>
                <a:lnTo>
                  <a:pt x="164592" y="1325880"/>
                </a:lnTo>
                <a:lnTo>
                  <a:pt x="169164" y="1337309"/>
                </a:lnTo>
                <a:lnTo>
                  <a:pt x="180594" y="1332737"/>
                </a:lnTo>
                <a:close/>
              </a:path>
              <a:path w="3401059" h="1405254">
                <a:moveTo>
                  <a:pt x="204216" y="1322831"/>
                </a:moveTo>
                <a:lnTo>
                  <a:pt x="199644" y="1311402"/>
                </a:lnTo>
                <a:lnTo>
                  <a:pt x="187452" y="1315973"/>
                </a:lnTo>
                <a:lnTo>
                  <a:pt x="192786" y="1327403"/>
                </a:lnTo>
                <a:lnTo>
                  <a:pt x="204216" y="1322831"/>
                </a:lnTo>
                <a:close/>
              </a:path>
              <a:path w="3401059" h="1405254">
                <a:moveTo>
                  <a:pt x="227838" y="1312925"/>
                </a:moveTo>
                <a:lnTo>
                  <a:pt x="223266" y="1301495"/>
                </a:lnTo>
                <a:lnTo>
                  <a:pt x="211074" y="1306067"/>
                </a:lnTo>
                <a:lnTo>
                  <a:pt x="216408" y="1318259"/>
                </a:lnTo>
                <a:lnTo>
                  <a:pt x="227838" y="1312925"/>
                </a:lnTo>
                <a:close/>
              </a:path>
              <a:path w="3401059" h="1405254">
                <a:moveTo>
                  <a:pt x="251460" y="1303781"/>
                </a:moveTo>
                <a:lnTo>
                  <a:pt x="246888" y="1291589"/>
                </a:lnTo>
                <a:lnTo>
                  <a:pt x="234696" y="1296923"/>
                </a:lnTo>
                <a:lnTo>
                  <a:pt x="239268" y="1308353"/>
                </a:lnTo>
                <a:lnTo>
                  <a:pt x="251460" y="1303781"/>
                </a:lnTo>
                <a:close/>
              </a:path>
              <a:path w="3401059" h="1405254">
                <a:moveTo>
                  <a:pt x="275082" y="1293875"/>
                </a:moveTo>
                <a:lnTo>
                  <a:pt x="269748" y="1282445"/>
                </a:lnTo>
                <a:lnTo>
                  <a:pt x="258318" y="1287017"/>
                </a:lnTo>
                <a:lnTo>
                  <a:pt x="262890" y="1299209"/>
                </a:lnTo>
                <a:lnTo>
                  <a:pt x="275082" y="1293875"/>
                </a:lnTo>
                <a:close/>
              </a:path>
              <a:path w="3401059" h="1405254">
                <a:moveTo>
                  <a:pt x="298704" y="1284731"/>
                </a:moveTo>
                <a:lnTo>
                  <a:pt x="293370" y="1272539"/>
                </a:lnTo>
                <a:lnTo>
                  <a:pt x="281940" y="1277111"/>
                </a:lnTo>
                <a:lnTo>
                  <a:pt x="286512" y="1289303"/>
                </a:lnTo>
                <a:lnTo>
                  <a:pt x="298704" y="1284731"/>
                </a:lnTo>
                <a:close/>
              </a:path>
              <a:path w="3401059" h="1405254">
                <a:moveTo>
                  <a:pt x="321564" y="1274825"/>
                </a:moveTo>
                <a:lnTo>
                  <a:pt x="316992" y="1263395"/>
                </a:lnTo>
                <a:lnTo>
                  <a:pt x="305562" y="1267967"/>
                </a:lnTo>
                <a:lnTo>
                  <a:pt x="310134" y="1279397"/>
                </a:lnTo>
                <a:lnTo>
                  <a:pt x="321564" y="1274825"/>
                </a:lnTo>
                <a:close/>
              </a:path>
              <a:path w="3401059" h="1405254">
                <a:moveTo>
                  <a:pt x="345186" y="1264919"/>
                </a:moveTo>
                <a:lnTo>
                  <a:pt x="340614" y="1253489"/>
                </a:lnTo>
                <a:lnTo>
                  <a:pt x="328422" y="1258061"/>
                </a:lnTo>
                <a:lnTo>
                  <a:pt x="333756" y="1270253"/>
                </a:lnTo>
                <a:lnTo>
                  <a:pt x="345186" y="1264919"/>
                </a:lnTo>
                <a:close/>
              </a:path>
              <a:path w="3401059" h="1405254">
                <a:moveTo>
                  <a:pt x="368808" y="1255775"/>
                </a:moveTo>
                <a:lnTo>
                  <a:pt x="364236" y="1243583"/>
                </a:lnTo>
                <a:lnTo>
                  <a:pt x="352044" y="1248917"/>
                </a:lnTo>
                <a:lnTo>
                  <a:pt x="357378" y="1260347"/>
                </a:lnTo>
                <a:lnTo>
                  <a:pt x="368808" y="1255775"/>
                </a:lnTo>
                <a:close/>
              </a:path>
              <a:path w="3401059" h="1405254">
                <a:moveTo>
                  <a:pt x="392430" y="1245869"/>
                </a:moveTo>
                <a:lnTo>
                  <a:pt x="387858" y="1234439"/>
                </a:lnTo>
                <a:lnTo>
                  <a:pt x="375666" y="1239011"/>
                </a:lnTo>
                <a:lnTo>
                  <a:pt x="380238" y="1250441"/>
                </a:lnTo>
                <a:lnTo>
                  <a:pt x="392430" y="1245869"/>
                </a:lnTo>
                <a:close/>
              </a:path>
              <a:path w="3401059" h="1405254">
                <a:moveTo>
                  <a:pt x="416052" y="1235963"/>
                </a:moveTo>
                <a:lnTo>
                  <a:pt x="410718" y="1224533"/>
                </a:lnTo>
                <a:lnTo>
                  <a:pt x="399288" y="1229105"/>
                </a:lnTo>
                <a:lnTo>
                  <a:pt x="403860" y="1241297"/>
                </a:lnTo>
                <a:lnTo>
                  <a:pt x="416052" y="1235963"/>
                </a:lnTo>
                <a:close/>
              </a:path>
              <a:path w="3401059" h="1405254">
                <a:moveTo>
                  <a:pt x="439674" y="1226819"/>
                </a:moveTo>
                <a:lnTo>
                  <a:pt x="434340" y="1214627"/>
                </a:lnTo>
                <a:lnTo>
                  <a:pt x="422910" y="1219961"/>
                </a:lnTo>
                <a:lnTo>
                  <a:pt x="427482" y="1231391"/>
                </a:lnTo>
                <a:lnTo>
                  <a:pt x="439674" y="1226819"/>
                </a:lnTo>
                <a:close/>
              </a:path>
              <a:path w="3401059" h="1405254">
                <a:moveTo>
                  <a:pt x="462534" y="1216913"/>
                </a:moveTo>
                <a:lnTo>
                  <a:pt x="457962" y="1205483"/>
                </a:lnTo>
                <a:lnTo>
                  <a:pt x="446532" y="1210055"/>
                </a:lnTo>
                <a:lnTo>
                  <a:pt x="451104" y="1221485"/>
                </a:lnTo>
                <a:lnTo>
                  <a:pt x="462534" y="1216913"/>
                </a:lnTo>
                <a:close/>
              </a:path>
              <a:path w="3401059" h="1405254">
                <a:moveTo>
                  <a:pt x="486156" y="1207008"/>
                </a:moveTo>
                <a:lnTo>
                  <a:pt x="481584" y="1195577"/>
                </a:lnTo>
                <a:lnTo>
                  <a:pt x="470154" y="1200149"/>
                </a:lnTo>
                <a:lnTo>
                  <a:pt x="474726" y="1212341"/>
                </a:lnTo>
                <a:lnTo>
                  <a:pt x="486156" y="1207008"/>
                </a:lnTo>
                <a:close/>
              </a:path>
              <a:path w="3401059" h="1405254">
                <a:moveTo>
                  <a:pt x="509778" y="1197863"/>
                </a:moveTo>
                <a:lnTo>
                  <a:pt x="505206" y="1185671"/>
                </a:lnTo>
                <a:lnTo>
                  <a:pt x="493014" y="1191005"/>
                </a:lnTo>
                <a:lnTo>
                  <a:pt x="498348" y="1202435"/>
                </a:lnTo>
                <a:lnTo>
                  <a:pt x="509778" y="1197863"/>
                </a:lnTo>
                <a:close/>
              </a:path>
              <a:path w="3401059" h="1405254">
                <a:moveTo>
                  <a:pt x="533400" y="1187957"/>
                </a:moveTo>
                <a:lnTo>
                  <a:pt x="528828" y="1176527"/>
                </a:lnTo>
                <a:lnTo>
                  <a:pt x="516636" y="1181099"/>
                </a:lnTo>
                <a:lnTo>
                  <a:pt x="521970" y="1193291"/>
                </a:lnTo>
                <a:lnTo>
                  <a:pt x="533400" y="1187957"/>
                </a:lnTo>
                <a:close/>
              </a:path>
              <a:path w="3401059" h="1405254">
                <a:moveTo>
                  <a:pt x="557022" y="1178813"/>
                </a:moveTo>
                <a:lnTo>
                  <a:pt x="552450" y="1166621"/>
                </a:lnTo>
                <a:lnTo>
                  <a:pt x="540258" y="1171193"/>
                </a:lnTo>
                <a:lnTo>
                  <a:pt x="544830" y="1183385"/>
                </a:lnTo>
                <a:lnTo>
                  <a:pt x="557022" y="1178813"/>
                </a:lnTo>
                <a:close/>
              </a:path>
              <a:path w="3401059" h="1405254">
                <a:moveTo>
                  <a:pt x="580644" y="1168907"/>
                </a:moveTo>
                <a:lnTo>
                  <a:pt x="575310" y="1157477"/>
                </a:lnTo>
                <a:lnTo>
                  <a:pt x="563880" y="1162049"/>
                </a:lnTo>
                <a:lnTo>
                  <a:pt x="568452" y="1173479"/>
                </a:lnTo>
                <a:lnTo>
                  <a:pt x="580644" y="1168907"/>
                </a:lnTo>
                <a:close/>
              </a:path>
              <a:path w="3401059" h="1405254">
                <a:moveTo>
                  <a:pt x="604266" y="1159002"/>
                </a:moveTo>
                <a:lnTo>
                  <a:pt x="598932" y="1147571"/>
                </a:lnTo>
                <a:lnTo>
                  <a:pt x="587502" y="1152143"/>
                </a:lnTo>
                <a:lnTo>
                  <a:pt x="592074" y="1164335"/>
                </a:lnTo>
                <a:lnTo>
                  <a:pt x="604266" y="1159002"/>
                </a:lnTo>
                <a:close/>
              </a:path>
              <a:path w="3401059" h="1405254">
                <a:moveTo>
                  <a:pt x="627126" y="1149857"/>
                </a:moveTo>
                <a:lnTo>
                  <a:pt x="622554" y="1137665"/>
                </a:lnTo>
                <a:lnTo>
                  <a:pt x="611124" y="1142999"/>
                </a:lnTo>
                <a:lnTo>
                  <a:pt x="615696" y="1154429"/>
                </a:lnTo>
                <a:lnTo>
                  <a:pt x="627126" y="1149857"/>
                </a:lnTo>
                <a:close/>
              </a:path>
              <a:path w="3401059" h="1405254">
                <a:moveTo>
                  <a:pt x="650748" y="1139952"/>
                </a:moveTo>
                <a:lnTo>
                  <a:pt x="646176" y="1128521"/>
                </a:lnTo>
                <a:lnTo>
                  <a:pt x="633984" y="1133093"/>
                </a:lnTo>
                <a:lnTo>
                  <a:pt x="639318" y="1144523"/>
                </a:lnTo>
                <a:lnTo>
                  <a:pt x="650748" y="1139952"/>
                </a:lnTo>
                <a:close/>
              </a:path>
              <a:path w="3401059" h="1405254">
                <a:moveTo>
                  <a:pt x="674370" y="1130045"/>
                </a:moveTo>
                <a:lnTo>
                  <a:pt x="669798" y="1118615"/>
                </a:lnTo>
                <a:lnTo>
                  <a:pt x="657606" y="1123187"/>
                </a:lnTo>
                <a:lnTo>
                  <a:pt x="662940" y="1135379"/>
                </a:lnTo>
                <a:lnTo>
                  <a:pt x="674370" y="1130045"/>
                </a:lnTo>
                <a:close/>
              </a:path>
              <a:path w="3401059" h="1405254">
                <a:moveTo>
                  <a:pt x="697992" y="1120902"/>
                </a:moveTo>
                <a:lnTo>
                  <a:pt x="693420" y="1108709"/>
                </a:lnTo>
                <a:lnTo>
                  <a:pt x="681228" y="1114043"/>
                </a:lnTo>
                <a:lnTo>
                  <a:pt x="685800" y="1125473"/>
                </a:lnTo>
                <a:lnTo>
                  <a:pt x="697992" y="1120902"/>
                </a:lnTo>
                <a:close/>
              </a:path>
              <a:path w="3401059" h="1405254">
                <a:moveTo>
                  <a:pt x="721614" y="1110995"/>
                </a:moveTo>
                <a:lnTo>
                  <a:pt x="716280" y="1099565"/>
                </a:lnTo>
                <a:lnTo>
                  <a:pt x="704850" y="1104137"/>
                </a:lnTo>
                <a:lnTo>
                  <a:pt x="709422" y="1115567"/>
                </a:lnTo>
                <a:lnTo>
                  <a:pt x="721614" y="1110995"/>
                </a:lnTo>
                <a:close/>
              </a:path>
              <a:path w="3401059" h="1405254">
                <a:moveTo>
                  <a:pt x="745236" y="1101852"/>
                </a:moveTo>
                <a:lnTo>
                  <a:pt x="739902" y="1089659"/>
                </a:lnTo>
                <a:lnTo>
                  <a:pt x="728472" y="1094231"/>
                </a:lnTo>
                <a:lnTo>
                  <a:pt x="733044" y="1106423"/>
                </a:lnTo>
                <a:lnTo>
                  <a:pt x="745236" y="1101852"/>
                </a:lnTo>
                <a:close/>
              </a:path>
              <a:path w="3401059" h="1405254">
                <a:moveTo>
                  <a:pt x="768096" y="1091945"/>
                </a:moveTo>
                <a:lnTo>
                  <a:pt x="763524" y="1079753"/>
                </a:lnTo>
                <a:lnTo>
                  <a:pt x="752094" y="1085087"/>
                </a:lnTo>
                <a:lnTo>
                  <a:pt x="756666" y="1096517"/>
                </a:lnTo>
                <a:lnTo>
                  <a:pt x="768096" y="1091945"/>
                </a:lnTo>
                <a:close/>
              </a:path>
              <a:path w="3401059" h="1405254">
                <a:moveTo>
                  <a:pt x="791718" y="1082039"/>
                </a:moveTo>
                <a:lnTo>
                  <a:pt x="787146" y="1070609"/>
                </a:lnTo>
                <a:lnTo>
                  <a:pt x="775716" y="1075181"/>
                </a:lnTo>
                <a:lnTo>
                  <a:pt x="780288" y="1087373"/>
                </a:lnTo>
                <a:lnTo>
                  <a:pt x="791718" y="1082039"/>
                </a:lnTo>
                <a:close/>
              </a:path>
              <a:path w="3401059" h="1405254">
                <a:moveTo>
                  <a:pt x="815340" y="1072895"/>
                </a:moveTo>
                <a:lnTo>
                  <a:pt x="810768" y="1060703"/>
                </a:lnTo>
                <a:lnTo>
                  <a:pt x="798576" y="1065275"/>
                </a:lnTo>
                <a:lnTo>
                  <a:pt x="803910" y="1077467"/>
                </a:lnTo>
                <a:lnTo>
                  <a:pt x="815340" y="1072895"/>
                </a:lnTo>
                <a:close/>
              </a:path>
              <a:path w="3401059" h="1405254">
                <a:moveTo>
                  <a:pt x="838962" y="1062989"/>
                </a:moveTo>
                <a:lnTo>
                  <a:pt x="834390" y="1051559"/>
                </a:lnTo>
                <a:lnTo>
                  <a:pt x="822198" y="1056131"/>
                </a:lnTo>
                <a:lnTo>
                  <a:pt x="827532" y="1067561"/>
                </a:lnTo>
                <a:lnTo>
                  <a:pt x="838962" y="1062989"/>
                </a:lnTo>
                <a:close/>
              </a:path>
              <a:path w="3401059" h="1405254">
                <a:moveTo>
                  <a:pt x="862584" y="1053083"/>
                </a:moveTo>
                <a:lnTo>
                  <a:pt x="858012" y="1041653"/>
                </a:lnTo>
                <a:lnTo>
                  <a:pt x="845820" y="1046225"/>
                </a:lnTo>
                <a:lnTo>
                  <a:pt x="850392" y="1058417"/>
                </a:lnTo>
                <a:lnTo>
                  <a:pt x="862584" y="1053083"/>
                </a:lnTo>
                <a:close/>
              </a:path>
              <a:path w="3401059" h="1405254">
                <a:moveTo>
                  <a:pt x="886206" y="1043939"/>
                </a:moveTo>
                <a:lnTo>
                  <a:pt x="880872" y="1031747"/>
                </a:lnTo>
                <a:lnTo>
                  <a:pt x="869442" y="1037081"/>
                </a:lnTo>
                <a:lnTo>
                  <a:pt x="874014" y="1048511"/>
                </a:lnTo>
                <a:lnTo>
                  <a:pt x="886206" y="1043939"/>
                </a:lnTo>
                <a:close/>
              </a:path>
              <a:path w="3401059" h="1405254">
                <a:moveTo>
                  <a:pt x="909828" y="1034033"/>
                </a:moveTo>
                <a:lnTo>
                  <a:pt x="904494" y="1022603"/>
                </a:lnTo>
                <a:lnTo>
                  <a:pt x="893064" y="1027175"/>
                </a:lnTo>
                <a:lnTo>
                  <a:pt x="897636" y="1038605"/>
                </a:lnTo>
                <a:lnTo>
                  <a:pt x="909828" y="1034033"/>
                </a:lnTo>
                <a:close/>
              </a:path>
              <a:path w="3401059" h="1405254">
                <a:moveTo>
                  <a:pt x="932688" y="1024127"/>
                </a:moveTo>
                <a:lnTo>
                  <a:pt x="928116" y="1012697"/>
                </a:lnTo>
                <a:lnTo>
                  <a:pt x="916686" y="1017269"/>
                </a:lnTo>
                <a:lnTo>
                  <a:pt x="921258" y="1029461"/>
                </a:lnTo>
                <a:lnTo>
                  <a:pt x="932688" y="1024127"/>
                </a:lnTo>
                <a:close/>
              </a:path>
              <a:path w="3401059" h="1405254">
                <a:moveTo>
                  <a:pt x="956310" y="1014983"/>
                </a:moveTo>
                <a:lnTo>
                  <a:pt x="951738" y="1002791"/>
                </a:lnTo>
                <a:lnTo>
                  <a:pt x="939546" y="1008125"/>
                </a:lnTo>
                <a:lnTo>
                  <a:pt x="944880" y="1019555"/>
                </a:lnTo>
                <a:lnTo>
                  <a:pt x="956310" y="1014983"/>
                </a:lnTo>
                <a:close/>
              </a:path>
              <a:path w="3401059" h="1405254">
                <a:moveTo>
                  <a:pt x="979932" y="1005077"/>
                </a:moveTo>
                <a:lnTo>
                  <a:pt x="975360" y="993647"/>
                </a:lnTo>
                <a:lnTo>
                  <a:pt x="963168" y="998219"/>
                </a:lnTo>
                <a:lnTo>
                  <a:pt x="968502" y="1009649"/>
                </a:lnTo>
                <a:lnTo>
                  <a:pt x="979932" y="1005077"/>
                </a:lnTo>
                <a:close/>
              </a:path>
              <a:path w="3401059" h="1405254">
                <a:moveTo>
                  <a:pt x="1003554" y="995933"/>
                </a:moveTo>
                <a:lnTo>
                  <a:pt x="998982" y="983741"/>
                </a:lnTo>
                <a:lnTo>
                  <a:pt x="986790" y="988313"/>
                </a:lnTo>
                <a:lnTo>
                  <a:pt x="991362" y="1000505"/>
                </a:lnTo>
                <a:lnTo>
                  <a:pt x="1003554" y="995933"/>
                </a:lnTo>
                <a:close/>
              </a:path>
              <a:path w="3401059" h="1405254">
                <a:moveTo>
                  <a:pt x="1027176" y="986027"/>
                </a:moveTo>
                <a:lnTo>
                  <a:pt x="1021842" y="973835"/>
                </a:lnTo>
                <a:lnTo>
                  <a:pt x="1010412" y="979169"/>
                </a:lnTo>
                <a:lnTo>
                  <a:pt x="1014984" y="990599"/>
                </a:lnTo>
                <a:lnTo>
                  <a:pt x="1027176" y="986027"/>
                </a:lnTo>
                <a:close/>
              </a:path>
              <a:path w="3401059" h="1405254">
                <a:moveTo>
                  <a:pt x="1050798" y="976121"/>
                </a:moveTo>
                <a:lnTo>
                  <a:pt x="1045464" y="964691"/>
                </a:lnTo>
                <a:lnTo>
                  <a:pt x="1034034" y="969263"/>
                </a:lnTo>
                <a:lnTo>
                  <a:pt x="1038606" y="981455"/>
                </a:lnTo>
                <a:lnTo>
                  <a:pt x="1050798" y="976121"/>
                </a:lnTo>
                <a:close/>
              </a:path>
              <a:path w="3401059" h="1405254">
                <a:moveTo>
                  <a:pt x="1073658" y="966977"/>
                </a:moveTo>
                <a:lnTo>
                  <a:pt x="1069086" y="954785"/>
                </a:lnTo>
                <a:lnTo>
                  <a:pt x="1057656" y="960119"/>
                </a:lnTo>
                <a:lnTo>
                  <a:pt x="1062228" y="971549"/>
                </a:lnTo>
                <a:lnTo>
                  <a:pt x="1073658" y="966977"/>
                </a:lnTo>
                <a:close/>
              </a:path>
              <a:path w="3401059" h="1405254">
                <a:moveTo>
                  <a:pt x="1097280" y="957071"/>
                </a:moveTo>
                <a:lnTo>
                  <a:pt x="1092708" y="945641"/>
                </a:lnTo>
                <a:lnTo>
                  <a:pt x="1081278" y="950213"/>
                </a:lnTo>
                <a:lnTo>
                  <a:pt x="1085850" y="961643"/>
                </a:lnTo>
                <a:lnTo>
                  <a:pt x="1097280" y="957071"/>
                </a:lnTo>
                <a:close/>
              </a:path>
              <a:path w="3401059" h="1405254">
                <a:moveTo>
                  <a:pt x="1120902" y="947165"/>
                </a:moveTo>
                <a:lnTo>
                  <a:pt x="1116330" y="935735"/>
                </a:lnTo>
                <a:lnTo>
                  <a:pt x="1104138" y="940307"/>
                </a:lnTo>
                <a:lnTo>
                  <a:pt x="1109472" y="952499"/>
                </a:lnTo>
                <a:lnTo>
                  <a:pt x="1120902" y="947165"/>
                </a:lnTo>
                <a:close/>
              </a:path>
              <a:path w="3401059" h="1405254">
                <a:moveTo>
                  <a:pt x="1144524" y="938021"/>
                </a:moveTo>
                <a:lnTo>
                  <a:pt x="1139952" y="925829"/>
                </a:lnTo>
                <a:lnTo>
                  <a:pt x="1127760" y="931163"/>
                </a:lnTo>
                <a:lnTo>
                  <a:pt x="1133094" y="942593"/>
                </a:lnTo>
                <a:lnTo>
                  <a:pt x="1144524" y="938021"/>
                </a:lnTo>
                <a:close/>
              </a:path>
              <a:path w="3401059" h="1405254">
                <a:moveTo>
                  <a:pt x="1168146" y="928115"/>
                </a:moveTo>
                <a:lnTo>
                  <a:pt x="1163574" y="916685"/>
                </a:lnTo>
                <a:lnTo>
                  <a:pt x="1151382" y="921257"/>
                </a:lnTo>
                <a:lnTo>
                  <a:pt x="1155954" y="932687"/>
                </a:lnTo>
                <a:lnTo>
                  <a:pt x="1168146" y="928115"/>
                </a:lnTo>
                <a:close/>
              </a:path>
              <a:path w="3401059" h="1405254">
                <a:moveTo>
                  <a:pt x="1191768" y="918209"/>
                </a:moveTo>
                <a:lnTo>
                  <a:pt x="1186434" y="906779"/>
                </a:lnTo>
                <a:lnTo>
                  <a:pt x="1175004" y="911351"/>
                </a:lnTo>
                <a:lnTo>
                  <a:pt x="1179576" y="923543"/>
                </a:lnTo>
                <a:lnTo>
                  <a:pt x="1191768" y="918209"/>
                </a:lnTo>
                <a:close/>
              </a:path>
              <a:path w="3401059" h="1405254">
                <a:moveTo>
                  <a:pt x="1215390" y="909065"/>
                </a:moveTo>
                <a:lnTo>
                  <a:pt x="1210056" y="896873"/>
                </a:lnTo>
                <a:lnTo>
                  <a:pt x="1198626" y="902207"/>
                </a:lnTo>
                <a:lnTo>
                  <a:pt x="1203198" y="913637"/>
                </a:lnTo>
                <a:lnTo>
                  <a:pt x="1215390" y="909065"/>
                </a:lnTo>
                <a:close/>
              </a:path>
              <a:path w="3401059" h="1405254">
                <a:moveTo>
                  <a:pt x="1238250" y="899159"/>
                </a:moveTo>
                <a:lnTo>
                  <a:pt x="1233678" y="887729"/>
                </a:lnTo>
                <a:lnTo>
                  <a:pt x="1222248" y="892301"/>
                </a:lnTo>
                <a:lnTo>
                  <a:pt x="1226820" y="903731"/>
                </a:lnTo>
                <a:lnTo>
                  <a:pt x="1238250" y="899159"/>
                </a:lnTo>
                <a:close/>
              </a:path>
              <a:path w="3401059" h="1405254">
                <a:moveTo>
                  <a:pt x="1261872" y="890015"/>
                </a:moveTo>
                <a:lnTo>
                  <a:pt x="1257300" y="877823"/>
                </a:lnTo>
                <a:lnTo>
                  <a:pt x="1245108" y="882395"/>
                </a:lnTo>
                <a:lnTo>
                  <a:pt x="1250442" y="894587"/>
                </a:lnTo>
                <a:lnTo>
                  <a:pt x="1261872" y="890015"/>
                </a:lnTo>
                <a:close/>
              </a:path>
              <a:path w="3401059" h="1405254">
                <a:moveTo>
                  <a:pt x="1285494" y="880109"/>
                </a:moveTo>
                <a:lnTo>
                  <a:pt x="1280922" y="867917"/>
                </a:lnTo>
                <a:lnTo>
                  <a:pt x="1268730" y="873251"/>
                </a:lnTo>
                <a:lnTo>
                  <a:pt x="1274064" y="884681"/>
                </a:lnTo>
                <a:lnTo>
                  <a:pt x="1285494" y="880109"/>
                </a:lnTo>
                <a:close/>
              </a:path>
              <a:path w="3401059" h="1405254">
                <a:moveTo>
                  <a:pt x="1309116" y="870203"/>
                </a:moveTo>
                <a:lnTo>
                  <a:pt x="1304544" y="858773"/>
                </a:lnTo>
                <a:lnTo>
                  <a:pt x="1292352" y="863345"/>
                </a:lnTo>
                <a:lnTo>
                  <a:pt x="1296924" y="875537"/>
                </a:lnTo>
                <a:lnTo>
                  <a:pt x="1309116" y="870203"/>
                </a:lnTo>
                <a:close/>
              </a:path>
              <a:path w="3401059" h="1405254">
                <a:moveTo>
                  <a:pt x="1332738" y="861059"/>
                </a:moveTo>
                <a:lnTo>
                  <a:pt x="1327404" y="848867"/>
                </a:lnTo>
                <a:lnTo>
                  <a:pt x="1315974" y="854201"/>
                </a:lnTo>
                <a:lnTo>
                  <a:pt x="1320546" y="865631"/>
                </a:lnTo>
                <a:lnTo>
                  <a:pt x="1332738" y="861059"/>
                </a:lnTo>
                <a:close/>
              </a:path>
              <a:path w="3401059" h="1405254">
                <a:moveTo>
                  <a:pt x="1356360" y="851153"/>
                </a:moveTo>
                <a:lnTo>
                  <a:pt x="1351026" y="839723"/>
                </a:lnTo>
                <a:lnTo>
                  <a:pt x="1339596" y="844295"/>
                </a:lnTo>
                <a:lnTo>
                  <a:pt x="1344168" y="855725"/>
                </a:lnTo>
                <a:lnTo>
                  <a:pt x="1356360" y="851153"/>
                </a:lnTo>
                <a:close/>
              </a:path>
              <a:path w="3401059" h="1405254">
                <a:moveTo>
                  <a:pt x="1379220" y="841247"/>
                </a:moveTo>
                <a:lnTo>
                  <a:pt x="1374648" y="829817"/>
                </a:lnTo>
                <a:lnTo>
                  <a:pt x="1363218" y="834389"/>
                </a:lnTo>
                <a:lnTo>
                  <a:pt x="1367790" y="846581"/>
                </a:lnTo>
                <a:lnTo>
                  <a:pt x="1379220" y="841247"/>
                </a:lnTo>
                <a:close/>
              </a:path>
              <a:path w="3401059" h="1405254">
                <a:moveTo>
                  <a:pt x="1402842" y="832103"/>
                </a:moveTo>
                <a:lnTo>
                  <a:pt x="1398270" y="819911"/>
                </a:lnTo>
                <a:lnTo>
                  <a:pt x="1386840" y="825245"/>
                </a:lnTo>
                <a:lnTo>
                  <a:pt x="1391412" y="836675"/>
                </a:lnTo>
                <a:lnTo>
                  <a:pt x="1402842" y="832103"/>
                </a:lnTo>
                <a:close/>
              </a:path>
              <a:path w="3401059" h="1405254">
                <a:moveTo>
                  <a:pt x="1426464" y="822197"/>
                </a:moveTo>
                <a:lnTo>
                  <a:pt x="1421892" y="810767"/>
                </a:lnTo>
                <a:lnTo>
                  <a:pt x="1409700" y="815339"/>
                </a:lnTo>
                <a:lnTo>
                  <a:pt x="1415034" y="826769"/>
                </a:lnTo>
                <a:lnTo>
                  <a:pt x="1426464" y="822197"/>
                </a:lnTo>
                <a:close/>
              </a:path>
              <a:path w="3401059" h="1405254">
                <a:moveTo>
                  <a:pt x="1450086" y="812291"/>
                </a:moveTo>
                <a:lnTo>
                  <a:pt x="1445514" y="800861"/>
                </a:lnTo>
                <a:lnTo>
                  <a:pt x="1433322" y="805433"/>
                </a:lnTo>
                <a:lnTo>
                  <a:pt x="1438656" y="817625"/>
                </a:lnTo>
                <a:lnTo>
                  <a:pt x="1450086" y="812291"/>
                </a:lnTo>
                <a:close/>
              </a:path>
              <a:path w="3401059" h="1405254">
                <a:moveTo>
                  <a:pt x="1473708" y="803147"/>
                </a:moveTo>
                <a:lnTo>
                  <a:pt x="1469136" y="790955"/>
                </a:lnTo>
                <a:lnTo>
                  <a:pt x="1456944" y="796289"/>
                </a:lnTo>
                <a:lnTo>
                  <a:pt x="1461516" y="807719"/>
                </a:lnTo>
                <a:lnTo>
                  <a:pt x="1473708" y="803147"/>
                </a:lnTo>
                <a:close/>
              </a:path>
              <a:path w="3401059" h="1405254">
                <a:moveTo>
                  <a:pt x="1497330" y="793241"/>
                </a:moveTo>
                <a:lnTo>
                  <a:pt x="1491996" y="781811"/>
                </a:lnTo>
                <a:lnTo>
                  <a:pt x="1480566" y="786383"/>
                </a:lnTo>
                <a:lnTo>
                  <a:pt x="1485138" y="798575"/>
                </a:lnTo>
                <a:lnTo>
                  <a:pt x="1497330" y="793241"/>
                </a:lnTo>
                <a:close/>
              </a:path>
              <a:path w="3401059" h="1405254">
                <a:moveTo>
                  <a:pt x="1520952" y="784097"/>
                </a:moveTo>
                <a:lnTo>
                  <a:pt x="1515618" y="771905"/>
                </a:lnTo>
                <a:lnTo>
                  <a:pt x="1504188" y="776477"/>
                </a:lnTo>
                <a:lnTo>
                  <a:pt x="1508760" y="788669"/>
                </a:lnTo>
                <a:lnTo>
                  <a:pt x="1520952" y="784097"/>
                </a:lnTo>
                <a:close/>
              </a:path>
              <a:path w="3401059" h="1405254">
                <a:moveTo>
                  <a:pt x="1543812" y="774191"/>
                </a:moveTo>
                <a:lnTo>
                  <a:pt x="1539240" y="761999"/>
                </a:lnTo>
                <a:lnTo>
                  <a:pt x="1527810" y="767333"/>
                </a:lnTo>
                <a:lnTo>
                  <a:pt x="1532382" y="778763"/>
                </a:lnTo>
                <a:lnTo>
                  <a:pt x="1543812" y="774191"/>
                </a:lnTo>
                <a:close/>
              </a:path>
              <a:path w="3401059" h="1405254">
                <a:moveTo>
                  <a:pt x="1567434" y="764285"/>
                </a:moveTo>
                <a:lnTo>
                  <a:pt x="1562862" y="752855"/>
                </a:lnTo>
                <a:lnTo>
                  <a:pt x="1550670" y="757427"/>
                </a:lnTo>
                <a:lnTo>
                  <a:pt x="1556004" y="769619"/>
                </a:lnTo>
                <a:lnTo>
                  <a:pt x="1567434" y="764285"/>
                </a:lnTo>
                <a:close/>
              </a:path>
              <a:path w="3401059" h="1405254">
                <a:moveTo>
                  <a:pt x="1591056" y="755141"/>
                </a:moveTo>
                <a:lnTo>
                  <a:pt x="1586484" y="742949"/>
                </a:lnTo>
                <a:lnTo>
                  <a:pt x="1574292" y="748283"/>
                </a:lnTo>
                <a:lnTo>
                  <a:pt x="1579626" y="759713"/>
                </a:lnTo>
                <a:lnTo>
                  <a:pt x="1591056" y="755141"/>
                </a:lnTo>
                <a:close/>
              </a:path>
              <a:path w="3401059" h="1405254">
                <a:moveTo>
                  <a:pt x="1614678" y="745235"/>
                </a:moveTo>
                <a:lnTo>
                  <a:pt x="1610106" y="733805"/>
                </a:lnTo>
                <a:lnTo>
                  <a:pt x="1597914" y="738377"/>
                </a:lnTo>
                <a:lnTo>
                  <a:pt x="1602486" y="749807"/>
                </a:lnTo>
                <a:lnTo>
                  <a:pt x="1614678" y="745235"/>
                </a:lnTo>
                <a:close/>
              </a:path>
              <a:path w="3401059" h="1405254">
                <a:moveTo>
                  <a:pt x="1638300" y="735329"/>
                </a:moveTo>
                <a:lnTo>
                  <a:pt x="1632966" y="723899"/>
                </a:lnTo>
                <a:lnTo>
                  <a:pt x="1621536" y="728471"/>
                </a:lnTo>
                <a:lnTo>
                  <a:pt x="1626108" y="740663"/>
                </a:lnTo>
                <a:lnTo>
                  <a:pt x="1638300" y="735329"/>
                </a:lnTo>
                <a:close/>
              </a:path>
              <a:path w="3401059" h="1405254">
                <a:moveTo>
                  <a:pt x="1661922" y="726185"/>
                </a:moveTo>
                <a:lnTo>
                  <a:pt x="1656588" y="713993"/>
                </a:lnTo>
                <a:lnTo>
                  <a:pt x="1645158" y="719327"/>
                </a:lnTo>
                <a:lnTo>
                  <a:pt x="1649730" y="730757"/>
                </a:lnTo>
                <a:lnTo>
                  <a:pt x="1661922" y="726185"/>
                </a:lnTo>
                <a:close/>
              </a:path>
              <a:path w="3401059" h="1405254">
                <a:moveTo>
                  <a:pt x="1684782" y="716279"/>
                </a:moveTo>
                <a:lnTo>
                  <a:pt x="1680210" y="704849"/>
                </a:lnTo>
                <a:lnTo>
                  <a:pt x="1668780" y="709421"/>
                </a:lnTo>
                <a:lnTo>
                  <a:pt x="1673352" y="720851"/>
                </a:lnTo>
                <a:lnTo>
                  <a:pt x="1684782" y="716279"/>
                </a:lnTo>
                <a:close/>
              </a:path>
              <a:path w="3401059" h="1405254">
                <a:moveTo>
                  <a:pt x="1708404" y="706373"/>
                </a:moveTo>
                <a:lnTo>
                  <a:pt x="1703832" y="694943"/>
                </a:lnTo>
                <a:lnTo>
                  <a:pt x="1692402" y="699515"/>
                </a:lnTo>
                <a:lnTo>
                  <a:pt x="1696974" y="711707"/>
                </a:lnTo>
                <a:lnTo>
                  <a:pt x="1708404" y="706373"/>
                </a:lnTo>
                <a:close/>
              </a:path>
              <a:path w="3401059" h="1405254">
                <a:moveTo>
                  <a:pt x="1732026" y="697229"/>
                </a:moveTo>
                <a:lnTo>
                  <a:pt x="1727454" y="685037"/>
                </a:lnTo>
                <a:lnTo>
                  <a:pt x="1715262" y="690371"/>
                </a:lnTo>
                <a:lnTo>
                  <a:pt x="1720596" y="701801"/>
                </a:lnTo>
                <a:lnTo>
                  <a:pt x="1732026" y="697229"/>
                </a:lnTo>
                <a:close/>
              </a:path>
              <a:path w="3401059" h="1405254">
                <a:moveTo>
                  <a:pt x="1755648" y="687323"/>
                </a:moveTo>
                <a:lnTo>
                  <a:pt x="1751076" y="675893"/>
                </a:lnTo>
                <a:lnTo>
                  <a:pt x="1738884" y="680465"/>
                </a:lnTo>
                <a:lnTo>
                  <a:pt x="1744218" y="692657"/>
                </a:lnTo>
                <a:lnTo>
                  <a:pt x="1755648" y="687323"/>
                </a:lnTo>
                <a:close/>
              </a:path>
              <a:path w="3401059" h="1405254">
                <a:moveTo>
                  <a:pt x="1779270" y="678179"/>
                </a:moveTo>
                <a:lnTo>
                  <a:pt x="1773936" y="665987"/>
                </a:lnTo>
                <a:lnTo>
                  <a:pt x="1762506" y="670559"/>
                </a:lnTo>
                <a:lnTo>
                  <a:pt x="1767078" y="682751"/>
                </a:lnTo>
                <a:lnTo>
                  <a:pt x="1779270" y="678179"/>
                </a:lnTo>
                <a:close/>
              </a:path>
              <a:path w="3401059" h="1405254">
                <a:moveTo>
                  <a:pt x="1802892" y="668273"/>
                </a:moveTo>
                <a:lnTo>
                  <a:pt x="1797558" y="656843"/>
                </a:lnTo>
                <a:lnTo>
                  <a:pt x="1786128" y="661415"/>
                </a:lnTo>
                <a:lnTo>
                  <a:pt x="1790700" y="672845"/>
                </a:lnTo>
                <a:lnTo>
                  <a:pt x="1802892" y="668273"/>
                </a:lnTo>
                <a:close/>
              </a:path>
              <a:path w="3401059" h="1405254">
                <a:moveTo>
                  <a:pt x="1826514" y="658367"/>
                </a:moveTo>
                <a:lnTo>
                  <a:pt x="1821180" y="646937"/>
                </a:lnTo>
                <a:lnTo>
                  <a:pt x="1809750" y="651509"/>
                </a:lnTo>
                <a:lnTo>
                  <a:pt x="1814322" y="663701"/>
                </a:lnTo>
                <a:lnTo>
                  <a:pt x="1826514" y="658367"/>
                </a:lnTo>
                <a:close/>
              </a:path>
              <a:path w="3401059" h="1405254">
                <a:moveTo>
                  <a:pt x="1849374" y="649223"/>
                </a:moveTo>
                <a:lnTo>
                  <a:pt x="1844802" y="637031"/>
                </a:lnTo>
                <a:lnTo>
                  <a:pt x="1833372" y="642365"/>
                </a:lnTo>
                <a:lnTo>
                  <a:pt x="1837944" y="653795"/>
                </a:lnTo>
                <a:lnTo>
                  <a:pt x="1849374" y="649223"/>
                </a:lnTo>
                <a:close/>
              </a:path>
              <a:path w="3401059" h="1405254">
                <a:moveTo>
                  <a:pt x="1872996" y="639317"/>
                </a:moveTo>
                <a:lnTo>
                  <a:pt x="1868424" y="627887"/>
                </a:lnTo>
                <a:lnTo>
                  <a:pt x="1856232" y="632459"/>
                </a:lnTo>
                <a:lnTo>
                  <a:pt x="1861566" y="643889"/>
                </a:lnTo>
                <a:lnTo>
                  <a:pt x="1872996" y="639317"/>
                </a:lnTo>
                <a:close/>
              </a:path>
              <a:path w="3401059" h="1405254">
                <a:moveTo>
                  <a:pt x="1896618" y="629411"/>
                </a:moveTo>
                <a:lnTo>
                  <a:pt x="1892046" y="617981"/>
                </a:lnTo>
                <a:lnTo>
                  <a:pt x="1879854" y="622553"/>
                </a:lnTo>
                <a:lnTo>
                  <a:pt x="1885188" y="634745"/>
                </a:lnTo>
                <a:lnTo>
                  <a:pt x="1896618" y="629411"/>
                </a:lnTo>
                <a:close/>
              </a:path>
              <a:path w="3401059" h="1405254">
                <a:moveTo>
                  <a:pt x="1920240" y="620267"/>
                </a:moveTo>
                <a:lnTo>
                  <a:pt x="1915668" y="608075"/>
                </a:lnTo>
                <a:lnTo>
                  <a:pt x="1903476" y="613409"/>
                </a:lnTo>
                <a:lnTo>
                  <a:pt x="1908048" y="624839"/>
                </a:lnTo>
                <a:lnTo>
                  <a:pt x="1920240" y="620267"/>
                </a:lnTo>
                <a:close/>
              </a:path>
              <a:path w="3401059" h="1405254">
                <a:moveTo>
                  <a:pt x="1943862" y="610361"/>
                </a:moveTo>
                <a:lnTo>
                  <a:pt x="1938528" y="598931"/>
                </a:lnTo>
                <a:lnTo>
                  <a:pt x="1927098" y="603503"/>
                </a:lnTo>
                <a:lnTo>
                  <a:pt x="1931670" y="614933"/>
                </a:lnTo>
                <a:lnTo>
                  <a:pt x="1943862" y="610361"/>
                </a:lnTo>
                <a:close/>
              </a:path>
              <a:path w="3401059" h="1405254">
                <a:moveTo>
                  <a:pt x="1967484" y="600455"/>
                </a:moveTo>
                <a:lnTo>
                  <a:pt x="1962150" y="589025"/>
                </a:lnTo>
                <a:lnTo>
                  <a:pt x="1950720" y="593597"/>
                </a:lnTo>
                <a:lnTo>
                  <a:pt x="1955292" y="605789"/>
                </a:lnTo>
                <a:lnTo>
                  <a:pt x="1967484" y="600455"/>
                </a:lnTo>
                <a:close/>
              </a:path>
              <a:path w="3401059" h="1405254">
                <a:moveTo>
                  <a:pt x="1990344" y="591311"/>
                </a:moveTo>
                <a:lnTo>
                  <a:pt x="1985772" y="579119"/>
                </a:lnTo>
                <a:lnTo>
                  <a:pt x="1974342" y="584453"/>
                </a:lnTo>
                <a:lnTo>
                  <a:pt x="1978914" y="595883"/>
                </a:lnTo>
                <a:lnTo>
                  <a:pt x="1990344" y="591311"/>
                </a:lnTo>
                <a:close/>
              </a:path>
              <a:path w="3401059" h="1405254">
                <a:moveTo>
                  <a:pt x="2013966" y="581405"/>
                </a:moveTo>
                <a:lnTo>
                  <a:pt x="2009394" y="569975"/>
                </a:lnTo>
                <a:lnTo>
                  <a:pt x="1997964" y="574547"/>
                </a:lnTo>
                <a:lnTo>
                  <a:pt x="2002536" y="586739"/>
                </a:lnTo>
                <a:lnTo>
                  <a:pt x="2013966" y="581405"/>
                </a:lnTo>
                <a:close/>
              </a:path>
              <a:path w="3401059" h="1405254">
                <a:moveTo>
                  <a:pt x="2037588" y="572261"/>
                </a:moveTo>
                <a:lnTo>
                  <a:pt x="2033016" y="560069"/>
                </a:lnTo>
                <a:lnTo>
                  <a:pt x="2020824" y="564641"/>
                </a:lnTo>
                <a:lnTo>
                  <a:pt x="2026158" y="576833"/>
                </a:lnTo>
                <a:lnTo>
                  <a:pt x="2037588" y="572261"/>
                </a:lnTo>
                <a:close/>
              </a:path>
              <a:path w="3401059" h="1405254">
                <a:moveTo>
                  <a:pt x="2061210" y="562355"/>
                </a:moveTo>
                <a:lnTo>
                  <a:pt x="2056638" y="550925"/>
                </a:lnTo>
                <a:lnTo>
                  <a:pt x="2044446" y="555497"/>
                </a:lnTo>
                <a:lnTo>
                  <a:pt x="2049780" y="566927"/>
                </a:lnTo>
                <a:lnTo>
                  <a:pt x="2061210" y="562355"/>
                </a:lnTo>
                <a:close/>
              </a:path>
              <a:path w="3401059" h="1405254">
                <a:moveTo>
                  <a:pt x="2084832" y="552449"/>
                </a:moveTo>
                <a:lnTo>
                  <a:pt x="2079498" y="541019"/>
                </a:lnTo>
                <a:lnTo>
                  <a:pt x="2068068" y="545591"/>
                </a:lnTo>
                <a:lnTo>
                  <a:pt x="2072640" y="557783"/>
                </a:lnTo>
                <a:lnTo>
                  <a:pt x="2084832" y="552449"/>
                </a:lnTo>
                <a:close/>
              </a:path>
              <a:path w="3401059" h="1405254">
                <a:moveTo>
                  <a:pt x="2108454" y="543305"/>
                </a:moveTo>
                <a:lnTo>
                  <a:pt x="2103120" y="531113"/>
                </a:lnTo>
                <a:lnTo>
                  <a:pt x="2091690" y="536447"/>
                </a:lnTo>
                <a:lnTo>
                  <a:pt x="2096262" y="547877"/>
                </a:lnTo>
                <a:lnTo>
                  <a:pt x="2108454" y="543305"/>
                </a:lnTo>
                <a:close/>
              </a:path>
              <a:path w="3401059" h="1405254">
                <a:moveTo>
                  <a:pt x="2132076" y="533399"/>
                </a:moveTo>
                <a:lnTo>
                  <a:pt x="2126742" y="521969"/>
                </a:lnTo>
                <a:lnTo>
                  <a:pt x="2115312" y="526541"/>
                </a:lnTo>
                <a:lnTo>
                  <a:pt x="2119884" y="537971"/>
                </a:lnTo>
                <a:lnTo>
                  <a:pt x="2132076" y="533399"/>
                </a:lnTo>
                <a:close/>
              </a:path>
              <a:path w="3401059" h="1405254">
                <a:moveTo>
                  <a:pt x="2154936" y="523493"/>
                </a:moveTo>
                <a:lnTo>
                  <a:pt x="2150364" y="512063"/>
                </a:lnTo>
                <a:lnTo>
                  <a:pt x="2138934" y="516635"/>
                </a:lnTo>
                <a:lnTo>
                  <a:pt x="2143506" y="528827"/>
                </a:lnTo>
                <a:lnTo>
                  <a:pt x="2154936" y="523493"/>
                </a:lnTo>
                <a:close/>
              </a:path>
              <a:path w="3401059" h="1405254">
                <a:moveTo>
                  <a:pt x="2178558" y="514349"/>
                </a:moveTo>
                <a:lnTo>
                  <a:pt x="2173986" y="502157"/>
                </a:lnTo>
                <a:lnTo>
                  <a:pt x="2161794" y="507491"/>
                </a:lnTo>
                <a:lnTo>
                  <a:pt x="2167128" y="518921"/>
                </a:lnTo>
                <a:lnTo>
                  <a:pt x="2178558" y="514349"/>
                </a:lnTo>
                <a:close/>
              </a:path>
              <a:path w="3401059" h="1405254">
                <a:moveTo>
                  <a:pt x="2202180" y="504443"/>
                </a:moveTo>
                <a:lnTo>
                  <a:pt x="2197608" y="493013"/>
                </a:lnTo>
                <a:lnTo>
                  <a:pt x="2185416" y="497585"/>
                </a:lnTo>
                <a:lnTo>
                  <a:pt x="2190750" y="509015"/>
                </a:lnTo>
                <a:lnTo>
                  <a:pt x="2202180" y="504443"/>
                </a:lnTo>
                <a:close/>
              </a:path>
              <a:path w="3401059" h="1405254">
                <a:moveTo>
                  <a:pt x="2225802" y="494537"/>
                </a:moveTo>
                <a:lnTo>
                  <a:pt x="2221230" y="483107"/>
                </a:lnTo>
                <a:lnTo>
                  <a:pt x="2209038" y="487679"/>
                </a:lnTo>
                <a:lnTo>
                  <a:pt x="2213610" y="499871"/>
                </a:lnTo>
                <a:lnTo>
                  <a:pt x="2225802" y="494537"/>
                </a:lnTo>
                <a:close/>
              </a:path>
              <a:path w="3401059" h="1405254">
                <a:moveTo>
                  <a:pt x="2249424" y="485393"/>
                </a:moveTo>
                <a:lnTo>
                  <a:pt x="2244090" y="473201"/>
                </a:lnTo>
                <a:lnTo>
                  <a:pt x="2232660" y="478535"/>
                </a:lnTo>
                <a:lnTo>
                  <a:pt x="2237232" y="489965"/>
                </a:lnTo>
                <a:lnTo>
                  <a:pt x="2249424" y="485393"/>
                </a:lnTo>
                <a:close/>
              </a:path>
              <a:path w="3401059" h="1405254">
                <a:moveTo>
                  <a:pt x="2273046" y="475487"/>
                </a:moveTo>
                <a:lnTo>
                  <a:pt x="2267712" y="464057"/>
                </a:lnTo>
                <a:lnTo>
                  <a:pt x="2256282" y="468629"/>
                </a:lnTo>
                <a:lnTo>
                  <a:pt x="2260854" y="480821"/>
                </a:lnTo>
                <a:lnTo>
                  <a:pt x="2273046" y="475487"/>
                </a:lnTo>
                <a:close/>
              </a:path>
              <a:path w="3401059" h="1405254">
                <a:moveTo>
                  <a:pt x="2295906" y="466343"/>
                </a:moveTo>
                <a:lnTo>
                  <a:pt x="2291334" y="454151"/>
                </a:lnTo>
                <a:lnTo>
                  <a:pt x="2279904" y="458723"/>
                </a:lnTo>
                <a:lnTo>
                  <a:pt x="2284476" y="470915"/>
                </a:lnTo>
                <a:lnTo>
                  <a:pt x="2295906" y="466343"/>
                </a:lnTo>
                <a:close/>
              </a:path>
              <a:path w="3401059" h="1405254">
                <a:moveTo>
                  <a:pt x="2319528" y="456437"/>
                </a:moveTo>
                <a:lnTo>
                  <a:pt x="2314956" y="445007"/>
                </a:lnTo>
                <a:lnTo>
                  <a:pt x="2303526" y="449579"/>
                </a:lnTo>
                <a:lnTo>
                  <a:pt x="2308098" y="461009"/>
                </a:lnTo>
                <a:lnTo>
                  <a:pt x="2319528" y="456437"/>
                </a:lnTo>
                <a:close/>
              </a:path>
              <a:path w="3401059" h="1405254">
                <a:moveTo>
                  <a:pt x="2343150" y="446531"/>
                </a:moveTo>
                <a:lnTo>
                  <a:pt x="2338578" y="435101"/>
                </a:lnTo>
                <a:lnTo>
                  <a:pt x="2326386" y="439673"/>
                </a:lnTo>
                <a:lnTo>
                  <a:pt x="2331720" y="451865"/>
                </a:lnTo>
                <a:lnTo>
                  <a:pt x="2343150" y="446531"/>
                </a:lnTo>
                <a:close/>
              </a:path>
              <a:path w="3401059" h="1405254">
                <a:moveTo>
                  <a:pt x="2366772" y="437387"/>
                </a:moveTo>
                <a:lnTo>
                  <a:pt x="2362200" y="425195"/>
                </a:lnTo>
                <a:lnTo>
                  <a:pt x="2350008" y="430529"/>
                </a:lnTo>
                <a:lnTo>
                  <a:pt x="2355342" y="441959"/>
                </a:lnTo>
                <a:lnTo>
                  <a:pt x="2366772" y="437387"/>
                </a:lnTo>
                <a:close/>
              </a:path>
              <a:path w="3401059" h="1405254">
                <a:moveTo>
                  <a:pt x="2390394" y="427481"/>
                </a:moveTo>
                <a:lnTo>
                  <a:pt x="2385060" y="416051"/>
                </a:lnTo>
                <a:lnTo>
                  <a:pt x="2373630" y="420623"/>
                </a:lnTo>
                <a:lnTo>
                  <a:pt x="2378202" y="432053"/>
                </a:lnTo>
                <a:lnTo>
                  <a:pt x="2390394" y="427481"/>
                </a:lnTo>
                <a:close/>
              </a:path>
              <a:path w="3401059" h="1405254">
                <a:moveTo>
                  <a:pt x="2414016" y="417575"/>
                </a:moveTo>
                <a:lnTo>
                  <a:pt x="2408682" y="406145"/>
                </a:lnTo>
                <a:lnTo>
                  <a:pt x="2397252" y="410717"/>
                </a:lnTo>
                <a:lnTo>
                  <a:pt x="2401824" y="422909"/>
                </a:lnTo>
                <a:lnTo>
                  <a:pt x="2414016" y="417575"/>
                </a:lnTo>
                <a:close/>
              </a:path>
              <a:path w="3401059" h="1405254">
                <a:moveTo>
                  <a:pt x="2436876" y="408431"/>
                </a:moveTo>
                <a:lnTo>
                  <a:pt x="2432304" y="396239"/>
                </a:lnTo>
                <a:lnTo>
                  <a:pt x="2420874" y="401573"/>
                </a:lnTo>
                <a:lnTo>
                  <a:pt x="2425446" y="413003"/>
                </a:lnTo>
                <a:lnTo>
                  <a:pt x="2436876" y="408431"/>
                </a:lnTo>
                <a:close/>
              </a:path>
              <a:path w="3401059" h="1405254">
                <a:moveTo>
                  <a:pt x="2460498" y="398525"/>
                </a:moveTo>
                <a:lnTo>
                  <a:pt x="2455926" y="387095"/>
                </a:lnTo>
                <a:lnTo>
                  <a:pt x="2444496" y="391667"/>
                </a:lnTo>
                <a:lnTo>
                  <a:pt x="2449068" y="403097"/>
                </a:lnTo>
                <a:lnTo>
                  <a:pt x="2460498" y="398525"/>
                </a:lnTo>
                <a:close/>
              </a:path>
              <a:path w="3401059" h="1405254">
                <a:moveTo>
                  <a:pt x="2484120" y="389381"/>
                </a:moveTo>
                <a:lnTo>
                  <a:pt x="2479548" y="377189"/>
                </a:lnTo>
                <a:lnTo>
                  <a:pt x="2467356" y="381761"/>
                </a:lnTo>
                <a:lnTo>
                  <a:pt x="2472690" y="393953"/>
                </a:lnTo>
                <a:lnTo>
                  <a:pt x="2484120" y="389381"/>
                </a:lnTo>
                <a:close/>
              </a:path>
              <a:path w="3401059" h="1405254">
                <a:moveTo>
                  <a:pt x="2507742" y="379475"/>
                </a:moveTo>
                <a:lnTo>
                  <a:pt x="2503170" y="367283"/>
                </a:lnTo>
                <a:lnTo>
                  <a:pt x="2490978" y="372617"/>
                </a:lnTo>
                <a:lnTo>
                  <a:pt x="2496312" y="384047"/>
                </a:lnTo>
                <a:lnTo>
                  <a:pt x="2507742" y="379475"/>
                </a:lnTo>
                <a:close/>
              </a:path>
              <a:path w="3401059" h="1405254">
                <a:moveTo>
                  <a:pt x="2531364" y="369569"/>
                </a:moveTo>
                <a:lnTo>
                  <a:pt x="2526792" y="358139"/>
                </a:lnTo>
                <a:lnTo>
                  <a:pt x="2514600" y="362711"/>
                </a:lnTo>
                <a:lnTo>
                  <a:pt x="2519172" y="374903"/>
                </a:lnTo>
                <a:lnTo>
                  <a:pt x="2531364" y="369569"/>
                </a:lnTo>
                <a:close/>
              </a:path>
              <a:path w="3401059" h="1405254">
                <a:moveTo>
                  <a:pt x="2554986" y="360425"/>
                </a:moveTo>
                <a:lnTo>
                  <a:pt x="2549652" y="348233"/>
                </a:lnTo>
                <a:lnTo>
                  <a:pt x="2538222" y="352805"/>
                </a:lnTo>
                <a:lnTo>
                  <a:pt x="2542794" y="364997"/>
                </a:lnTo>
                <a:lnTo>
                  <a:pt x="2554986" y="360425"/>
                </a:lnTo>
                <a:close/>
              </a:path>
              <a:path w="3401059" h="1405254">
                <a:moveTo>
                  <a:pt x="2578608" y="350519"/>
                </a:moveTo>
                <a:lnTo>
                  <a:pt x="2573274" y="339089"/>
                </a:lnTo>
                <a:lnTo>
                  <a:pt x="2561844" y="343661"/>
                </a:lnTo>
                <a:lnTo>
                  <a:pt x="2566416" y="355091"/>
                </a:lnTo>
                <a:lnTo>
                  <a:pt x="2578608" y="350519"/>
                </a:lnTo>
                <a:close/>
              </a:path>
              <a:path w="3401059" h="1405254">
                <a:moveTo>
                  <a:pt x="2601468" y="340613"/>
                </a:moveTo>
                <a:lnTo>
                  <a:pt x="2596896" y="329183"/>
                </a:lnTo>
                <a:lnTo>
                  <a:pt x="2585466" y="333755"/>
                </a:lnTo>
                <a:lnTo>
                  <a:pt x="2590038" y="345947"/>
                </a:lnTo>
                <a:lnTo>
                  <a:pt x="2601468" y="340613"/>
                </a:lnTo>
                <a:close/>
              </a:path>
              <a:path w="3401059" h="1405254">
                <a:moveTo>
                  <a:pt x="2625090" y="331469"/>
                </a:moveTo>
                <a:lnTo>
                  <a:pt x="2620518" y="319277"/>
                </a:lnTo>
                <a:lnTo>
                  <a:pt x="2609088" y="324611"/>
                </a:lnTo>
                <a:lnTo>
                  <a:pt x="2613660" y="336041"/>
                </a:lnTo>
                <a:lnTo>
                  <a:pt x="2625090" y="331469"/>
                </a:lnTo>
                <a:close/>
              </a:path>
              <a:path w="3401059" h="1405254">
                <a:moveTo>
                  <a:pt x="2648712" y="321563"/>
                </a:moveTo>
                <a:lnTo>
                  <a:pt x="2644140" y="310133"/>
                </a:lnTo>
                <a:lnTo>
                  <a:pt x="2631948" y="314705"/>
                </a:lnTo>
                <a:lnTo>
                  <a:pt x="2637282" y="326135"/>
                </a:lnTo>
                <a:lnTo>
                  <a:pt x="2648712" y="321563"/>
                </a:lnTo>
                <a:close/>
              </a:path>
              <a:path w="3401059" h="1405254">
                <a:moveTo>
                  <a:pt x="2672334" y="311657"/>
                </a:moveTo>
                <a:lnTo>
                  <a:pt x="2667762" y="300227"/>
                </a:lnTo>
                <a:lnTo>
                  <a:pt x="2655570" y="304799"/>
                </a:lnTo>
                <a:lnTo>
                  <a:pt x="2660904" y="316991"/>
                </a:lnTo>
                <a:lnTo>
                  <a:pt x="2672334" y="311657"/>
                </a:lnTo>
                <a:close/>
              </a:path>
              <a:path w="3401059" h="1405254">
                <a:moveTo>
                  <a:pt x="2695956" y="302513"/>
                </a:moveTo>
                <a:lnTo>
                  <a:pt x="2690622" y="290321"/>
                </a:lnTo>
                <a:lnTo>
                  <a:pt x="2679192" y="295655"/>
                </a:lnTo>
                <a:lnTo>
                  <a:pt x="2683764" y="307085"/>
                </a:lnTo>
                <a:lnTo>
                  <a:pt x="2695956" y="302513"/>
                </a:lnTo>
                <a:close/>
              </a:path>
              <a:path w="3401059" h="1405254">
                <a:moveTo>
                  <a:pt x="2719578" y="292607"/>
                </a:moveTo>
                <a:lnTo>
                  <a:pt x="2714244" y="281177"/>
                </a:lnTo>
                <a:lnTo>
                  <a:pt x="2702814" y="285749"/>
                </a:lnTo>
                <a:lnTo>
                  <a:pt x="2707386" y="297179"/>
                </a:lnTo>
                <a:lnTo>
                  <a:pt x="2719578" y="292607"/>
                </a:lnTo>
                <a:close/>
              </a:path>
              <a:path w="3401059" h="1405254">
                <a:moveTo>
                  <a:pt x="2742438" y="283463"/>
                </a:moveTo>
                <a:lnTo>
                  <a:pt x="2737866" y="271271"/>
                </a:lnTo>
                <a:lnTo>
                  <a:pt x="2726436" y="275843"/>
                </a:lnTo>
                <a:lnTo>
                  <a:pt x="2731008" y="288035"/>
                </a:lnTo>
                <a:lnTo>
                  <a:pt x="2742438" y="283463"/>
                </a:lnTo>
                <a:close/>
              </a:path>
              <a:path w="3401059" h="1405254">
                <a:moveTo>
                  <a:pt x="2766060" y="273557"/>
                </a:moveTo>
                <a:lnTo>
                  <a:pt x="2761488" y="261365"/>
                </a:lnTo>
                <a:lnTo>
                  <a:pt x="2750058" y="266699"/>
                </a:lnTo>
                <a:lnTo>
                  <a:pt x="2754630" y="278129"/>
                </a:lnTo>
                <a:lnTo>
                  <a:pt x="2766060" y="273557"/>
                </a:lnTo>
                <a:close/>
              </a:path>
              <a:path w="3401059" h="1405254">
                <a:moveTo>
                  <a:pt x="2789682" y="263651"/>
                </a:moveTo>
                <a:lnTo>
                  <a:pt x="2785110" y="252221"/>
                </a:lnTo>
                <a:lnTo>
                  <a:pt x="2772918" y="256793"/>
                </a:lnTo>
                <a:lnTo>
                  <a:pt x="2778252" y="268985"/>
                </a:lnTo>
                <a:lnTo>
                  <a:pt x="2789682" y="263651"/>
                </a:lnTo>
                <a:close/>
              </a:path>
              <a:path w="3401059" h="1405254">
                <a:moveTo>
                  <a:pt x="2813304" y="254507"/>
                </a:moveTo>
                <a:lnTo>
                  <a:pt x="2808732" y="242315"/>
                </a:lnTo>
                <a:lnTo>
                  <a:pt x="2796540" y="247649"/>
                </a:lnTo>
                <a:lnTo>
                  <a:pt x="2801874" y="259079"/>
                </a:lnTo>
                <a:lnTo>
                  <a:pt x="2813304" y="254507"/>
                </a:lnTo>
                <a:close/>
              </a:path>
              <a:path w="3401059" h="1405254">
                <a:moveTo>
                  <a:pt x="2836926" y="244601"/>
                </a:moveTo>
                <a:lnTo>
                  <a:pt x="2832354" y="233171"/>
                </a:lnTo>
                <a:lnTo>
                  <a:pt x="2820162" y="237743"/>
                </a:lnTo>
                <a:lnTo>
                  <a:pt x="2824734" y="249173"/>
                </a:lnTo>
                <a:lnTo>
                  <a:pt x="2836926" y="244601"/>
                </a:lnTo>
                <a:close/>
              </a:path>
              <a:path w="3401059" h="1405254">
                <a:moveTo>
                  <a:pt x="2860548" y="234695"/>
                </a:moveTo>
                <a:lnTo>
                  <a:pt x="2855214" y="223265"/>
                </a:lnTo>
                <a:lnTo>
                  <a:pt x="2843784" y="227837"/>
                </a:lnTo>
                <a:lnTo>
                  <a:pt x="2848356" y="240029"/>
                </a:lnTo>
                <a:lnTo>
                  <a:pt x="2860548" y="234695"/>
                </a:lnTo>
                <a:close/>
              </a:path>
              <a:path w="3401059" h="1405254">
                <a:moveTo>
                  <a:pt x="2884170" y="225551"/>
                </a:moveTo>
                <a:lnTo>
                  <a:pt x="2878836" y="213359"/>
                </a:lnTo>
                <a:lnTo>
                  <a:pt x="2867406" y="218693"/>
                </a:lnTo>
                <a:lnTo>
                  <a:pt x="2871978" y="230123"/>
                </a:lnTo>
                <a:lnTo>
                  <a:pt x="2884170" y="225551"/>
                </a:lnTo>
                <a:close/>
              </a:path>
              <a:path w="3401059" h="1405254">
                <a:moveTo>
                  <a:pt x="2907030" y="215645"/>
                </a:moveTo>
                <a:lnTo>
                  <a:pt x="2902458" y="204215"/>
                </a:lnTo>
                <a:lnTo>
                  <a:pt x="2891028" y="208787"/>
                </a:lnTo>
                <a:lnTo>
                  <a:pt x="2895600" y="220217"/>
                </a:lnTo>
                <a:lnTo>
                  <a:pt x="2907030" y="215645"/>
                </a:lnTo>
                <a:close/>
              </a:path>
              <a:path w="3401059" h="1405254">
                <a:moveTo>
                  <a:pt x="2930652" y="205739"/>
                </a:moveTo>
                <a:lnTo>
                  <a:pt x="2926080" y="194309"/>
                </a:lnTo>
                <a:lnTo>
                  <a:pt x="2914650" y="198881"/>
                </a:lnTo>
                <a:lnTo>
                  <a:pt x="2919222" y="211073"/>
                </a:lnTo>
                <a:lnTo>
                  <a:pt x="2930652" y="205739"/>
                </a:lnTo>
                <a:close/>
              </a:path>
              <a:path w="3401059" h="1405254">
                <a:moveTo>
                  <a:pt x="2954274" y="196595"/>
                </a:moveTo>
                <a:lnTo>
                  <a:pt x="2949702" y="184403"/>
                </a:lnTo>
                <a:lnTo>
                  <a:pt x="2937510" y="189737"/>
                </a:lnTo>
                <a:lnTo>
                  <a:pt x="2942844" y="201167"/>
                </a:lnTo>
                <a:lnTo>
                  <a:pt x="2954274" y="196595"/>
                </a:lnTo>
                <a:close/>
              </a:path>
              <a:path w="3401059" h="1405254">
                <a:moveTo>
                  <a:pt x="2977896" y="186689"/>
                </a:moveTo>
                <a:lnTo>
                  <a:pt x="2973324" y="175259"/>
                </a:lnTo>
                <a:lnTo>
                  <a:pt x="2961132" y="179831"/>
                </a:lnTo>
                <a:lnTo>
                  <a:pt x="2966466" y="191261"/>
                </a:lnTo>
                <a:lnTo>
                  <a:pt x="2977896" y="186689"/>
                </a:lnTo>
                <a:close/>
              </a:path>
              <a:path w="3401059" h="1405254">
                <a:moveTo>
                  <a:pt x="3001518" y="177545"/>
                </a:moveTo>
                <a:lnTo>
                  <a:pt x="2996184" y="165353"/>
                </a:lnTo>
                <a:lnTo>
                  <a:pt x="2984754" y="169925"/>
                </a:lnTo>
                <a:lnTo>
                  <a:pt x="2989326" y="182117"/>
                </a:lnTo>
                <a:lnTo>
                  <a:pt x="3001518" y="177545"/>
                </a:lnTo>
                <a:close/>
              </a:path>
              <a:path w="3401059" h="1405254">
                <a:moveTo>
                  <a:pt x="3025140" y="167639"/>
                </a:moveTo>
                <a:lnTo>
                  <a:pt x="3019806" y="155447"/>
                </a:lnTo>
                <a:lnTo>
                  <a:pt x="3008376" y="160781"/>
                </a:lnTo>
                <a:lnTo>
                  <a:pt x="3012948" y="172211"/>
                </a:lnTo>
                <a:lnTo>
                  <a:pt x="3025140" y="167639"/>
                </a:lnTo>
                <a:close/>
              </a:path>
              <a:path w="3401059" h="1405254">
                <a:moveTo>
                  <a:pt x="3048000" y="157733"/>
                </a:moveTo>
                <a:lnTo>
                  <a:pt x="3043428" y="146303"/>
                </a:lnTo>
                <a:lnTo>
                  <a:pt x="3031998" y="150875"/>
                </a:lnTo>
                <a:lnTo>
                  <a:pt x="3036570" y="163067"/>
                </a:lnTo>
                <a:lnTo>
                  <a:pt x="3048000" y="157733"/>
                </a:lnTo>
                <a:close/>
              </a:path>
              <a:path w="3401059" h="1405254">
                <a:moveTo>
                  <a:pt x="3071622" y="148589"/>
                </a:moveTo>
                <a:lnTo>
                  <a:pt x="3067050" y="136397"/>
                </a:lnTo>
                <a:lnTo>
                  <a:pt x="3055620" y="141731"/>
                </a:lnTo>
                <a:lnTo>
                  <a:pt x="3060192" y="153161"/>
                </a:lnTo>
                <a:lnTo>
                  <a:pt x="3071622" y="148589"/>
                </a:lnTo>
                <a:close/>
              </a:path>
              <a:path w="3401059" h="1405254">
                <a:moveTo>
                  <a:pt x="3095244" y="138683"/>
                </a:moveTo>
                <a:lnTo>
                  <a:pt x="3090672" y="127253"/>
                </a:lnTo>
                <a:lnTo>
                  <a:pt x="3078480" y="131825"/>
                </a:lnTo>
                <a:lnTo>
                  <a:pt x="3083814" y="143255"/>
                </a:lnTo>
                <a:lnTo>
                  <a:pt x="3095244" y="138683"/>
                </a:lnTo>
                <a:close/>
              </a:path>
              <a:path w="3401059" h="1405254">
                <a:moveTo>
                  <a:pt x="3118866" y="128777"/>
                </a:moveTo>
                <a:lnTo>
                  <a:pt x="3114294" y="117347"/>
                </a:lnTo>
                <a:lnTo>
                  <a:pt x="3102102" y="121919"/>
                </a:lnTo>
                <a:lnTo>
                  <a:pt x="3107436" y="134111"/>
                </a:lnTo>
                <a:lnTo>
                  <a:pt x="3118866" y="128777"/>
                </a:lnTo>
                <a:close/>
              </a:path>
              <a:path w="3401059" h="1405254">
                <a:moveTo>
                  <a:pt x="3142488" y="119633"/>
                </a:moveTo>
                <a:lnTo>
                  <a:pt x="3137916" y="107441"/>
                </a:lnTo>
                <a:lnTo>
                  <a:pt x="3125724" y="112775"/>
                </a:lnTo>
                <a:lnTo>
                  <a:pt x="3130296" y="124205"/>
                </a:lnTo>
                <a:lnTo>
                  <a:pt x="3142488" y="119633"/>
                </a:lnTo>
                <a:close/>
              </a:path>
              <a:path w="3401059" h="1405254">
                <a:moveTo>
                  <a:pt x="3166110" y="109727"/>
                </a:moveTo>
                <a:lnTo>
                  <a:pt x="3160776" y="98297"/>
                </a:lnTo>
                <a:lnTo>
                  <a:pt x="3149346" y="102869"/>
                </a:lnTo>
                <a:lnTo>
                  <a:pt x="3153918" y="114299"/>
                </a:lnTo>
                <a:lnTo>
                  <a:pt x="3166110" y="109727"/>
                </a:lnTo>
                <a:close/>
              </a:path>
              <a:path w="3401059" h="1405254">
                <a:moveTo>
                  <a:pt x="3189732" y="99821"/>
                </a:moveTo>
                <a:lnTo>
                  <a:pt x="3184398" y="88391"/>
                </a:lnTo>
                <a:lnTo>
                  <a:pt x="3172968" y="92963"/>
                </a:lnTo>
                <a:lnTo>
                  <a:pt x="3177540" y="105155"/>
                </a:lnTo>
                <a:lnTo>
                  <a:pt x="3189732" y="99821"/>
                </a:lnTo>
                <a:close/>
              </a:path>
              <a:path w="3401059" h="1405254">
                <a:moveTo>
                  <a:pt x="3212592" y="90677"/>
                </a:moveTo>
                <a:lnTo>
                  <a:pt x="3208020" y="78485"/>
                </a:lnTo>
                <a:lnTo>
                  <a:pt x="3196590" y="83819"/>
                </a:lnTo>
                <a:lnTo>
                  <a:pt x="3201162" y="95249"/>
                </a:lnTo>
                <a:lnTo>
                  <a:pt x="3212592" y="90677"/>
                </a:lnTo>
                <a:close/>
              </a:path>
              <a:path w="3401059" h="1405254">
                <a:moveTo>
                  <a:pt x="3236214" y="80771"/>
                </a:moveTo>
                <a:lnTo>
                  <a:pt x="3231642" y="69341"/>
                </a:lnTo>
                <a:lnTo>
                  <a:pt x="3220212" y="73913"/>
                </a:lnTo>
                <a:lnTo>
                  <a:pt x="3224784" y="86105"/>
                </a:lnTo>
                <a:lnTo>
                  <a:pt x="3236214" y="80771"/>
                </a:lnTo>
                <a:close/>
              </a:path>
              <a:path w="3401059" h="1405254">
                <a:moveTo>
                  <a:pt x="3259836" y="71627"/>
                </a:moveTo>
                <a:lnTo>
                  <a:pt x="3255264" y="59435"/>
                </a:lnTo>
                <a:lnTo>
                  <a:pt x="3243072" y="64007"/>
                </a:lnTo>
                <a:lnTo>
                  <a:pt x="3248406" y="76199"/>
                </a:lnTo>
                <a:lnTo>
                  <a:pt x="3259836" y="71627"/>
                </a:lnTo>
                <a:close/>
              </a:path>
              <a:path w="3401059" h="1405254">
                <a:moveTo>
                  <a:pt x="3283458" y="61721"/>
                </a:moveTo>
                <a:lnTo>
                  <a:pt x="3278886" y="49529"/>
                </a:lnTo>
                <a:lnTo>
                  <a:pt x="3266694" y="54863"/>
                </a:lnTo>
                <a:lnTo>
                  <a:pt x="3272028" y="66293"/>
                </a:lnTo>
                <a:lnTo>
                  <a:pt x="3283458" y="61721"/>
                </a:lnTo>
                <a:close/>
              </a:path>
              <a:path w="3401059" h="1405254">
                <a:moveTo>
                  <a:pt x="3307080" y="51815"/>
                </a:moveTo>
                <a:lnTo>
                  <a:pt x="3301746" y="40385"/>
                </a:lnTo>
                <a:lnTo>
                  <a:pt x="3290316" y="44957"/>
                </a:lnTo>
                <a:lnTo>
                  <a:pt x="3294888" y="57149"/>
                </a:lnTo>
                <a:lnTo>
                  <a:pt x="3307080" y="51815"/>
                </a:lnTo>
                <a:close/>
              </a:path>
              <a:path w="3401059" h="1405254">
                <a:moveTo>
                  <a:pt x="3330702" y="42671"/>
                </a:moveTo>
                <a:lnTo>
                  <a:pt x="3325368" y="30479"/>
                </a:lnTo>
                <a:lnTo>
                  <a:pt x="3313938" y="35813"/>
                </a:lnTo>
                <a:lnTo>
                  <a:pt x="3318510" y="47243"/>
                </a:lnTo>
                <a:lnTo>
                  <a:pt x="3330702" y="42671"/>
                </a:lnTo>
                <a:close/>
              </a:path>
              <a:path w="3401059" h="1405254">
                <a:moveTo>
                  <a:pt x="3400806" y="6857"/>
                </a:moveTo>
                <a:lnTo>
                  <a:pt x="3316224" y="0"/>
                </a:lnTo>
                <a:lnTo>
                  <a:pt x="3337560" y="52217"/>
                </a:lnTo>
                <a:lnTo>
                  <a:pt x="3337560" y="25907"/>
                </a:lnTo>
                <a:lnTo>
                  <a:pt x="3339846" y="25145"/>
                </a:lnTo>
                <a:lnTo>
                  <a:pt x="3344418" y="36575"/>
                </a:lnTo>
                <a:lnTo>
                  <a:pt x="3344418" y="69001"/>
                </a:lnTo>
                <a:lnTo>
                  <a:pt x="3345180" y="70865"/>
                </a:lnTo>
                <a:lnTo>
                  <a:pt x="3400806" y="6857"/>
                </a:lnTo>
                <a:close/>
              </a:path>
              <a:path w="3401059" h="1405254">
                <a:moveTo>
                  <a:pt x="3344418" y="36575"/>
                </a:moveTo>
                <a:lnTo>
                  <a:pt x="3339846" y="25145"/>
                </a:lnTo>
                <a:lnTo>
                  <a:pt x="3337560" y="25907"/>
                </a:lnTo>
                <a:lnTo>
                  <a:pt x="3342132" y="37337"/>
                </a:lnTo>
                <a:lnTo>
                  <a:pt x="3344418" y="36575"/>
                </a:lnTo>
                <a:close/>
              </a:path>
              <a:path w="3401059" h="1405254">
                <a:moveTo>
                  <a:pt x="3344418" y="69001"/>
                </a:moveTo>
                <a:lnTo>
                  <a:pt x="3344418" y="36575"/>
                </a:lnTo>
                <a:lnTo>
                  <a:pt x="3342132" y="37337"/>
                </a:lnTo>
                <a:lnTo>
                  <a:pt x="3337560" y="25907"/>
                </a:lnTo>
                <a:lnTo>
                  <a:pt x="3337560" y="52217"/>
                </a:lnTo>
                <a:lnTo>
                  <a:pt x="3344418" y="69001"/>
                </a:lnTo>
                <a:close/>
              </a:path>
            </a:pathLst>
          </a:custGeom>
          <a:solidFill>
            <a:srgbClr val="000000"/>
          </a:solidFill>
        </p:spPr>
        <p:txBody>
          <a:bodyPr wrap="square" lIns="0" tIns="0" rIns="0" bIns="0" rtlCol="0"/>
          <a:lstStyle/>
          <a:p>
            <a:endParaRPr/>
          </a:p>
        </p:txBody>
      </p:sp>
      <p:sp>
        <p:nvSpPr>
          <p:cNvPr id="34" name="object 34"/>
          <p:cNvSpPr/>
          <p:nvPr/>
        </p:nvSpPr>
        <p:spPr>
          <a:xfrm>
            <a:off x="7256273" y="4438269"/>
            <a:ext cx="1179830" cy="349885"/>
          </a:xfrm>
          <a:custGeom>
            <a:avLst/>
            <a:gdLst/>
            <a:ahLst/>
            <a:cxnLst/>
            <a:rect l="l" t="t" r="r" b="b"/>
            <a:pathLst>
              <a:path w="1179829" h="349885">
                <a:moveTo>
                  <a:pt x="0" y="0"/>
                </a:moveTo>
                <a:lnTo>
                  <a:pt x="0" y="349758"/>
                </a:lnTo>
                <a:lnTo>
                  <a:pt x="1179576" y="349758"/>
                </a:lnTo>
                <a:lnTo>
                  <a:pt x="1179576" y="0"/>
                </a:lnTo>
                <a:lnTo>
                  <a:pt x="0" y="0"/>
                </a:lnTo>
                <a:close/>
              </a:path>
            </a:pathLst>
          </a:custGeom>
          <a:solidFill>
            <a:srgbClr val="FFFFCC"/>
          </a:solidFill>
        </p:spPr>
        <p:txBody>
          <a:bodyPr wrap="square" lIns="0" tIns="0" rIns="0" bIns="0" rtlCol="0"/>
          <a:lstStyle/>
          <a:p>
            <a:endParaRPr/>
          </a:p>
        </p:txBody>
      </p:sp>
      <p:sp>
        <p:nvSpPr>
          <p:cNvPr id="35" name="object 35"/>
          <p:cNvSpPr/>
          <p:nvPr/>
        </p:nvSpPr>
        <p:spPr>
          <a:xfrm>
            <a:off x="7249402" y="4432173"/>
            <a:ext cx="1192530" cy="361950"/>
          </a:xfrm>
          <a:custGeom>
            <a:avLst/>
            <a:gdLst/>
            <a:ahLst/>
            <a:cxnLst/>
            <a:rect l="l" t="t" r="r" b="b"/>
            <a:pathLst>
              <a:path w="1192529" h="361950">
                <a:moveTo>
                  <a:pt x="1192529" y="361950"/>
                </a:moveTo>
                <a:lnTo>
                  <a:pt x="1192529" y="0"/>
                </a:lnTo>
                <a:lnTo>
                  <a:pt x="0" y="0"/>
                </a:lnTo>
                <a:lnTo>
                  <a:pt x="0" y="361950"/>
                </a:lnTo>
                <a:lnTo>
                  <a:pt x="6870" y="361950"/>
                </a:lnTo>
                <a:lnTo>
                  <a:pt x="6870" y="12953"/>
                </a:lnTo>
                <a:lnTo>
                  <a:pt x="12966" y="6096"/>
                </a:lnTo>
                <a:lnTo>
                  <a:pt x="12966" y="12953"/>
                </a:lnTo>
                <a:lnTo>
                  <a:pt x="1179588" y="12953"/>
                </a:lnTo>
                <a:lnTo>
                  <a:pt x="1179588" y="6096"/>
                </a:lnTo>
                <a:lnTo>
                  <a:pt x="1186446" y="12953"/>
                </a:lnTo>
                <a:lnTo>
                  <a:pt x="1186446" y="361950"/>
                </a:lnTo>
                <a:lnTo>
                  <a:pt x="1192529" y="361950"/>
                </a:lnTo>
                <a:close/>
              </a:path>
              <a:path w="1192529" h="361950">
                <a:moveTo>
                  <a:pt x="12966" y="12953"/>
                </a:moveTo>
                <a:lnTo>
                  <a:pt x="12966" y="6096"/>
                </a:lnTo>
                <a:lnTo>
                  <a:pt x="6870" y="12953"/>
                </a:lnTo>
                <a:lnTo>
                  <a:pt x="12966" y="12953"/>
                </a:lnTo>
                <a:close/>
              </a:path>
              <a:path w="1192529" h="361950">
                <a:moveTo>
                  <a:pt x="12966" y="348996"/>
                </a:moveTo>
                <a:lnTo>
                  <a:pt x="12966" y="12953"/>
                </a:lnTo>
                <a:lnTo>
                  <a:pt x="6870" y="12953"/>
                </a:lnTo>
                <a:lnTo>
                  <a:pt x="6870" y="348996"/>
                </a:lnTo>
                <a:lnTo>
                  <a:pt x="12966" y="348996"/>
                </a:lnTo>
                <a:close/>
              </a:path>
              <a:path w="1192529" h="361950">
                <a:moveTo>
                  <a:pt x="1186446" y="348996"/>
                </a:moveTo>
                <a:lnTo>
                  <a:pt x="6870" y="348996"/>
                </a:lnTo>
                <a:lnTo>
                  <a:pt x="12966" y="355853"/>
                </a:lnTo>
                <a:lnTo>
                  <a:pt x="12966" y="361950"/>
                </a:lnTo>
                <a:lnTo>
                  <a:pt x="1179588" y="361950"/>
                </a:lnTo>
                <a:lnTo>
                  <a:pt x="1179588" y="355853"/>
                </a:lnTo>
                <a:lnTo>
                  <a:pt x="1186446" y="348996"/>
                </a:lnTo>
                <a:close/>
              </a:path>
              <a:path w="1192529" h="361950">
                <a:moveTo>
                  <a:pt x="12966" y="361950"/>
                </a:moveTo>
                <a:lnTo>
                  <a:pt x="12966" y="355853"/>
                </a:lnTo>
                <a:lnTo>
                  <a:pt x="6870" y="348996"/>
                </a:lnTo>
                <a:lnTo>
                  <a:pt x="6870" y="361950"/>
                </a:lnTo>
                <a:lnTo>
                  <a:pt x="12966" y="361950"/>
                </a:lnTo>
                <a:close/>
              </a:path>
              <a:path w="1192529" h="361950">
                <a:moveTo>
                  <a:pt x="1186446" y="12953"/>
                </a:moveTo>
                <a:lnTo>
                  <a:pt x="1179588" y="6096"/>
                </a:lnTo>
                <a:lnTo>
                  <a:pt x="1179588" y="12953"/>
                </a:lnTo>
                <a:lnTo>
                  <a:pt x="1186446" y="12953"/>
                </a:lnTo>
                <a:close/>
              </a:path>
              <a:path w="1192529" h="361950">
                <a:moveTo>
                  <a:pt x="1186446" y="348996"/>
                </a:moveTo>
                <a:lnTo>
                  <a:pt x="1186446" y="12953"/>
                </a:lnTo>
                <a:lnTo>
                  <a:pt x="1179588" y="12953"/>
                </a:lnTo>
                <a:lnTo>
                  <a:pt x="1179588" y="348996"/>
                </a:lnTo>
                <a:lnTo>
                  <a:pt x="1186446" y="348996"/>
                </a:lnTo>
                <a:close/>
              </a:path>
              <a:path w="1192529" h="361950">
                <a:moveTo>
                  <a:pt x="1186446" y="361950"/>
                </a:moveTo>
                <a:lnTo>
                  <a:pt x="1186446" y="348996"/>
                </a:lnTo>
                <a:lnTo>
                  <a:pt x="1179588" y="355853"/>
                </a:lnTo>
                <a:lnTo>
                  <a:pt x="1179588" y="361950"/>
                </a:lnTo>
                <a:lnTo>
                  <a:pt x="1186446" y="361950"/>
                </a:lnTo>
                <a:close/>
              </a:path>
            </a:pathLst>
          </a:custGeom>
          <a:solidFill>
            <a:srgbClr val="000000"/>
          </a:solidFill>
        </p:spPr>
        <p:txBody>
          <a:bodyPr wrap="square" lIns="0" tIns="0" rIns="0" bIns="0" rtlCol="0"/>
          <a:lstStyle/>
          <a:p>
            <a:endParaRPr/>
          </a:p>
        </p:txBody>
      </p:sp>
      <p:sp>
        <p:nvSpPr>
          <p:cNvPr id="36" name="object 36"/>
          <p:cNvSpPr txBox="1"/>
          <p:nvPr/>
        </p:nvSpPr>
        <p:spPr>
          <a:xfrm>
            <a:off x="7315194" y="4135839"/>
            <a:ext cx="1022350" cy="925830"/>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00110100</a:t>
            </a:r>
            <a:endParaRPr sz="1600">
              <a:latin typeface="Courier New"/>
              <a:cs typeface="Courier New"/>
            </a:endParaRPr>
          </a:p>
          <a:p>
            <a:pPr marL="31750">
              <a:lnSpc>
                <a:spcPct val="100000"/>
              </a:lnSpc>
              <a:spcBef>
                <a:spcPts val="950"/>
              </a:spcBef>
            </a:pPr>
            <a:r>
              <a:rPr sz="1600" b="1" dirty="0">
                <a:latin typeface="Courier New"/>
                <a:cs typeface="Courier New"/>
              </a:rPr>
              <a:t>01111111</a:t>
            </a:r>
            <a:endParaRPr sz="1600">
              <a:latin typeface="Courier New"/>
              <a:cs typeface="Courier New"/>
            </a:endParaRPr>
          </a:p>
          <a:p>
            <a:pPr marL="13970">
              <a:lnSpc>
                <a:spcPct val="100000"/>
              </a:lnSpc>
              <a:spcBef>
                <a:spcPts val="690"/>
              </a:spcBef>
            </a:pPr>
            <a:r>
              <a:rPr sz="1600" dirty="0">
                <a:latin typeface="Courier New"/>
                <a:cs typeface="Courier New"/>
              </a:rPr>
              <a:t>00000010</a:t>
            </a:r>
            <a:endParaRPr sz="1600">
              <a:latin typeface="Courier New"/>
              <a:cs typeface="Courier New"/>
            </a:endParaRPr>
          </a:p>
        </p:txBody>
      </p:sp>
      <p:sp>
        <p:nvSpPr>
          <p:cNvPr id="37" name="object 37"/>
          <p:cNvSpPr txBox="1"/>
          <p:nvPr/>
        </p:nvSpPr>
        <p:spPr>
          <a:xfrm>
            <a:off x="7315194" y="5189685"/>
            <a:ext cx="1007110" cy="56578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00110111</a:t>
            </a:r>
            <a:endParaRPr sz="1600">
              <a:latin typeface="Courier New"/>
              <a:cs typeface="Courier New"/>
            </a:endParaRPr>
          </a:p>
          <a:p>
            <a:pPr marL="15875">
              <a:lnSpc>
                <a:spcPct val="100000"/>
              </a:lnSpc>
              <a:spcBef>
                <a:spcPts val="730"/>
              </a:spcBef>
            </a:pPr>
            <a:r>
              <a:rPr sz="1600" dirty="0">
                <a:latin typeface="Courier New"/>
                <a:cs typeface="Courier New"/>
              </a:rPr>
              <a:t>00000000</a:t>
            </a:r>
            <a:endParaRPr sz="1600">
              <a:latin typeface="Courier New"/>
              <a:cs typeface="Courier New"/>
            </a:endParaRPr>
          </a:p>
        </p:txBody>
      </p:sp>
      <p:sp>
        <p:nvSpPr>
          <p:cNvPr id="38" name="object 38"/>
          <p:cNvSpPr txBox="1"/>
          <p:nvPr/>
        </p:nvSpPr>
        <p:spPr>
          <a:xfrm>
            <a:off x="6451848" y="4260615"/>
            <a:ext cx="162560" cy="25400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5</a:t>
            </a:r>
            <a:endParaRPr sz="1800">
              <a:latin typeface="Courier New"/>
              <a:cs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7408" y="-37260"/>
            <a:ext cx="2297447" cy="615553"/>
          </a:xfrm>
          <a:prstGeom prst="rect">
            <a:avLst/>
          </a:prstGeom>
        </p:spPr>
        <p:txBody>
          <a:bodyPr vert="horz" wrap="square" lIns="0" tIns="0" rIns="0" bIns="0" rtlCol="0">
            <a:spAutoFit/>
          </a:bodyPr>
          <a:lstStyle/>
          <a:p>
            <a:pPr marL="12700">
              <a:lnSpc>
                <a:spcPct val="100000"/>
              </a:lnSpc>
            </a:pPr>
            <a:r>
              <a:rPr lang="en-US" spc="-75" dirty="0"/>
              <a:t>Rationale</a:t>
            </a:r>
            <a:endParaRPr dirty="0"/>
          </a:p>
        </p:txBody>
      </p:sp>
      <p:sp>
        <p:nvSpPr>
          <p:cNvPr id="3" name="object 3"/>
          <p:cNvSpPr txBox="1"/>
          <p:nvPr/>
        </p:nvSpPr>
        <p:spPr>
          <a:xfrm>
            <a:off x="1764675" y="6638494"/>
            <a:ext cx="7694930" cy="430887"/>
          </a:xfrm>
          <a:prstGeom prst="rect">
            <a:avLst/>
          </a:prstGeom>
        </p:spPr>
        <p:txBody>
          <a:bodyPr vert="horz" wrap="square" lIns="0" tIns="0" rIns="0" bIns="0" rtlCol="0">
            <a:spAutoFit/>
          </a:bodyPr>
          <a:lstStyle/>
          <a:p>
            <a:pPr marL="12700">
              <a:lnSpc>
                <a:spcPct val="100000"/>
              </a:lnSpc>
            </a:pPr>
            <a:r>
              <a:rPr sz="2800" spc="-5" dirty="0">
                <a:latin typeface="Calibri"/>
                <a:cs typeface="Calibri"/>
              </a:rPr>
              <a:t>C</a:t>
            </a:r>
            <a:r>
              <a:rPr sz="2800" spc="20" dirty="0">
                <a:latin typeface="Calibri"/>
                <a:cs typeface="Calibri"/>
              </a:rPr>
              <a:t>+</a:t>
            </a:r>
            <a:r>
              <a:rPr sz="2800" dirty="0">
                <a:latin typeface="Calibri"/>
                <a:cs typeface="Calibri"/>
              </a:rPr>
              <a:t>+</a:t>
            </a:r>
            <a:r>
              <a:rPr sz="2800" spc="5" dirty="0">
                <a:latin typeface="Calibri"/>
                <a:cs typeface="Calibri"/>
              </a:rPr>
              <a:t> </a:t>
            </a:r>
            <a:r>
              <a:rPr sz="2800" spc="-5" dirty="0">
                <a:latin typeface="Calibri"/>
                <a:cs typeface="Calibri"/>
              </a:rPr>
              <a:t>functio</a:t>
            </a:r>
            <a:r>
              <a:rPr sz="2800" dirty="0">
                <a:latin typeface="Calibri"/>
                <a:cs typeface="Calibri"/>
              </a:rPr>
              <a:t>n</a:t>
            </a:r>
            <a:r>
              <a:rPr sz="2800" spc="15" dirty="0">
                <a:latin typeface="Calibri"/>
                <a:cs typeface="Calibri"/>
              </a:rPr>
              <a:t> </a:t>
            </a:r>
            <a:r>
              <a:rPr sz="2800" spc="-5" dirty="0">
                <a:latin typeface="Calibri"/>
                <a:cs typeface="Calibri"/>
              </a:rPr>
              <a:t>pa</a:t>
            </a:r>
            <a:r>
              <a:rPr sz="2800" spc="-60" dirty="0">
                <a:latin typeface="Calibri"/>
                <a:cs typeface="Calibri"/>
              </a:rPr>
              <a:t>r</a:t>
            </a:r>
            <a:r>
              <a:rPr sz="2800" dirty="0">
                <a:latin typeface="Calibri"/>
                <a:cs typeface="Calibri"/>
              </a:rPr>
              <a:t>am</a:t>
            </a:r>
            <a:r>
              <a:rPr sz="2800" spc="-20" dirty="0">
                <a:latin typeface="Calibri"/>
                <a:cs typeface="Calibri"/>
              </a:rPr>
              <a:t>e</a:t>
            </a:r>
            <a:r>
              <a:rPr sz="2800" spc="-35" dirty="0">
                <a:latin typeface="Calibri"/>
                <a:cs typeface="Calibri"/>
              </a:rPr>
              <a:t>t</a:t>
            </a:r>
            <a:r>
              <a:rPr sz="2800" spc="-10" dirty="0">
                <a:latin typeface="Calibri"/>
                <a:cs typeface="Calibri"/>
              </a:rPr>
              <a:t>e</a:t>
            </a:r>
            <a:r>
              <a:rPr sz="2800" spc="-55" dirty="0">
                <a:latin typeface="Calibri"/>
                <a:cs typeface="Calibri"/>
              </a:rPr>
              <a:t>r</a:t>
            </a:r>
            <a:r>
              <a:rPr sz="2800" dirty="0">
                <a:latin typeface="Calibri"/>
                <a:cs typeface="Calibri"/>
              </a:rPr>
              <a:t>s</a:t>
            </a:r>
            <a:r>
              <a:rPr lang="en-US" sz="2800" spc="-15" dirty="0">
                <a:latin typeface="Calibri"/>
                <a:cs typeface="Calibri"/>
              </a:rPr>
              <a:t>: PASS by</a:t>
            </a:r>
            <a:r>
              <a:rPr sz="2800" b="1" dirty="0">
                <a:solidFill>
                  <a:srgbClr val="0070C0"/>
                </a:solidFill>
                <a:latin typeface="Calibri"/>
                <a:cs typeface="Calibri"/>
              </a:rPr>
              <a:t> </a:t>
            </a:r>
            <a:r>
              <a:rPr lang="en-US" sz="2800" b="1" dirty="0">
                <a:solidFill>
                  <a:srgbClr val="0070C0"/>
                </a:solidFill>
                <a:latin typeface="Calibri"/>
                <a:cs typeface="Calibri"/>
              </a:rPr>
              <a:t>Reference</a:t>
            </a:r>
            <a:endParaRPr sz="2800" b="1" dirty="0">
              <a:solidFill>
                <a:srgbClr val="0070C0"/>
              </a:solidFill>
              <a:latin typeface="Calibri"/>
              <a:cs typeface="Calibri"/>
            </a:endParaRPr>
          </a:p>
        </p:txBody>
      </p:sp>
      <p:sp>
        <p:nvSpPr>
          <p:cNvPr id="4" name="object 4"/>
          <p:cNvSpPr txBox="1"/>
          <p:nvPr/>
        </p:nvSpPr>
        <p:spPr>
          <a:xfrm>
            <a:off x="55004" y="4425748"/>
            <a:ext cx="6350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type</a:t>
            </a:r>
            <a:endParaRPr sz="2000">
              <a:latin typeface="Courier New"/>
              <a:cs typeface="Courier New"/>
            </a:endParaRPr>
          </a:p>
        </p:txBody>
      </p:sp>
      <p:sp>
        <p:nvSpPr>
          <p:cNvPr id="5" name="object 5"/>
          <p:cNvSpPr txBox="1"/>
          <p:nvPr/>
        </p:nvSpPr>
        <p:spPr>
          <a:xfrm>
            <a:off x="816876" y="4425748"/>
            <a:ext cx="23114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function( type</a:t>
            </a:r>
            <a:r>
              <a:rPr sz="2000" b="1" spc="-5" dirty="0">
                <a:latin typeface="Courier New"/>
                <a:cs typeface="Courier New"/>
              </a:rPr>
              <a:t>&amp;</a:t>
            </a:r>
            <a:endParaRPr sz="2000">
              <a:latin typeface="Courier New"/>
              <a:cs typeface="Courier New"/>
            </a:endParaRPr>
          </a:p>
        </p:txBody>
      </p:sp>
      <p:sp>
        <p:nvSpPr>
          <p:cNvPr id="6" name="object 6"/>
          <p:cNvSpPr txBox="1"/>
          <p:nvPr/>
        </p:nvSpPr>
        <p:spPr>
          <a:xfrm>
            <a:off x="3255401" y="4425748"/>
            <a:ext cx="939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arg );</a:t>
            </a:r>
            <a:endParaRPr sz="2000">
              <a:latin typeface="Courier New"/>
              <a:cs typeface="Courier New"/>
            </a:endParaRPr>
          </a:p>
        </p:txBody>
      </p:sp>
      <p:sp>
        <p:nvSpPr>
          <p:cNvPr id="8" name="object 8"/>
          <p:cNvSpPr txBox="1"/>
          <p:nvPr/>
        </p:nvSpPr>
        <p:spPr>
          <a:xfrm>
            <a:off x="1332877" y="5366831"/>
            <a:ext cx="3477895" cy="431800"/>
          </a:xfrm>
          <a:prstGeom prst="rect">
            <a:avLst/>
          </a:prstGeom>
        </p:spPr>
        <p:txBody>
          <a:bodyPr vert="horz" wrap="square" lIns="0" tIns="0" rIns="0" bIns="0" rtlCol="0">
            <a:spAutoFit/>
          </a:bodyPr>
          <a:lstStyle/>
          <a:p>
            <a:pPr marL="12700">
              <a:lnSpc>
                <a:spcPct val="100000"/>
              </a:lnSpc>
            </a:pPr>
            <a:r>
              <a:rPr sz="3200" b="1" spc="-5" dirty="0">
                <a:latin typeface="Courier New"/>
                <a:cs typeface="Courier New"/>
              </a:rPr>
              <a:t>&amp;</a:t>
            </a:r>
            <a:r>
              <a:rPr sz="3200" b="1" spc="-475" dirty="0">
                <a:latin typeface="Courier New"/>
                <a:cs typeface="Courier New"/>
              </a:rPr>
              <a:t> </a:t>
            </a:r>
            <a:r>
              <a:rPr sz="2000" spc="-5" dirty="0">
                <a:latin typeface="Times New Roman"/>
                <a:cs typeface="Times New Roman"/>
              </a:rPr>
              <a:t>indicates</a:t>
            </a:r>
            <a:r>
              <a:rPr sz="2000" dirty="0">
                <a:latin typeface="Times New Roman"/>
                <a:cs typeface="Times New Roman"/>
              </a:rPr>
              <a:t> </a:t>
            </a:r>
            <a:r>
              <a:rPr sz="2000" spc="-25" dirty="0">
                <a:latin typeface="Times New Roman"/>
                <a:cs typeface="Times New Roman"/>
              </a:rPr>
              <a:t> </a:t>
            </a:r>
            <a:r>
              <a:rPr sz="2000" i="1" spc="-5" dirty="0">
                <a:latin typeface="Times New Roman"/>
                <a:cs typeface="Times New Roman"/>
              </a:rPr>
              <a:t>passed</a:t>
            </a:r>
            <a:r>
              <a:rPr sz="2000" i="1" spc="-15" dirty="0">
                <a:latin typeface="Times New Roman"/>
                <a:cs typeface="Times New Roman"/>
              </a:rPr>
              <a:t> </a:t>
            </a:r>
            <a:r>
              <a:rPr sz="2000" i="1" spc="-5" dirty="0">
                <a:latin typeface="Times New Roman"/>
                <a:cs typeface="Times New Roman"/>
              </a:rPr>
              <a:t>by</a:t>
            </a:r>
            <a:r>
              <a:rPr sz="2000" i="1" dirty="0">
                <a:latin typeface="Times New Roman"/>
                <a:cs typeface="Times New Roman"/>
              </a:rPr>
              <a:t> </a:t>
            </a:r>
            <a:r>
              <a:rPr sz="2000" i="1" spc="-75" dirty="0">
                <a:latin typeface="Times New Roman"/>
                <a:cs typeface="Times New Roman"/>
              </a:rPr>
              <a:t>r</a:t>
            </a:r>
            <a:r>
              <a:rPr sz="2000" i="1" spc="-5" dirty="0">
                <a:latin typeface="Times New Roman"/>
                <a:cs typeface="Times New Roman"/>
              </a:rPr>
              <a:t>efe</a:t>
            </a:r>
            <a:r>
              <a:rPr sz="2000" i="1" spc="-85" dirty="0">
                <a:latin typeface="Times New Roman"/>
                <a:cs typeface="Times New Roman"/>
              </a:rPr>
              <a:t>r</a:t>
            </a:r>
            <a:r>
              <a:rPr sz="2000" i="1" spc="-5" dirty="0">
                <a:latin typeface="Times New Roman"/>
                <a:cs typeface="Times New Roman"/>
              </a:rPr>
              <a:t>ence</a:t>
            </a:r>
            <a:endParaRPr sz="2000">
              <a:latin typeface="Times New Roman"/>
              <a:cs typeface="Times New Roman"/>
            </a:endParaRPr>
          </a:p>
        </p:txBody>
      </p:sp>
      <p:sp>
        <p:nvSpPr>
          <p:cNvPr id="12" name="object 12"/>
          <p:cNvSpPr/>
          <p:nvPr/>
        </p:nvSpPr>
        <p:spPr>
          <a:xfrm>
            <a:off x="1683149" y="4698081"/>
            <a:ext cx="1352550" cy="654685"/>
          </a:xfrm>
          <a:custGeom>
            <a:avLst/>
            <a:gdLst/>
            <a:ahLst/>
            <a:cxnLst/>
            <a:rect l="l" t="t" r="r" b="b"/>
            <a:pathLst>
              <a:path w="1352550" h="654685">
                <a:moveTo>
                  <a:pt x="17525" y="649224"/>
                </a:moveTo>
                <a:lnTo>
                  <a:pt x="11429" y="637794"/>
                </a:lnTo>
                <a:lnTo>
                  <a:pt x="0" y="643128"/>
                </a:lnTo>
                <a:lnTo>
                  <a:pt x="6095" y="654558"/>
                </a:lnTo>
                <a:lnTo>
                  <a:pt x="17525" y="649224"/>
                </a:lnTo>
                <a:close/>
              </a:path>
              <a:path w="1352550" h="654685">
                <a:moveTo>
                  <a:pt x="40385" y="638556"/>
                </a:moveTo>
                <a:lnTo>
                  <a:pt x="34289" y="627126"/>
                </a:lnTo>
                <a:lnTo>
                  <a:pt x="22859" y="632460"/>
                </a:lnTo>
                <a:lnTo>
                  <a:pt x="28955" y="643890"/>
                </a:lnTo>
                <a:lnTo>
                  <a:pt x="40385" y="638556"/>
                </a:lnTo>
                <a:close/>
              </a:path>
              <a:path w="1352550" h="654685">
                <a:moveTo>
                  <a:pt x="63245" y="627126"/>
                </a:moveTo>
                <a:lnTo>
                  <a:pt x="57149" y="615696"/>
                </a:lnTo>
                <a:lnTo>
                  <a:pt x="45719" y="621030"/>
                </a:lnTo>
                <a:lnTo>
                  <a:pt x="51815" y="632460"/>
                </a:lnTo>
                <a:lnTo>
                  <a:pt x="63245" y="627126"/>
                </a:lnTo>
                <a:close/>
              </a:path>
              <a:path w="1352550" h="654685">
                <a:moveTo>
                  <a:pt x="86105" y="616458"/>
                </a:moveTo>
                <a:lnTo>
                  <a:pt x="80771" y="605028"/>
                </a:lnTo>
                <a:lnTo>
                  <a:pt x="69341" y="610362"/>
                </a:lnTo>
                <a:lnTo>
                  <a:pt x="74675" y="621792"/>
                </a:lnTo>
                <a:lnTo>
                  <a:pt x="86105" y="616458"/>
                </a:lnTo>
                <a:close/>
              </a:path>
              <a:path w="1352550" h="654685">
                <a:moveTo>
                  <a:pt x="108965" y="605028"/>
                </a:moveTo>
                <a:lnTo>
                  <a:pt x="103631" y="593598"/>
                </a:lnTo>
                <a:lnTo>
                  <a:pt x="92201" y="599694"/>
                </a:lnTo>
                <a:lnTo>
                  <a:pt x="97535" y="611124"/>
                </a:lnTo>
                <a:lnTo>
                  <a:pt x="108965" y="605028"/>
                </a:lnTo>
                <a:close/>
              </a:path>
              <a:path w="1352550" h="654685">
                <a:moveTo>
                  <a:pt x="131825" y="594360"/>
                </a:moveTo>
                <a:lnTo>
                  <a:pt x="126491" y="582930"/>
                </a:lnTo>
                <a:lnTo>
                  <a:pt x="115061" y="588264"/>
                </a:lnTo>
                <a:lnTo>
                  <a:pt x="120395" y="599694"/>
                </a:lnTo>
                <a:lnTo>
                  <a:pt x="131825" y="594360"/>
                </a:lnTo>
                <a:close/>
              </a:path>
              <a:path w="1352550" h="654685">
                <a:moveTo>
                  <a:pt x="154685" y="583692"/>
                </a:moveTo>
                <a:lnTo>
                  <a:pt x="149351" y="572262"/>
                </a:lnTo>
                <a:lnTo>
                  <a:pt x="137921" y="577596"/>
                </a:lnTo>
                <a:lnTo>
                  <a:pt x="143255" y="589026"/>
                </a:lnTo>
                <a:lnTo>
                  <a:pt x="154685" y="583692"/>
                </a:lnTo>
                <a:close/>
              </a:path>
              <a:path w="1352550" h="654685">
                <a:moveTo>
                  <a:pt x="177545" y="572262"/>
                </a:moveTo>
                <a:lnTo>
                  <a:pt x="172211" y="560832"/>
                </a:lnTo>
                <a:lnTo>
                  <a:pt x="160781" y="566166"/>
                </a:lnTo>
                <a:lnTo>
                  <a:pt x="166115" y="577596"/>
                </a:lnTo>
                <a:lnTo>
                  <a:pt x="177545" y="572262"/>
                </a:lnTo>
                <a:close/>
              </a:path>
              <a:path w="1352550" h="654685">
                <a:moveTo>
                  <a:pt x="200405" y="561594"/>
                </a:moveTo>
                <a:lnTo>
                  <a:pt x="195071" y="550164"/>
                </a:lnTo>
                <a:lnTo>
                  <a:pt x="183641" y="555498"/>
                </a:lnTo>
                <a:lnTo>
                  <a:pt x="188975" y="566928"/>
                </a:lnTo>
                <a:lnTo>
                  <a:pt x="200405" y="561594"/>
                </a:lnTo>
                <a:close/>
              </a:path>
              <a:path w="1352550" h="654685">
                <a:moveTo>
                  <a:pt x="223265" y="550164"/>
                </a:moveTo>
                <a:lnTo>
                  <a:pt x="217931" y="538734"/>
                </a:lnTo>
                <a:lnTo>
                  <a:pt x="206501" y="544068"/>
                </a:lnTo>
                <a:lnTo>
                  <a:pt x="211835" y="555498"/>
                </a:lnTo>
                <a:lnTo>
                  <a:pt x="223265" y="550164"/>
                </a:lnTo>
                <a:close/>
              </a:path>
              <a:path w="1352550" h="654685">
                <a:moveTo>
                  <a:pt x="246125" y="539496"/>
                </a:moveTo>
                <a:lnTo>
                  <a:pt x="240791" y="528066"/>
                </a:lnTo>
                <a:lnTo>
                  <a:pt x="229361" y="533400"/>
                </a:lnTo>
                <a:lnTo>
                  <a:pt x="234695" y="544830"/>
                </a:lnTo>
                <a:lnTo>
                  <a:pt x="246125" y="539496"/>
                </a:lnTo>
                <a:close/>
              </a:path>
              <a:path w="1352550" h="654685">
                <a:moveTo>
                  <a:pt x="268985" y="528066"/>
                </a:moveTo>
                <a:lnTo>
                  <a:pt x="263651" y="516636"/>
                </a:lnTo>
                <a:lnTo>
                  <a:pt x="252221" y="522732"/>
                </a:lnTo>
                <a:lnTo>
                  <a:pt x="257555" y="534162"/>
                </a:lnTo>
                <a:lnTo>
                  <a:pt x="268985" y="528066"/>
                </a:lnTo>
                <a:close/>
              </a:path>
              <a:path w="1352550" h="654685">
                <a:moveTo>
                  <a:pt x="291845" y="517398"/>
                </a:moveTo>
                <a:lnTo>
                  <a:pt x="286511" y="505968"/>
                </a:lnTo>
                <a:lnTo>
                  <a:pt x="275081" y="511302"/>
                </a:lnTo>
                <a:lnTo>
                  <a:pt x="280415" y="522732"/>
                </a:lnTo>
                <a:lnTo>
                  <a:pt x="291845" y="517398"/>
                </a:lnTo>
                <a:close/>
              </a:path>
              <a:path w="1352550" h="654685">
                <a:moveTo>
                  <a:pt x="314705" y="506730"/>
                </a:moveTo>
                <a:lnTo>
                  <a:pt x="309371" y="495300"/>
                </a:lnTo>
                <a:lnTo>
                  <a:pt x="297941" y="500634"/>
                </a:lnTo>
                <a:lnTo>
                  <a:pt x="303275" y="512064"/>
                </a:lnTo>
                <a:lnTo>
                  <a:pt x="314705" y="506730"/>
                </a:lnTo>
                <a:close/>
              </a:path>
              <a:path w="1352550" h="654685">
                <a:moveTo>
                  <a:pt x="337565" y="495300"/>
                </a:moveTo>
                <a:lnTo>
                  <a:pt x="332231" y="483870"/>
                </a:lnTo>
                <a:lnTo>
                  <a:pt x="320801" y="489204"/>
                </a:lnTo>
                <a:lnTo>
                  <a:pt x="326135" y="500634"/>
                </a:lnTo>
                <a:lnTo>
                  <a:pt x="337565" y="495300"/>
                </a:lnTo>
                <a:close/>
              </a:path>
              <a:path w="1352550" h="654685">
                <a:moveTo>
                  <a:pt x="360425" y="484632"/>
                </a:moveTo>
                <a:lnTo>
                  <a:pt x="355091" y="473202"/>
                </a:lnTo>
                <a:lnTo>
                  <a:pt x="343661" y="478536"/>
                </a:lnTo>
                <a:lnTo>
                  <a:pt x="348995" y="489966"/>
                </a:lnTo>
                <a:lnTo>
                  <a:pt x="360425" y="484632"/>
                </a:lnTo>
                <a:close/>
              </a:path>
              <a:path w="1352550" h="654685">
                <a:moveTo>
                  <a:pt x="383285" y="473202"/>
                </a:moveTo>
                <a:lnTo>
                  <a:pt x="377951" y="461772"/>
                </a:lnTo>
                <a:lnTo>
                  <a:pt x="366521" y="467106"/>
                </a:lnTo>
                <a:lnTo>
                  <a:pt x="371855" y="479298"/>
                </a:lnTo>
                <a:lnTo>
                  <a:pt x="383285" y="473202"/>
                </a:lnTo>
                <a:close/>
              </a:path>
              <a:path w="1352550" h="654685">
                <a:moveTo>
                  <a:pt x="406145" y="462534"/>
                </a:moveTo>
                <a:lnTo>
                  <a:pt x="400811" y="451104"/>
                </a:lnTo>
                <a:lnTo>
                  <a:pt x="389381" y="456438"/>
                </a:lnTo>
                <a:lnTo>
                  <a:pt x="394715" y="467868"/>
                </a:lnTo>
                <a:lnTo>
                  <a:pt x="406145" y="462534"/>
                </a:lnTo>
                <a:close/>
              </a:path>
              <a:path w="1352550" h="654685">
                <a:moveTo>
                  <a:pt x="429767" y="451104"/>
                </a:moveTo>
                <a:lnTo>
                  <a:pt x="423671" y="439674"/>
                </a:lnTo>
                <a:lnTo>
                  <a:pt x="412241" y="445770"/>
                </a:lnTo>
                <a:lnTo>
                  <a:pt x="417575" y="457200"/>
                </a:lnTo>
                <a:lnTo>
                  <a:pt x="429767" y="451104"/>
                </a:lnTo>
                <a:close/>
              </a:path>
              <a:path w="1352550" h="654685">
                <a:moveTo>
                  <a:pt x="452627" y="440436"/>
                </a:moveTo>
                <a:lnTo>
                  <a:pt x="446531" y="429006"/>
                </a:lnTo>
                <a:lnTo>
                  <a:pt x="435101" y="434340"/>
                </a:lnTo>
                <a:lnTo>
                  <a:pt x="441197" y="445770"/>
                </a:lnTo>
                <a:lnTo>
                  <a:pt x="452627" y="440436"/>
                </a:lnTo>
                <a:close/>
              </a:path>
              <a:path w="1352550" h="654685">
                <a:moveTo>
                  <a:pt x="475487" y="429768"/>
                </a:moveTo>
                <a:lnTo>
                  <a:pt x="469391" y="418338"/>
                </a:lnTo>
                <a:lnTo>
                  <a:pt x="457961" y="423672"/>
                </a:lnTo>
                <a:lnTo>
                  <a:pt x="464057" y="435102"/>
                </a:lnTo>
                <a:lnTo>
                  <a:pt x="475487" y="429768"/>
                </a:lnTo>
                <a:close/>
              </a:path>
              <a:path w="1352550" h="654685">
                <a:moveTo>
                  <a:pt x="498347" y="418338"/>
                </a:moveTo>
                <a:lnTo>
                  <a:pt x="492251" y="406908"/>
                </a:lnTo>
                <a:lnTo>
                  <a:pt x="480821" y="412242"/>
                </a:lnTo>
                <a:lnTo>
                  <a:pt x="486917" y="423672"/>
                </a:lnTo>
                <a:lnTo>
                  <a:pt x="498347" y="418338"/>
                </a:lnTo>
                <a:close/>
              </a:path>
              <a:path w="1352550" h="654685">
                <a:moveTo>
                  <a:pt x="521207" y="407670"/>
                </a:moveTo>
                <a:lnTo>
                  <a:pt x="515873" y="396240"/>
                </a:lnTo>
                <a:lnTo>
                  <a:pt x="503681" y="401574"/>
                </a:lnTo>
                <a:lnTo>
                  <a:pt x="509777" y="413004"/>
                </a:lnTo>
                <a:lnTo>
                  <a:pt x="521207" y="407670"/>
                </a:lnTo>
                <a:close/>
              </a:path>
              <a:path w="1352550" h="654685">
                <a:moveTo>
                  <a:pt x="544067" y="396240"/>
                </a:moveTo>
                <a:lnTo>
                  <a:pt x="538733" y="384810"/>
                </a:lnTo>
                <a:lnTo>
                  <a:pt x="527303" y="390906"/>
                </a:lnTo>
                <a:lnTo>
                  <a:pt x="532637" y="402336"/>
                </a:lnTo>
                <a:lnTo>
                  <a:pt x="544067" y="396240"/>
                </a:lnTo>
                <a:close/>
              </a:path>
              <a:path w="1352550" h="654685">
                <a:moveTo>
                  <a:pt x="566927" y="385572"/>
                </a:moveTo>
                <a:lnTo>
                  <a:pt x="561593" y="374142"/>
                </a:lnTo>
                <a:lnTo>
                  <a:pt x="550163" y="379476"/>
                </a:lnTo>
                <a:lnTo>
                  <a:pt x="555497" y="390906"/>
                </a:lnTo>
                <a:lnTo>
                  <a:pt x="566927" y="385572"/>
                </a:lnTo>
                <a:close/>
              </a:path>
              <a:path w="1352550" h="654685">
                <a:moveTo>
                  <a:pt x="589787" y="374142"/>
                </a:moveTo>
                <a:lnTo>
                  <a:pt x="584453" y="362712"/>
                </a:lnTo>
                <a:lnTo>
                  <a:pt x="573023" y="368808"/>
                </a:lnTo>
                <a:lnTo>
                  <a:pt x="578357" y="380238"/>
                </a:lnTo>
                <a:lnTo>
                  <a:pt x="589787" y="374142"/>
                </a:lnTo>
                <a:close/>
              </a:path>
              <a:path w="1352550" h="654685">
                <a:moveTo>
                  <a:pt x="612647" y="363474"/>
                </a:moveTo>
                <a:lnTo>
                  <a:pt x="607313" y="352044"/>
                </a:lnTo>
                <a:lnTo>
                  <a:pt x="595883" y="357378"/>
                </a:lnTo>
                <a:lnTo>
                  <a:pt x="601217" y="368808"/>
                </a:lnTo>
                <a:lnTo>
                  <a:pt x="612647" y="363474"/>
                </a:lnTo>
                <a:close/>
              </a:path>
              <a:path w="1352550" h="654685">
                <a:moveTo>
                  <a:pt x="635507" y="352806"/>
                </a:moveTo>
                <a:lnTo>
                  <a:pt x="630173" y="341376"/>
                </a:lnTo>
                <a:lnTo>
                  <a:pt x="618743" y="346710"/>
                </a:lnTo>
                <a:lnTo>
                  <a:pt x="624077" y="358140"/>
                </a:lnTo>
                <a:lnTo>
                  <a:pt x="635507" y="352806"/>
                </a:lnTo>
                <a:close/>
              </a:path>
              <a:path w="1352550" h="654685">
                <a:moveTo>
                  <a:pt x="658367" y="341376"/>
                </a:moveTo>
                <a:lnTo>
                  <a:pt x="653033" y="329946"/>
                </a:lnTo>
                <a:lnTo>
                  <a:pt x="641603" y="335280"/>
                </a:lnTo>
                <a:lnTo>
                  <a:pt x="646937" y="346710"/>
                </a:lnTo>
                <a:lnTo>
                  <a:pt x="658367" y="341376"/>
                </a:lnTo>
                <a:close/>
              </a:path>
              <a:path w="1352550" h="654685">
                <a:moveTo>
                  <a:pt x="681227" y="330708"/>
                </a:moveTo>
                <a:lnTo>
                  <a:pt x="675893" y="319278"/>
                </a:lnTo>
                <a:lnTo>
                  <a:pt x="664463" y="324612"/>
                </a:lnTo>
                <a:lnTo>
                  <a:pt x="669797" y="336042"/>
                </a:lnTo>
                <a:lnTo>
                  <a:pt x="681227" y="330708"/>
                </a:lnTo>
                <a:close/>
              </a:path>
              <a:path w="1352550" h="654685">
                <a:moveTo>
                  <a:pt x="704087" y="319278"/>
                </a:moveTo>
                <a:lnTo>
                  <a:pt x="698753" y="307848"/>
                </a:lnTo>
                <a:lnTo>
                  <a:pt x="687323" y="313944"/>
                </a:lnTo>
                <a:lnTo>
                  <a:pt x="692657" y="325374"/>
                </a:lnTo>
                <a:lnTo>
                  <a:pt x="704087" y="319278"/>
                </a:lnTo>
                <a:close/>
              </a:path>
              <a:path w="1352550" h="654685">
                <a:moveTo>
                  <a:pt x="726947" y="308610"/>
                </a:moveTo>
                <a:lnTo>
                  <a:pt x="721613" y="297180"/>
                </a:lnTo>
                <a:lnTo>
                  <a:pt x="710183" y="302514"/>
                </a:lnTo>
                <a:lnTo>
                  <a:pt x="715517" y="313944"/>
                </a:lnTo>
                <a:lnTo>
                  <a:pt x="726947" y="308610"/>
                </a:lnTo>
                <a:close/>
              </a:path>
              <a:path w="1352550" h="654685">
                <a:moveTo>
                  <a:pt x="749807" y="297942"/>
                </a:moveTo>
                <a:lnTo>
                  <a:pt x="744473" y="285750"/>
                </a:lnTo>
                <a:lnTo>
                  <a:pt x="733043" y="291846"/>
                </a:lnTo>
                <a:lnTo>
                  <a:pt x="738377" y="303276"/>
                </a:lnTo>
                <a:lnTo>
                  <a:pt x="749807" y="297942"/>
                </a:lnTo>
                <a:close/>
              </a:path>
              <a:path w="1352550" h="654685">
                <a:moveTo>
                  <a:pt x="772667" y="286512"/>
                </a:moveTo>
                <a:lnTo>
                  <a:pt x="767333" y="275082"/>
                </a:lnTo>
                <a:lnTo>
                  <a:pt x="755903" y="280416"/>
                </a:lnTo>
                <a:lnTo>
                  <a:pt x="761237" y="291846"/>
                </a:lnTo>
                <a:lnTo>
                  <a:pt x="772667" y="286512"/>
                </a:lnTo>
                <a:close/>
              </a:path>
              <a:path w="1352550" h="654685">
                <a:moveTo>
                  <a:pt x="795527" y="275844"/>
                </a:moveTo>
                <a:lnTo>
                  <a:pt x="790193" y="264414"/>
                </a:lnTo>
                <a:lnTo>
                  <a:pt x="778763" y="269748"/>
                </a:lnTo>
                <a:lnTo>
                  <a:pt x="784097" y="281178"/>
                </a:lnTo>
                <a:lnTo>
                  <a:pt x="795527" y="275844"/>
                </a:lnTo>
                <a:close/>
              </a:path>
              <a:path w="1352550" h="654685">
                <a:moveTo>
                  <a:pt x="818388" y="264414"/>
                </a:moveTo>
                <a:lnTo>
                  <a:pt x="813053" y="252984"/>
                </a:lnTo>
                <a:lnTo>
                  <a:pt x="801623" y="258318"/>
                </a:lnTo>
                <a:lnTo>
                  <a:pt x="806957" y="269748"/>
                </a:lnTo>
                <a:lnTo>
                  <a:pt x="818388" y="264414"/>
                </a:lnTo>
                <a:close/>
              </a:path>
              <a:path w="1352550" h="654685">
                <a:moveTo>
                  <a:pt x="841247" y="253746"/>
                </a:moveTo>
                <a:lnTo>
                  <a:pt x="835913" y="242316"/>
                </a:lnTo>
                <a:lnTo>
                  <a:pt x="824483" y="247650"/>
                </a:lnTo>
                <a:lnTo>
                  <a:pt x="829817" y="259080"/>
                </a:lnTo>
                <a:lnTo>
                  <a:pt x="841247" y="253746"/>
                </a:lnTo>
                <a:close/>
              </a:path>
              <a:path w="1352550" h="654685">
                <a:moveTo>
                  <a:pt x="864107" y="242316"/>
                </a:moveTo>
                <a:lnTo>
                  <a:pt x="858773" y="230886"/>
                </a:lnTo>
                <a:lnTo>
                  <a:pt x="847343" y="236982"/>
                </a:lnTo>
                <a:lnTo>
                  <a:pt x="852677" y="248412"/>
                </a:lnTo>
                <a:lnTo>
                  <a:pt x="864107" y="242316"/>
                </a:lnTo>
                <a:close/>
              </a:path>
              <a:path w="1352550" h="654685">
                <a:moveTo>
                  <a:pt x="887729" y="231648"/>
                </a:moveTo>
                <a:lnTo>
                  <a:pt x="881633" y="220218"/>
                </a:lnTo>
                <a:lnTo>
                  <a:pt x="870204" y="225552"/>
                </a:lnTo>
                <a:lnTo>
                  <a:pt x="876299" y="236982"/>
                </a:lnTo>
                <a:lnTo>
                  <a:pt x="887729" y="231648"/>
                </a:lnTo>
                <a:close/>
              </a:path>
              <a:path w="1352550" h="654685">
                <a:moveTo>
                  <a:pt x="910589" y="220980"/>
                </a:moveTo>
                <a:lnTo>
                  <a:pt x="904493" y="209550"/>
                </a:lnTo>
                <a:lnTo>
                  <a:pt x="893063" y="214884"/>
                </a:lnTo>
                <a:lnTo>
                  <a:pt x="899159" y="226314"/>
                </a:lnTo>
                <a:lnTo>
                  <a:pt x="910589" y="220980"/>
                </a:lnTo>
                <a:close/>
              </a:path>
              <a:path w="1352550" h="654685">
                <a:moveTo>
                  <a:pt x="933449" y="209550"/>
                </a:moveTo>
                <a:lnTo>
                  <a:pt x="927354" y="198120"/>
                </a:lnTo>
                <a:lnTo>
                  <a:pt x="915923" y="203454"/>
                </a:lnTo>
                <a:lnTo>
                  <a:pt x="922019" y="214884"/>
                </a:lnTo>
                <a:lnTo>
                  <a:pt x="933449" y="209550"/>
                </a:lnTo>
                <a:close/>
              </a:path>
              <a:path w="1352550" h="654685">
                <a:moveTo>
                  <a:pt x="956309" y="198882"/>
                </a:moveTo>
                <a:lnTo>
                  <a:pt x="950213" y="187452"/>
                </a:lnTo>
                <a:lnTo>
                  <a:pt x="938783" y="192786"/>
                </a:lnTo>
                <a:lnTo>
                  <a:pt x="944879" y="204216"/>
                </a:lnTo>
                <a:lnTo>
                  <a:pt x="956309" y="198882"/>
                </a:lnTo>
                <a:close/>
              </a:path>
              <a:path w="1352550" h="654685">
                <a:moveTo>
                  <a:pt x="979169" y="187452"/>
                </a:moveTo>
                <a:lnTo>
                  <a:pt x="973835" y="176022"/>
                </a:lnTo>
                <a:lnTo>
                  <a:pt x="961643" y="181356"/>
                </a:lnTo>
                <a:lnTo>
                  <a:pt x="967739" y="192786"/>
                </a:lnTo>
                <a:lnTo>
                  <a:pt x="979169" y="187452"/>
                </a:lnTo>
                <a:close/>
              </a:path>
              <a:path w="1352550" h="654685">
                <a:moveTo>
                  <a:pt x="1002029" y="176784"/>
                </a:moveTo>
                <a:lnTo>
                  <a:pt x="996695" y="165354"/>
                </a:lnTo>
                <a:lnTo>
                  <a:pt x="985265" y="170688"/>
                </a:lnTo>
                <a:lnTo>
                  <a:pt x="990599" y="182118"/>
                </a:lnTo>
                <a:lnTo>
                  <a:pt x="1002029" y="176784"/>
                </a:lnTo>
                <a:close/>
              </a:path>
              <a:path w="1352550" h="654685">
                <a:moveTo>
                  <a:pt x="1024889" y="165354"/>
                </a:moveTo>
                <a:lnTo>
                  <a:pt x="1019555" y="153924"/>
                </a:lnTo>
                <a:lnTo>
                  <a:pt x="1008126" y="160020"/>
                </a:lnTo>
                <a:lnTo>
                  <a:pt x="1013459" y="171450"/>
                </a:lnTo>
                <a:lnTo>
                  <a:pt x="1024889" y="165354"/>
                </a:lnTo>
                <a:close/>
              </a:path>
              <a:path w="1352550" h="654685">
                <a:moveTo>
                  <a:pt x="1047749" y="154686"/>
                </a:moveTo>
                <a:lnTo>
                  <a:pt x="1042415" y="143256"/>
                </a:lnTo>
                <a:lnTo>
                  <a:pt x="1030985" y="148590"/>
                </a:lnTo>
                <a:lnTo>
                  <a:pt x="1036319" y="160020"/>
                </a:lnTo>
                <a:lnTo>
                  <a:pt x="1047749" y="154686"/>
                </a:lnTo>
                <a:close/>
              </a:path>
              <a:path w="1352550" h="654685">
                <a:moveTo>
                  <a:pt x="1070609" y="144018"/>
                </a:moveTo>
                <a:lnTo>
                  <a:pt x="1065276" y="132588"/>
                </a:lnTo>
                <a:lnTo>
                  <a:pt x="1053845" y="137922"/>
                </a:lnTo>
                <a:lnTo>
                  <a:pt x="1059180" y="149352"/>
                </a:lnTo>
                <a:lnTo>
                  <a:pt x="1070609" y="144018"/>
                </a:lnTo>
                <a:close/>
              </a:path>
              <a:path w="1352550" h="654685">
                <a:moveTo>
                  <a:pt x="1093470" y="132588"/>
                </a:moveTo>
                <a:lnTo>
                  <a:pt x="1088136" y="121158"/>
                </a:lnTo>
                <a:lnTo>
                  <a:pt x="1076705" y="126492"/>
                </a:lnTo>
                <a:lnTo>
                  <a:pt x="1082039" y="137922"/>
                </a:lnTo>
                <a:lnTo>
                  <a:pt x="1093470" y="132588"/>
                </a:lnTo>
                <a:close/>
              </a:path>
              <a:path w="1352550" h="654685">
                <a:moveTo>
                  <a:pt x="1116330" y="121920"/>
                </a:moveTo>
                <a:lnTo>
                  <a:pt x="1110995" y="110490"/>
                </a:lnTo>
                <a:lnTo>
                  <a:pt x="1099565" y="115824"/>
                </a:lnTo>
                <a:lnTo>
                  <a:pt x="1104899" y="127254"/>
                </a:lnTo>
                <a:lnTo>
                  <a:pt x="1116330" y="121920"/>
                </a:lnTo>
                <a:close/>
              </a:path>
              <a:path w="1352550" h="654685">
                <a:moveTo>
                  <a:pt x="1139189" y="110490"/>
                </a:moveTo>
                <a:lnTo>
                  <a:pt x="1133855" y="99060"/>
                </a:lnTo>
                <a:lnTo>
                  <a:pt x="1122426" y="104394"/>
                </a:lnTo>
                <a:lnTo>
                  <a:pt x="1127759" y="116586"/>
                </a:lnTo>
                <a:lnTo>
                  <a:pt x="1139189" y="110490"/>
                </a:lnTo>
                <a:close/>
              </a:path>
              <a:path w="1352550" h="654685">
                <a:moveTo>
                  <a:pt x="1162049" y="99822"/>
                </a:moveTo>
                <a:lnTo>
                  <a:pt x="1156715" y="88392"/>
                </a:lnTo>
                <a:lnTo>
                  <a:pt x="1145286" y="93726"/>
                </a:lnTo>
                <a:lnTo>
                  <a:pt x="1150620" y="105156"/>
                </a:lnTo>
                <a:lnTo>
                  <a:pt x="1162049" y="99822"/>
                </a:lnTo>
                <a:close/>
              </a:path>
              <a:path w="1352550" h="654685">
                <a:moveTo>
                  <a:pt x="1184909" y="88392"/>
                </a:moveTo>
                <a:lnTo>
                  <a:pt x="1179576" y="76962"/>
                </a:lnTo>
                <a:lnTo>
                  <a:pt x="1168145" y="83058"/>
                </a:lnTo>
                <a:lnTo>
                  <a:pt x="1173480" y="94488"/>
                </a:lnTo>
                <a:lnTo>
                  <a:pt x="1184909" y="88392"/>
                </a:lnTo>
                <a:close/>
              </a:path>
              <a:path w="1352550" h="654685">
                <a:moveTo>
                  <a:pt x="1207770" y="77724"/>
                </a:moveTo>
                <a:lnTo>
                  <a:pt x="1202436" y="66294"/>
                </a:lnTo>
                <a:lnTo>
                  <a:pt x="1191005" y="71628"/>
                </a:lnTo>
                <a:lnTo>
                  <a:pt x="1196339" y="83058"/>
                </a:lnTo>
                <a:lnTo>
                  <a:pt x="1207770" y="77724"/>
                </a:lnTo>
                <a:close/>
              </a:path>
              <a:path w="1352550" h="654685">
                <a:moveTo>
                  <a:pt x="1230630" y="67056"/>
                </a:moveTo>
                <a:lnTo>
                  <a:pt x="1225295" y="55626"/>
                </a:lnTo>
                <a:lnTo>
                  <a:pt x="1213865" y="60960"/>
                </a:lnTo>
                <a:lnTo>
                  <a:pt x="1219199" y="72390"/>
                </a:lnTo>
                <a:lnTo>
                  <a:pt x="1230630" y="67056"/>
                </a:lnTo>
                <a:close/>
              </a:path>
              <a:path w="1352550" h="654685">
                <a:moveTo>
                  <a:pt x="1253489" y="55626"/>
                </a:moveTo>
                <a:lnTo>
                  <a:pt x="1248155" y="44196"/>
                </a:lnTo>
                <a:lnTo>
                  <a:pt x="1236726" y="49530"/>
                </a:lnTo>
                <a:lnTo>
                  <a:pt x="1242059" y="60960"/>
                </a:lnTo>
                <a:lnTo>
                  <a:pt x="1253489" y="55626"/>
                </a:lnTo>
                <a:close/>
              </a:path>
              <a:path w="1352550" h="654685">
                <a:moveTo>
                  <a:pt x="1276349" y="44958"/>
                </a:moveTo>
                <a:lnTo>
                  <a:pt x="1271015" y="33528"/>
                </a:lnTo>
                <a:lnTo>
                  <a:pt x="1259586" y="38862"/>
                </a:lnTo>
                <a:lnTo>
                  <a:pt x="1264920" y="50292"/>
                </a:lnTo>
                <a:lnTo>
                  <a:pt x="1276349" y="44958"/>
                </a:lnTo>
                <a:close/>
              </a:path>
              <a:path w="1352550" h="654685">
                <a:moveTo>
                  <a:pt x="1352549" y="1524"/>
                </a:moveTo>
                <a:lnTo>
                  <a:pt x="1267205" y="0"/>
                </a:lnTo>
                <a:lnTo>
                  <a:pt x="1282445" y="31897"/>
                </a:lnTo>
                <a:lnTo>
                  <a:pt x="1282445" y="28194"/>
                </a:lnTo>
                <a:lnTo>
                  <a:pt x="1292352" y="22860"/>
                </a:lnTo>
                <a:lnTo>
                  <a:pt x="1297686" y="34290"/>
                </a:lnTo>
                <a:lnTo>
                  <a:pt x="1297686" y="63795"/>
                </a:lnTo>
                <a:lnTo>
                  <a:pt x="1299971" y="68580"/>
                </a:lnTo>
                <a:lnTo>
                  <a:pt x="1352549" y="1524"/>
                </a:lnTo>
                <a:close/>
              </a:path>
              <a:path w="1352550" h="654685">
                <a:moveTo>
                  <a:pt x="1297686" y="34290"/>
                </a:moveTo>
                <a:lnTo>
                  <a:pt x="1292352" y="22860"/>
                </a:lnTo>
                <a:lnTo>
                  <a:pt x="1282445" y="28194"/>
                </a:lnTo>
                <a:lnTo>
                  <a:pt x="1287780" y="39624"/>
                </a:lnTo>
                <a:lnTo>
                  <a:pt x="1297686" y="34290"/>
                </a:lnTo>
                <a:close/>
              </a:path>
              <a:path w="1352550" h="654685">
                <a:moveTo>
                  <a:pt x="1297686" y="63795"/>
                </a:moveTo>
                <a:lnTo>
                  <a:pt x="1297686" y="34290"/>
                </a:lnTo>
                <a:lnTo>
                  <a:pt x="1287780" y="39624"/>
                </a:lnTo>
                <a:lnTo>
                  <a:pt x="1282445" y="28194"/>
                </a:lnTo>
                <a:lnTo>
                  <a:pt x="1282445" y="31897"/>
                </a:lnTo>
                <a:lnTo>
                  <a:pt x="1297686" y="63795"/>
                </a:lnTo>
                <a:close/>
              </a:path>
            </a:pathLst>
          </a:custGeom>
          <a:solidFill>
            <a:srgbClr val="5F5F5F"/>
          </a:solidFill>
        </p:spPr>
        <p:txBody>
          <a:bodyPr wrap="square" lIns="0" tIns="0" rIns="0" bIns="0" rtlCol="0"/>
          <a:lstStyle/>
          <a:p>
            <a:endParaRPr/>
          </a:p>
        </p:txBody>
      </p:sp>
      <p:sp>
        <p:nvSpPr>
          <p:cNvPr id="14" name="object 3">
            <a:extLst>
              <a:ext uri="{FF2B5EF4-FFF2-40B4-BE49-F238E27FC236}">
                <a16:creationId xmlns:a16="http://schemas.microsoft.com/office/drawing/2014/main" id="{DB699942-748D-4D25-A584-48C9E1C1C020}"/>
              </a:ext>
            </a:extLst>
          </p:cNvPr>
          <p:cNvSpPr txBox="1"/>
          <p:nvPr/>
        </p:nvSpPr>
        <p:spPr>
          <a:xfrm>
            <a:off x="19952" y="826614"/>
            <a:ext cx="10315570" cy="369332"/>
          </a:xfrm>
          <a:prstGeom prst="rect">
            <a:avLst/>
          </a:prstGeom>
        </p:spPr>
        <p:txBody>
          <a:bodyPr vert="horz" wrap="square" lIns="0" tIns="0" rIns="0" bIns="0" rtlCol="0">
            <a:spAutoFit/>
          </a:bodyPr>
          <a:lstStyle/>
          <a:p>
            <a:pPr marL="469900" indent="-457200">
              <a:lnSpc>
                <a:spcPct val="100000"/>
              </a:lnSpc>
              <a:buFont typeface="Wingdings" panose="05000000000000000000" pitchFamily="2" charset="2"/>
              <a:buChar char="v"/>
            </a:pPr>
            <a:r>
              <a:rPr lang="en-US" sz="2400" spc="-5" dirty="0">
                <a:latin typeface="Calibri"/>
                <a:cs typeface="Calibri"/>
              </a:rPr>
              <a:t>A more user friendly to implement </a:t>
            </a:r>
            <a:r>
              <a:rPr lang="en-US" sz="2400" b="1" spc="-5" dirty="0">
                <a:solidFill>
                  <a:srgbClr val="FF0000"/>
                </a:solidFill>
                <a:latin typeface="Calibri"/>
                <a:cs typeface="Calibri"/>
              </a:rPr>
              <a:t>PASS by Reference</a:t>
            </a:r>
            <a:r>
              <a:rPr lang="en-US" sz="2400" spc="-5" dirty="0">
                <a:latin typeface="Calibri"/>
                <a:cs typeface="Calibri"/>
              </a:rPr>
              <a:t>, easier  than pointers</a:t>
            </a:r>
            <a:endParaRPr sz="2400" b="1" dirty="0">
              <a:solidFill>
                <a:srgbClr val="0070C0"/>
              </a:solidFill>
              <a:latin typeface="Calibri"/>
              <a:cs typeface="Calibri"/>
            </a:endParaRPr>
          </a:p>
        </p:txBody>
      </p:sp>
      <p:sp>
        <p:nvSpPr>
          <p:cNvPr id="15" name="object 4">
            <a:extLst>
              <a:ext uri="{FF2B5EF4-FFF2-40B4-BE49-F238E27FC236}">
                <a16:creationId xmlns:a16="http://schemas.microsoft.com/office/drawing/2014/main" id="{7CC4FF8C-56DF-4CE7-A56A-0CCD33FF1BA9}"/>
              </a:ext>
            </a:extLst>
          </p:cNvPr>
          <p:cNvSpPr txBox="1"/>
          <p:nvPr/>
        </p:nvSpPr>
        <p:spPr>
          <a:xfrm>
            <a:off x="136530" y="2126898"/>
            <a:ext cx="6350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type</a:t>
            </a:r>
            <a:endParaRPr sz="2000">
              <a:latin typeface="Courier New"/>
              <a:cs typeface="Courier New"/>
            </a:endParaRPr>
          </a:p>
        </p:txBody>
      </p:sp>
      <p:sp>
        <p:nvSpPr>
          <p:cNvPr id="16" name="object 5">
            <a:extLst>
              <a:ext uri="{FF2B5EF4-FFF2-40B4-BE49-F238E27FC236}">
                <a16:creationId xmlns:a16="http://schemas.microsoft.com/office/drawing/2014/main" id="{46206030-2919-441E-965B-F4136D80BAE2}"/>
              </a:ext>
            </a:extLst>
          </p:cNvPr>
          <p:cNvSpPr txBox="1"/>
          <p:nvPr/>
        </p:nvSpPr>
        <p:spPr>
          <a:xfrm>
            <a:off x="898402" y="2126898"/>
            <a:ext cx="23114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function( type</a:t>
            </a:r>
            <a:r>
              <a:rPr sz="2000" b="1" spc="-5" dirty="0">
                <a:latin typeface="Courier New"/>
                <a:cs typeface="Courier New"/>
              </a:rPr>
              <a:t>&amp;</a:t>
            </a:r>
            <a:endParaRPr sz="2000">
              <a:latin typeface="Courier New"/>
              <a:cs typeface="Courier New"/>
            </a:endParaRPr>
          </a:p>
        </p:txBody>
      </p:sp>
      <p:sp>
        <p:nvSpPr>
          <p:cNvPr id="17" name="object 6">
            <a:extLst>
              <a:ext uri="{FF2B5EF4-FFF2-40B4-BE49-F238E27FC236}">
                <a16:creationId xmlns:a16="http://schemas.microsoft.com/office/drawing/2014/main" id="{F8A7EA9E-1836-4AD4-BF37-64648714285F}"/>
              </a:ext>
            </a:extLst>
          </p:cNvPr>
          <p:cNvSpPr txBox="1"/>
          <p:nvPr/>
        </p:nvSpPr>
        <p:spPr>
          <a:xfrm>
            <a:off x="3336927" y="2126898"/>
            <a:ext cx="939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arg );</a:t>
            </a:r>
            <a:endParaRPr sz="2000">
              <a:latin typeface="Courier New"/>
              <a:cs typeface="Courier New"/>
            </a:endParaRPr>
          </a:p>
        </p:txBody>
      </p:sp>
      <p:sp>
        <p:nvSpPr>
          <p:cNvPr id="18" name="object 7">
            <a:extLst>
              <a:ext uri="{FF2B5EF4-FFF2-40B4-BE49-F238E27FC236}">
                <a16:creationId xmlns:a16="http://schemas.microsoft.com/office/drawing/2014/main" id="{2D7C4F8E-76FD-44DE-A48A-2BDA623A1CEC}"/>
              </a:ext>
            </a:extLst>
          </p:cNvPr>
          <p:cNvSpPr txBox="1"/>
          <p:nvPr/>
        </p:nvSpPr>
        <p:spPr>
          <a:xfrm>
            <a:off x="5165725" y="2126898"/>
            <a:ext cx="1701800" cy="279400"/>
          </a:xfrm>
          <a:prstGeom prst="rect">
            <a:avLst/>
          </a:prstGeom>
        </p:spPr>
        <p:txBody>
          <a:bodyPr vert="horz" wrap="square" lIns="0" tIns="0" rIns="0" bIns="0" rtlCol="0">
            <a:spAutoFit/>
          </a:bodyPr>
          <a:lstStyle/>
          <a:p>
            <a:pPr marL="12700">
              <a:lnSpc>
                <a:spcPct val="100000"/>
              </a:lnSpc>
            </a:pPr>
            <a:r>
              <a:rPr sz="2000" spc="-5" dirty="0">
                <a:solidFill>
                  <a:srgbClr val="003300"/>
                </a:solidFill>
                <a:latin typeface="Courier New"/>
                <a:cs typeface="Courier New"/>
              </a:rPr>
              <a:t>//prototype</a:t>
            </a:r>
            <a:endParaRPr sz="2000">
              <a:latin typeface="Courier New"/>
              <a:cs typeface="Courier New"/>
            </a:endParaRPr>
          </a:p>
        </p:txBody>
      </p:sp>
      <p:sp>
        <p:nvSpPr>
          <p:cNvPr id="22" name="object 11">
            <a:extLst>
              <a:ext uri="{FF2B5EF4-FFF2-40B4-BE49-F238E27FC236}">
                <a16:creationId xmlns:a16="http://schemas.microsoft.com/office/drawing/2014/main" id="{9968AF4F-A1B6-4BAB-B446-58B4FF5AB6EA}"/>
              </a:ext>
            </a:extLst>
          </p:cNvPr>
          <p:cNvSpPr txBox="1"/>
          <p:nvPr/>
        </p:nvSpPr>
        <p:spPr>
          <a:xfrm>
            <a:off x="4217408" y="4313631"/>
            <a:ext cx="2006600" cy="279400"/>
          </a:xfrm>
          <a:prstGeom prst="rect">
            <a:avLst/>
          </a:prstGeom>
        </p:spPr>
        <p:txBody>
          <a:bodyPr vert="horz" wrap="square" lIns="0" tIns="0" rIns="0" bIns="0" rtlCol="0">
            <a:spAutoFit/>
          </a:bodyPr>
          <a:lstStyle/>
          <a:p>
            <a:pPr marL="12700">
              <a:lnSpc>
                <a:spcPct val="100000"/>
              </a:lnSpc>
            </a:pPr>
            <a:r>
              <a:rPr sz="2000" spc="-5" dirty="0">
                <a:solidFill>
                  <a:srgbClr val="003300"/>
                </a:solidFill>
                <a:latin typeface="Courier New"/>
                <a:cs typeface="Courier New"/>
              </a:rPr>
              <a:t>// definition</a:t>
            </a:r>
            <a:endParaRPr sz="2000">
              <a:latin typeface="Courier New"/>
              <a:cs typeface="Courier New"/>
            </a:endParaRPr>
          </a:p>
        </p:txBody>
      </p:sp>
      <p:sp>
        <p:nvSpPr>
          <p:cNvPr id="23" name="object 12">
            <a:extLst>
              <a:ext uri="{FF2B5EF4-FFF2-40B4-BE49-F238E27FC236}">
                <a16:creationId xmlns:a16="http://schemas.microsoft.com/office/drawing/2014/main" id="{5DA3ECD7-47CF-4055-B417-0DEC79DCF009}"/>
              </a:ext>
            </a:extLst>
          </p:cNvPr>
          <p:cNvSpPr/>
          <p:nvPr/>
        </p:nvSpPr>
        <p:spPr>
          <a:xfrm>
            <a:off x="1764675" y="2399231"/>
            <a:ext cx="1352550" cy="654685"/>
          </a:xfrm>
          <a:custGeom>
            <a:avLst/>
            <a:gdLst/>
            <a:ahLst/>
            <a:cxnLst/>
            <a:rect l="l" t="t" r="r" b="b"/>
            <a:pathLst>
              <a:path w="1352550" h="654685">
                <a:moveTo>
                  <a:pt x="17525" y="649224"/>
                </a:moveTo>
                <a:lnTo>
                  <a:pt x="11429" y="637794"/>
                </a:lnTo>
                <a:lnTo>
                  <a:pt x="0" y="643128"/>
                </a:lnTo>
                <a:lnTo>
                  <a:pt x="6095" y="654558"/>
                </a:lnTo>
                <a:lnTo>
                  <a:pt x="17525" y="649224"/>
                </a:lnTo>
                <a:close/>
              </a:path>
              <a:path w="1352550" h="654685">
                <a:moveTo>
                  <a:pt x="40385" y="638556"/>
                </a:moveTo>
                <a:lnTo>
                  <a:pt x="34289" y="627126"/>
                </a:lnTo>
                <a:lnTo>
                  <a:pt x="22859" y="632460"/>
                </a:lnTo>
                <a:lnTo>
                  <a:pt x="28955" y="643890"/>
                </a:lnTo>
                <a:lnTo>
                  <a:pt x="40385" y="638556"/>
                </a:lnTo>
                <a:close/>
              </a:path>
              <a:path w="1352550" h="654685">
                <a:moveTo>
                  <a:pt x="63245" y="627126"/>
                </a:moveTo>
                <a:lnTo>
                  <a:pt x="57149" y="615696"/>
                </a:lnTo>
                <a:lnTo>
                  <a:pt x="45719" y="621030"/>
                </a:lnTo>
                <a:lnTo>
                  <a:pt x="51815" y="632460"/>
                </a:lnTo>
                <a:lnTo>
                  <a:pt x="63245" y="627126"/>
                </a:lnTo>
                <a:close/>
              </a:path>
              <a:path w="1352550" h="654685">
                <a:moveTo>
                  <a:pt x="86105" y="616458"/>
                </a:moveTo>
                <a:lnTo>
                  <a:pt x="80771" y="605028"/>
                </a:lnTo>
                <a:lnTo>
                  <a:pt x="69341" y="610362"/>
                </a:lnTo>
                <a:lnTo>
                  <a:pt x="74675" y="621792"/>
                </a:lnTo>
                <a:lnTo>
                  <a:pt x="86105" y="616458"/>
                </a:lnTo>
                <a:close/>
              </a:path>
              <a:path w="1352550" h="654685">
                <a:moveTo>
                  <a:pt x="108965" y="605028"/>
                </a:moveTo>
                <a:lnTo>
                  <a:pt x="103631" y="593598"/>
                </a:lnTo>
                <a:lnTo>
                  <a:pt x="92201" y="599694"/>
                </a:lnTo>
                <a:lnTo>
                  <a:pt x="97535" y="611124"/>
                </a:lnTo>
                <a:lnTo>
                  <a:pt x="108965" y="605028"/>
                </a:lnTo>
                <a:close/>
              </a:path>
              <a:path w="1352550" h="654685">
                <a:moveTo>
                  <a:pt x="131825" y="594360"/>
                </a:moveTo>
                <a:lnTo>
                  <a:pt x="126491" y="582930"/>
                </a:lnTo>
                <a:lnTo>
                  <a:pt x="115061" y="588264"/>
                </a:lnTo>
                <a:lnTo>
                  <a:pt x="120395" y="599694"/>
                </a:lnTo>
                <a:lnTo>
                  <a:pt x="131825" y="594360"/>
                </a:lnTo>
                <a:close/>
              </a:path>
              <a:path w="1352550" h="654685">
                <a:moveTo>
                  <a:pt x="154685" y="583692"/>
                </a:moveTo>
                <a:lnTo>
                  <a:pt x="149351" y="572262"/>
                </a:lnTo>
                <a:lnTo>
                  <a:pt x="137921" y="577596"/>
                </a:lnTo>
                <a:lnTo>
                  <a:pt x="143255" y="589026"/>
                </a:lnTo>
                <a:lnTo>
                  <a:pt x="154685" y="583692"/>
                </a:lnTo>
                <a:close/>
              </a:path>
              <a:path w="1352550" h="654685">
                <a:moveTo>
                  <a:pt x="177545" y="572262"/>
                </a:moveTo>
                <a:lnTo>
                  <a:pt x="172211" y="560832"/>
                </a:lnTo>
                <a:lnTo>
                  <a:pt x="160781" y="566166"/>
                </a:lnTo>
                <a:lnTo>
                  <a:pt x="166115" y="577596"/>
                </a:lnTo>
                <a:lnTo>
                  <a:pt x="177545" y="572262"/>
                </a:lnTo>
                <a:close/>
              </a:path>
              <a:path w="1352550" h="654685">
                <a:moveTo>
                  <a:pt x="200405" y="561594"/>
                </a:moveTo>
                <a:lnTo>
                  <a:pt x="195071" y="550164"/>
                </a:lnTo>
                <a:lnTo>
                  <a:pt x="183641" y="555498"/>
                </a:lnTo>
                <a:lnTo>
                  <a:pt x="188975" y="566928"/>
                </a:lnTo>
                <a:lnTo>
                  <a:pt x="200405" y="561594"/>
                </a:lnTo>
                <a:close/>
              </a:path>
              <a:path w="1352550" h="654685">
                <a:moveTo>
                  <a:pt x="223265" y="550164"/>
                </a:moveTo>
                <a:lnTo>
                  <a:pt x="217931" y="538734"/>
                </a:lnTo>
                <a:lnTo>
                  <a:pt x="206501" y="544068"/>
                </a:lnTo>
                <a:lnTo>
                  <a:pt x="211835" y="555498"/>
                </a:lnTo>
                <a:lnTo>
                  <a:pt x="223265" y="550164"/>
                </a:lnTo>
                <a:close/>
              </a:path>
              <a:path w="1352550" h="654685">
                <a:moveTo>
                  <a:pt x="246125" y="539496"/>
                </a:moveTo>
                <a:lnTo>
                  <a:pt x="240791" y="528066"/>
                </a:lnTo>
                <a:lnTo>
                  <a:pt x="229361" y="533400"/>
                </a:lnTo>
                <a:lnTo>
                  <a:pt x="234695" y="544830"/>
                </a:lnTo>
                <a:lnTo>
                  <a:pt x="246125" y="539496"/>
                </a:lnTo>
                <a:close/>
              </a:path>
              <a:path w="1352550" h="654685">
                <a:moveTo>
                  <a:pt x="268985" y="528066"/>
                </a:moveTo>
                <a:lnTo>
                  <a:pt x="263651" y="516636"/>
                </a:lnTo>
                <a:lnTo>
                  <a:pt x="252221" y="522732"/>
                </a:lnTo>
                <a:lnTo>
                  <a:pt x="257555" y="534162"/>
                </a:lnTo>
                <a:lnTo>
                  <a:pt x="268985" y="528066"/>
                </a:lnTo>
                <a:close/>
              </a:path>
              <a:path w="1352550" h="654685">
                <a:moveTo>
                  <a:pt x="291845" y="517398"/>
                </a:moveTo>
                <a:lnTo>
                  <a:pt x="286511" y="505968"/>
                </a:lnTo>
                <a:lnTo>
                  <a:pt x="275081" y="511302"/>
                </a:lnTo>
                <a:lnTo>
                  <a:pt x="280415" y="522732"/>
                </a:lnTo>
                <a:lnTo>
                  <a:pt x="291845" y="517398"/>
                </a:lnTo>
                <a:close/>
              </a:path>
              <a:path w="1352550" h="654685">
                <a:moveTo>
                  <a:pt x="314705" y="506730"/>
                </a:moveTo>
                <a:lnTo>
                  <a:pt x="309371" y="495300"/>
                </a:lnTo>
                <a:lnTo>
                  <a:pt x="297941" y="500634"/>
                </a:lnTo>
                <a:lnTo>
                  <a:pt x="303275" y="512064"/>
                </a:lnTo>
                <a:lnTo>
                  <a:pt x="314705" y="506730"/>
                </a:lnTo>
                <a:close/>
              </a:path>
              <a:path w="1352550" h="654685">
                <a:moveTo>
                  <a:pt x="337565" y="495300"/>
                </a:moveTo>
                <a:lnTo>
                  <a:pt x="332231" y="483870"/>
                </a:lnTo>
                <a:lnTo>
                  <a:pt x="320801" y="489204"/>
                </a:lnTo>
                <a:lnTo>
                  <a:pt x="326135" y="500634"/>
                </a:lnTo>
                <a:lnTo>
                  <a:pt x="337565" y="495300"/>
                </a:lnTo>
                <a:close/>
              </a:path>
              <a:path w="1352550" h="654685">
                <a:moveTo>
                  <a:pt x="360425" y="484632"/>
                </a:moveTo>
                <a:lnTo>
                  <a:pt x="355091" y="473202"/>
                </a:lnTo>
                <a:lnTo>
                  <a:pt x="343661" y="478536"/>
                </a:lnTo>
                <a:lnTo>
                  <a:pt x="348995" y="489966"/>
                </a:lnTo>
                <a:lnTo>
                  <a:pt x="360425" y="484632"/>
                </a:lnTo>
                <a:close/>
              </a:path>
              <a:path w="1352550" h="654685">
                <a:moveTo>
                  <a:pt x="383285" y="473202"/>
                </a:moveTo>
                <a:lnTo>
                  <a:pt x="377951" y="461772"/>
                </a:lnTo>
                <a:lnTo>
                  <a:pt x="366521" y="467106"/>
                </a:lnTo>
                <a:lnTo>
                  <a:pt x="371855" y="479298"/>
                </a:lnTo>
                <a:lnTo>
                  <a:pt x="383285" y="473202"/>
                </a:lnTo>
                <a:close/>
              </a:path>
              <a:path w="1352550" h="654685">
                <a:moveTo>
                  <a:pt x="406145" y="462534"/>
                </a:moveTo>
                <a:lnTo>
                  <a:pt x="400811" y="451104"/>
                </a:lnTo>
                <a:lnTo>
                  <a:pt x="389381" y="456438"/>
                </a:lnTo>
                <a:lnTo>
                  <a:pt x="394715" y="467868"/>
                </a:lnTo>
                <a:lnTo>
                  <a:pt x="406145" y="462534"/>
                </a:lnTo>
                <a:close/>
              </a:path>
              <a:path w="1352550" h="654685">
                <a:moveTo>
                  <a:pt x="429767" y="451104"/>
                </a:moveTo>
                <a:lnTo>
                  <a:pt x="423671" y="439674"/>
                </a:lnTo>
                <a:lnTo>
                  <a:pt x="412241" y="445770"/>
                </a:lnTo>
                <a:lnTo>
                  <a:pt x="417575" y="457200"/>
                </a:lnTo>
                <a:lnTo>
                  <a:pt x="429767" y="451104"/>
                </a:lnTo>
                <a:close/>
              </a:path>
              <a:path w="1352550" h="654685">
                <a:moveTo>
                  <a:pt x="452627" y="440436"/>
                </a:moveTo>
                <a:lnTo>
                  <a:pt x="446531" y="429006"/>
                </a:lnTo>
                <a:lnTo>
                  <a:pt x="435101" y="434340"/>
                </a:lnTo>
                <a:lnTo>
                  <a:pt x="441197" y="445770"/>
                </a:lnTo>
                <a:lnTo>
                  <a:pt x="452627" y="440436"/>
                </a:lnTo>
                <a:close/>
              </a:path>
              <a:path w="1352550" h="654685">
                <a:moveTo>
                  <a:pt x="475487" y="429768"/>
                </a:moveTo>
                <a:lnTo>
                  <a:pt x="469391" y="418338"/>
                </a:lnTo>
                <a:lnTo>
                  <a:pt x="457961" y="423672"/>
                </a:lnTo>
                <a:lnTo>
                  <a:pt x="464057" y="435102"/>
                </a:lnTo>
                <a:lnTo>
                  <a:pt x="475487" y="429768"/>
                </a:lnTo>
                <a:close/>
              </a:path>
              <a:path w="1352550" h="654685">
                <a:moveTo>
                  <a:pt x="498347" y="418338"/>
                </a:moveTo>
                <a:lnTo>
                  <a:pt x="492251" y="406908"/>
                </a:lnTo>
                <a:lnTo>
                  <a:pt x="480821" y="412242"/>
                </a:lnTo>
                <a:lnTo>
                  <a:pt x="486917" y="423672"/>
                </a:lnTo>
                <a:lnTo>
                  <a:pt x="498347" y="418338"/>
                </a:lnTo>
                <a:close/>
              </a:path>
              <a:path w="1352550" h="654685">
                <a:moveTo>
                  <a:pt x="521207" y="407670"/>
                </a:moveTo>
                <a:lnTo>
                  <a:pt x="515873" y="396240"/>
                </a:lnTo>
                <a:lnTo>
                  <a:pt x="503681" y="401574"/>
                </a:lnTo>
                <a:lnTo>
                  <a:pt x="509777" y="413004"/>
                </a:lnTo>
                <a:lnTo>
                  <a:pt x="521207" y="407670"/>
                </a:lnTo>
                <a:close/>
              </a:path>
              <a:path w="1352550" h="654685">
                <a:moveTo>
                  <a:pt x="544067" y="396240"/>
                </a:moveTo>
                <a:lnTo>
                  <a:pt x="538733" y="384810"/>
                </a:lnTo>
                <a:lnTo>
                  <a:pt x="527303" y="390906"/>
                </a:lnTo>
                <a:lnTo>
                  <a:pt x="532637" y="402336"/>
                </a:lnTo>
                <a:lnTo>
                  <a:pt x="544067" y="396240"/>
                </a:lnTo>
                <a:close/>
              </a:path>
              <a:path w="1352550" h="654685">
                <a:moveTo>
                  <a:pt x="566927" y="385572"/>
                </a:moveTo>
                <a:lnTo>
                  <a:pt x="561593" y="374142"/>
                </a:lnTo>
                <a:lnTo>
                  <a:pt x="550163" y="379476"/>
                </a:lnTo>
                <a:lnTo>
                  <a:pt x="555497" y="390906"/>
                </a:lnTo>
                <a:lnTo>
                  <a:pt x="566927" y="385572"/>
                </a:lnTo>
                <a:close/>
              </a:path>
              <a:path w="1352550" h="654685">
                <a:moveTo>
                  <a:pt x="589787" y="374142"/>
                </a:moveTo>
                <a:lnTo>
                  <a:pt x="584453" y="362712"/>
                </a:lnTo>
                <a:lnTo>
                  <a:pt x="573023" y="368808"/>
                </a:lnTo>
                <a:lnTo>
                  <a:pt x="578357" y="380238"/>
                </a:lnTo>
                <a:lnTo>
                  <a:pt x="589787" y="374142"/>
                </a:lnTo>
                <a:close/>
              </a:path>
              <a:path w="1352550" h="654685">
                <a:moveTo>
                  <a:pt x="612647" y="363474"/>
                </a:moveTo>
                <a:lnTo>
                  <a:pt x="607313" y="352044"/>
                </a:lnTo>
                <a:lnTo>
                  <a:pt x="595883" y="357378"/>
                </a:lnTo>
                <a:lnTo>
                  <a:pt x="601217" y="368808"/>
                </a:lnTo>
                <a:lnTo>
                  <a:pt x="612647" y="363474"/>
                </a:lnTo>
                <a:close/>
              </a:path>
              <a:path w="1352550" h="654685">
                <a:moveTo>
                  <a:pt x="635507" y="352806"/>
                </a:moveTo>
                <a:lnTo>
                  <a:pt x="630173" y="341376"/>
                </a:lnTo>
                <a:lnTo>
                  <a:pt x="618743" y="346710"/>
                </a:lnTo>
                <a:lnTo>
                  <a:pt x="624077" y="358140"/>
                </a:lnTo>
                <a:lnTo>
                  <a:pt x="635507" y="352806"/>
                </a:lnTo>
                <a:close/>
              </a:path>
              <a:path w="1352550" h="654685">
                <a:moveTo>
                  <a:pt x="658367" y="341376"/>
                </a:moveTo>
                <a:lnTo>
                  <a:pt x="653033" y="329946"/>
                </a:lnTo>
                <a:lnTo>
                  <a:pt x="641603" y="335280"/>
                </a:lnTo>
                <a:lnTo>
                  <a:pt x="646937" y="346710"/>
                </a:lnTo>
                <a:lnTo>
                  <a:pt x="658367" y="341376"/>
                </a:lnTo>
                <a:close/>
              </a:path>
              <a:path w="1352550" h="654685">
                <a:moveTo>
                  <a:pt x="681227" y="330708"/>
                </a:moveTo>
                <a:lnTo>
                  <a:pt x="675893" y="319278"/>
                </a:lnTo>
                <a:lnTo>
                  <a:pt x="664463" y="324612"/>
                </a:lnTo>
                <a:lnTo>
                  <a:pt x="669797" y="336042"/>
                </a:lnTo>
                <a:lnTo>
                  <a:pt x="681227" y="330708"/>
                </a:lnTo>
                <a:close/>
              </a:path>
              <a:path w="1352550" h="654685">
                <a:moveTo>
                  <a:pt x="704087" y="319278"/>
                </a:moveTo>
                <a:lnTo>
                  <a:pt x="698753" y="307848"/>
                </a:lnTo>
                <a:lnTo>
                  <a:pt x="687323" y="313944"/>
                </a:lnTo>
                <a:lnTo>
                  <a:pt x="692657" y="325374"/>
                </a:lnTo>
                <a:lnTo>
                  <a:pt x="704087" y="319278"/>
                </a:lnTo>
                <a:close/>
              </a:path>
              <a:path w="1352550" h="654685">
                <a:moveTo>
                  <a:pt x="726947" y="308610"/>
                </a:moveTo>
                <a:lnTo>
                  <a:pt x="721613" y="297180"/>
                </a:lnTo>
                <a:lnTo>
                  <a:pt x="710183" y="302514"/>
                </a:lnTo>
                <a:lnTo>
                  <a:pt x="715517" y="313944"/>
                </a:lnTo>
                <a:lnTo>
                  <a:pt x="726947" y="308610"/>
                </a:lnTo>
                <a:close/>
              </a:path>
              <a:path w="1352550" h="654685">
                <a:moveTo>
                  <a:pt x="749807" y="297942"/>
                </a:moveTo>
                <a:lnTo>
                  <a:pt x="744473" y="285750"/>
                </a:lnTo>
                <a:lnTo>
                  <a:pt x="733043" y="291846"/>
                </a:lnTo>
                <a:lnTo>
                  <a:pt x="738377" y="303276"/>
                </a:lnTo>
                <a:lnTo>
                  <a:pt x="749807" y="297942"/>
                </a:lnTo>
                <a:close/>
              </a:path>
              <a:path w="1352550" h="654685">
                <a:moveTo>
                  <a:pt x="772667" y="286512"/>
                </a:moveTo>
                <a:lnTo>
                  <a:pt x="767333" y="275082"/>
                </a:lnTo>
                <a:lnTo>
                  <a:pt x="755903" y="280416"/>
                </a:lnTo>
                <a:lnTo>
                  <a:pt x="761237" y="291846"/>
                </a:lnTo>
                <a:lnTo>
                  <a:pt x="772667" y="286512"/>
                </a:lnTo>
                <a:close/>
              </a:path>
              <a:path w="1352550" h="654685">
                <a:moveTo>
                  <a:pt x="795527" y="275844"/>
                </a:moveTo>
                <a:lnTo>
                  <a:pt x="790193" y="264414"/>
                </a:lnTo>
                <a:lnTo>
                  <a:pt x="778763" y="269748"/>
                </a:lnTo>
                <a:lnTo>
                  <a:pt x="784097" y="281178"/>
                </a:lnTo>
                <a:lnTo>
                  <a:pt x="795527" y="275844"/>
                </a:lnTo>
                <a:close/>
              </a:path>
              <a:path w="1352550" h="654685">
                <a:moveTo>
                  <a:pt x="818388" y="264414"/>
                </a:moveTo>
                <a:lnTo>
                  <a:pt x="813053" y="252984"/>
                </a:lnTo>
                <a:lnTo>
                  <a:pt x="801623" y="258318"/>
                </a:lnTo>
                <a:lnTo>
                  <a:pt x="806957" y="269748"/>
                </a:lnTo>
                <a:lnTo>
                  <a:pt x="818388" y="264414"/>
                </a:lnTo>
                <a:close/>
              </a:path>
              <a:path w="1352550" h="654685">
                <a:moveTo>
                  <a:pt x="841247" y="253746"/>
                </a:moveTo>
                <a:lnTo>
                  <a:pt x="835913" y="242316"/>
                </a:lnTo>
                <a:lnTo>
                  <a:pt x="824483" y="247650"/>
                </a:lnTo>
                <a:lnTo>
                  <a:pt x="829817" y="259080"/>
                </a:lnTo>
                <a:lnTo>
                  <a:pt x="841247" y="253746"/>
                </a:lnTo>
                <a:close/>
              </a:path>
              <a:path w="1352550" h="654685">
                <a:moveTo>
                  <a:pt x="864107" y="242316"/>
                </a:moveTo>
                <a:lnTo>
                  <a:pt x="858773" y="230886"/>
                </a:lnTo>
                <a:lnTo>
                  <a:pt x="847343" y="236982"/>
                </a:lnTo>
                <a:lnTo>
                  <a:pt x="852677" y="248412"/>
                </a:lnTo>
                <a:lnTo>
                  <a:pt x="864107" y="242316"/>
                </a:lnTo>
                <a:close/>
              </a:path>
              <a:path w="1352550" h="654685">
                <a:moveTo>
                  <a:pt x="887729" y="231648"/>
                </a:moveTo>
                <a:lnTo>
                  <a:pt x="881633" y="220218"/>
                </a:lnTo>
                <a:lnTo>
                  <a:pt x="870204" y="225552"/>
                </a:lnTo>
                <a:lnTo>
                  <a:pt x="876299" y="236982"/>
                </a:lnTo>
                <a:lnTo>
                  <a:pt x="887729" y="231648"/>
                </a:lnTo>
                <a:close/>
              </a:path>
              <a:path w="1352550" h="654685">
                <a:moveTo>
                  <a:pt x="910589" y="220980"/>
                </a:moveTo>
                <a:lnTo>
                  <a:pt x="904493" y="209550"/>
                </a:lnTo>
                <a:lnTo>
                  <a:pt x="893063" y="214884"/>
                </a:lnTo>
                <a:lnTo>
                  <a:pt x="899159" y="226314"/>
                </a:lnTo>
                <a:lnTo>
                  <a:pt x="910589" y="220980"/>
                </a:lnTo>
                <a:close/>
              </a:path>
              <a:path w="1352550" h="654685">
                <a:moveTo>
                  <a:pt x="933449" y="209550"/>
                </a:moveTo>
                <a:lnTo>
                  <a:pt x="927354" y="198120"/>
                </a:lnTo>
                <a:lnTo>
                  <a:pt x="915923" y="203454"/>
                </a:lnTo>
                <a:lnTo>
                  <a:pt x="922019" y="214884"/>
                </a:lnTo>
                <a:lnTo>
                  <a:pt x="933449" y="209550"/>
                </a:lnTo>
                <a:close/>
              </a:path>
              <a:path w="1352550" h="654685">
                <a:moveTo>
                  <a:pt x="956309" y="198882"/>
                </a:moveTo>
                <a:lnTo>
                  <a:pt x="950213" y="187452"/>
                </a:lnTo>
                <a:lnTo>
                  <a:pt x="938783" y="192786"/>
                </a:lnTo>
                <a:lnTo>
                  <a:pt x="944879" y="204216"/>
                </a:lnTo>
                <a:lnTo>
                  <a:pt x="956309" y="198882"/>
                </a:lnTo>
                <a:close/>
              </a:path>
              <a:path w="1352550" h="654685">
                <a:moveTo>
                  <a:pt x="979169" y="187452"/>
                </a:moveTo>
                <a:lnTo>
                  <a:pt x="973835" y="176022"/>
                </a:lnTo>
                <a:lnTo>
                  <a:pt x="961643" y="181356"/>
                </a:lnTo>
                <a:lnTo>
                  <a:pt x="967739" y="192786"/>
                </a:lnTo>
                <a:lnTo>
                  <a:pt x="979169" y="187452"/>
                </a:lnTo>
                <a:close/>
              </a:path>
              <a:path w="1352550" h="654685">
                <a:moveTo>
                  <a:pt x="1002029" y="176784"/>
                </a:moveTo>
                <a:lnTo>
                  <a:pt x="996695" y="165354"/>
                </a:lnTo>
                <a:lnTo>
                  <a:pt x="985265" y="170688"/>
                </a:lnTo>
                <a:lnTo>
                  <a:pt x="990599" y="182118"/>
                </a:lnTo>
                <a:lnTo>
                  <a:pt x="1002029" y="176784"/>
                </a:lnTo>
                <a:close/>
              </a:path>
              <a:path w="1352550" h="654685">
                <a:moveTo>
                  <a:pt x="1024889" y="165354"/>
                </a:moveTo>
                <a:lnTo>
                  <a:pt x="1019555" y="153924"/>
                </a:lnTo>
                <a:lnTo>
                  <a:pt x="1008126" y="160020"/>
                </a:lnTo>
                <a:lnTo>
                  <a:pt x="1013459" y="171450"/>
                </a:lnTo>
                <a:lnTo>
                  <a:pt x="1024889" y="165354"/>
                </a:lnTo>
                <a:close/>
              </a:path>
              <a:path w="1352550" h="654685">
                <a:moveTo>
                  <a:pt x="1047749" y="154686"/>
                </a:moveTo>
                <a:lnTo>
                  <a:pt x="1042415" y="143256"/>
                </a:lnTo>
                <a:lnTo>
                  <a:pt x="1030985" y="148590"/>
                </a:lnTo>
                <a:lnTo>
                  <a:pt x="1036319" y="160020"/>
                </a:lnTo>
                <a:lnTo>
                  <a:pt x="1047749" y="154686"/>
                </a:lnTo>
                <a:close/>
              </a:path>
              <a:path w="1352550" h="654685">
                <a:moveTo>
                  <a:pt x="1070609" y="144018"/>
                </a:moveTo>
                <a:lnTo>
                  <a:pt x="1065276" y="132588"/>
                </a:lnTo>
                <a:lnTo>
                  <a:pt x="1053845" y="137922"/>
                </a:lnTo>
                <a:lnTo>
                  <a:pt x="1059180" y="149352"/>
                </a:lnTo>
                <a:lnTo>
                  <a:pt x="1070609" y="144018"/>
                </a:lnTo>
                <a:close/>
              </a:path>
              <a:path w="1352550" h="654685">
                <a:moveTo>
                  <a:pt x="1093470" y="132588"/>
                </a:moveTo>
                <a:lnTo>
                  <a:pt x="1088136" y="121158"/>
                </a:lnTo>
                <a:lnTo>
                  <a:pt x="1076705" y="126492"/>
                </a:lnTo>
                <a:lnTo>
                  <a:pt x="1082039" y="137922"/>
                </a:lnTo>
                <a:lnTo>
                  <a:pt x="1093470" y="132588"/>
                </a:lnTo>
                <a:close/>
              </a:path>
              <a:path w="1352550" h="654685">
                <a:moveTo>
                  <a:pt x="1116330" y="121920"/>
                </a:moveTo>
                <a:lnTo>
                  <a:pt x="1110995" y="110490"/>
                </a:lnTo>
                <a:lnTo>
                  <a:pt x="1099565" y="115824"/>
                </a:lnTo>
                <a:lnTo>
                  <a:pt x="1104899" y="127254"/>
                </a:lnTo>
                <a:lnTo>
                  <a:pt x="1116330" y="121920"/>
                </a:lnTo>
                <a:close/>
              </a:path>
              <a:path w="1352550" h="654685">
                <a:moveTo>
                  <a:pt x="1139189" y="110490"/>
                </a:moveTo>
                <a:lnTo>
                  <a:pt x="1133855" y="99060"/>
                </a:lnTo>
                <a:lnTo>
                  <a:pt x="1122426" y="104394"/>
                </a:lnTo>
                <a:lnTo>
                  <a:pt x="1127759" y="116586"/>
                </a:lnTo>
                <a:lnTo>
                  <a:pt x="1139189" y="110490"/>
                </a:lnTo>
                <a:close/>
              </a:path>
              <a:path w="1352550" h="654685">
                <a:moveTo>
                  <a:pt x="1162049" y="99822"/>
                </a:moveTo>
                <a:lnTo>
                  <a:pt x="1156715" y="88392"/>
                </a:lnTo>
                <a:lnTo>
                  <a:pt x="1145286" y="93726"/>
                </a:lnTo>
                <a:lnTo>
                  <a:pt x="1150620" y="105156"/>
                </a:lnTo>
                <a:lnTo>
                  <a:pt x="1162049" y="99822"/>
                </a:lnTo>
                <a:close/>
              </a:path>
              <a:path w="1352550" h="654685">
                <a:moveTo>
                  <a:pt x="1184909" y="88392"/>
                </a:moveTo>
                <a:lnTo>
                  <a:pt x="1179576" y="76962"/>
                </a:lnTo>
                <a:lnTo>
                  <a:pt x="1168145" y="83058"/>
                </a:lnTo>
                <a:lnTo>
                  <a:pt x="1173480" y="94488"/>
                </a:lnTo>
                <a:lnTo>
                  <a:pt x="1184909" y="88392"/>
                </a:lnTo>
                <a:close/>
              </a:path>
              <a:path w="1352550" h="654685">
                <a:moveTo>
                  <a:pt x="1207770" y="77724"/>
                </a:moveTo>
                <a:lnTo>
                  <a:pt x="1202436" y="66294"/>
                </a:lnTo>
                <a:lnTo>
                  <a:pt x="1191005" y="71628"/>
                </a:lnTo>
                <a:lnTo>
                  <a:pt x="1196339" y="83058"/>
                </a:lnTo>
                <a:lnTo>
                  <a:pt x="1207770" y="77724"/>
                </a:lnTo>
                <a:close/>
              </a:path>
              <a:path w="1352550" h="654685">
                <a:moveTo>
                  <a:pt x="1230630" y="67056"/>
                </a:moveTo>
                <a:lnTo>
                  <a:pt x="1225295" y="55626"/>
                </a:lnTo>
                <a:lnTo>
                  <a:pt x="1213865" y="60960"/>
                </a:lnTo>
                <a:lnTo>
                  <a:pt x="1219199" y="72390"/>
                </a:lnTo>
                <a:lnTo>
                  <a:pt x="1230630" y="67056"/>
                </a:lnTo>
                <a:close/>
              </a:path>
              <a:path w="1352550" h="654685">
                <a:moveTo>
                  <a:pt x="1253489" y="55626"/>
                </a:moveTo>
                <a:lnTo>
                  <a:pt x="1248155" y="44196"/>
                </a:lnTo>
                <a:lnTo>
                  <a:pt x="1236726" y="49530"/>
                </a:lnTo>
                <a:lnTo>
                  <a:pt x="1242059" y="60960"/>
                </a:lnTo>
                <a:lnTo>
                  <a:pt x="1253489" y="55626"/>
                </a:lnTo>
                <a:close/>
              </a:path>
              <a:path w="1352550" h="654685">
                <a:moveTo>
                  <a:pt x="1276349" y="44958"/>
                </a:moveTo>
                <a:lnTo>
                  <a:pt x="1271015" y="33528"/>
                </a:lnTo>
                <a:lnTo>
                  <a:pt x="1259586" y="38862"/>
                </a:lnTo>
                <a:lnTo>
                  <a:pt x="1264920" y="50292"/>
                </a:lnTo>
                <a:lnTo>
                  <a:pt x="1276349" y="44958"/>
                </a:lnTo>
                <a:close/>
              </a:path>
              <a:path w="1352550" h="654685">
                <a:moveTo>
                  <a:pt x="1352549" y="1524"/>
                </a:moveTo>
                <a:lnTo>
                  <a:pt x="1267205" y="0"/>
                </a:lnTo>
                <a:lnTo>
                  <a:pt x="1282445" y="31897"/>
                </a:lnTo>
                <a:lnTo>
                  <a:pt x="1282445" y="28194"/>
                </a:lnTo>
                <a:lnTo>
                  <a:pt x="1292352" y="22860"/>
                </a:lnTo>
                <a:lnTo>
                  <a:pt x="1297686" y="34290"/>
                </a:lnTo>
                <a:lnTo>
                  <a:pt x="1297686" y="63795"/>
                </a:lnTo>
                <a:lnTo>
                  <a:pt x="1299971" y="68580"/>
                </a:lnTo>
                <a:lnTo>
                  <a:pt x="1352549" y="1524"/>
                </a:lnTo>
                <a:close/>
              </a:path>
              <a:path w="1352550" h="654685">
                <a:moveTo>
                  <a:pt x="1297686" y="34290"/>
                </a:moveTo>
                <a:lnTo>
                  <a:pt x="1292352" y="22860"/>
                </a:lnTo>
                <a:lnTo>
                  <a:pt x="1282445" y="28194"/>
                </a:lnTo>
                <a:lnTo>
                  <a:pt x="1287780" y="39624"/>
                </a:lnTo>
                <a:lnTo>
                  <a:pt x="1297686" y="34290"/>
                </a:lnTo>
                <a:close/>
              </a:path>
              <a:path w="1352550" h="654685">
                <a:moveTo>
                  <a:pt x="1297686" y="63795"/>
                </a:moveTo>
                <a:lnTo>
                  <a:pt x="1297686" y="34290"/>
                </a:lnTo>
                <a:lnTo>
                  <a:pt x="1287780" y="39624"/>
                </a:lnTo>
                <a:lnTo>
                  <a:pt x="1282445" y="28194"/>
                </a:lnTo>
                <a:lnTo>
                  <a:pt x="1282445" y="31897"/>
                </a:lnTo>
                <a:lnTo>
                  <a:pt x="1297686" y="63795"/>
                </a:lnTo>
                <a:close/>
              </a:path>
            </a:pathLst>
          </a:custGeom>
          <a:solidFill>
            <a:srgbClr val="5F5F5F"/>
          </a:solidFill>
        </p:spPr>
        <p:txBody>
          <a:bodyPr wrap="square" lIns="0" tIns="0" rIns="0" bIns="0" rtlCol="0"/>
          <a:lstStyle/>
          <a:p>
            <a:endParaRPr/>
          </a:p>
        </p:txBody>
      </p:sp>
      <p:sp>
        <p:nvSpPr>
          <p:cNvPr id="24" name="object 13">
            <a:extLst>
              <a:ext uri="{FF2B5EF4-FFF2-40B4-BE49-F238E27FC236}">
                <a16:creationId xmlns:a16="http://schemas.microsoft.com/office/drawing/2014/main" id="{4316FAB9-5078-4A7C-A1D6-E4062D45FF5F}"/>
              </a:ext>
            </a:extLst>
          </p:cNvPr>
          <p:cNvSpPr/>
          <p:nvPr/>
        </p:nvSpPr>
        <p:spPr>
          <a:xfrm>
            <a:off x="1765437" y="3547566"/>
            <a:ext cx="1315720" cy="551815"/>
          </a:xfrm>
          <a:custGeom>
            <a:avLst/>
            <a:gdLst/>
            <a:ahLst/>
            <a:cxnLst/>
            <a:rect l="l" t="t" r="r" b="b"/>
            <a:pathLst>
              <a:path w="1315720" h="551814">
                <a:moveTo>
                  <a:pt x="16764" y="4571"/>
                </a:moveTo>
                <a:lnTo>
                  <a:pt x="4572" y="0"/>
                </a:lnTo>
                <a:lnTo>
                  <a:pt x="0" y="11430"/>
                </a:lnTo>
                <a:lnTo>
                  <a:pt x="11430" y="16002"/>
                </a:lnTo>
                <a:lnTo>
                  <a:pt x="16764" y="4571"/>
                </a:lnTo>
                <a:close/>
              </a:path>
              <a:path w="1315720" h="551814">
                <a:moveTo>
                  <a:pt x="39624" y="14477"/>
                </a:moveTo>
                <a:lnTo>
                  <a:pt x="28194" y="9143"/>
                </a:lnTo>
                <a:lnTo>
                  <a:pt x="23622" y="21336"/>
                </a:lnTo>
                <a:lnTo>
                  <a:pt x="35052" y="25908"/>
                </a:lnTo>
                <a:lnTo>
                  <a:pt x="39624" y="14477"/>
                </a:lnTo>
                <a:close/>
              </a:path>
              <a:path w="1315720" h="551814">
                <a:moveTo>
                  <a:pt x="63246" y="23621"/>
                </a:moveTo>
                <a:lnTo>
                  <a:pt x="51816" y="19049"/>
                </a:lnTo>
                <a:lnTo>
                  <a:pt x="46482" y="30480"/>
                </a:lnTo>
                <a:lnTo>
                  <a:pt x="58674" y="35813"/>
                </a:lnTo>
                <a:lnTo>
                  <a:pt x="63246" y="23621"/>
                </a:lnTo>
                <a:close/>
              </a:path>
              <a:path w="1315720" h="551814">
                <a:moveTo>
                  <a:pt x="86868" y="33527"/>
                </a:moveTo>
                <a:lnTo>
                  <a:pt x="75438" y="28955"/>
                </a:lnTo>
                <a:lnTo>
                  <a:pt x="70104" y="40386"/>
                </a:lnTo>
                <a:lnTo>
                  <a:pt x="82296" y="44957"/>
                </a:lnTo>
                <a:lnTo>
                  <a:pt x="86868" y="33527"/>
                </a:lnTo>
                <a:close/>
              </a:path>
              <a:path w="1315720" h="551814">
                <a:moveTo>
                  <a:pt x="110490" y="43433"/>
                </a:moveTo>
                <a:lnTo>
                  <a:pt x="98298" y="38099"/>
                </a:lnTo>
                <a:lnTo>
                  <a:pt x="93726" y="50291"/>
                </a:lnTo>
                <a:lnTo>
                  <a:pt x="105918" y="54863"/>
                </a:lnTo>
                <a:lnTo>
                  <a:pt x="110490" y="43433"/>
                </a:lnTo>
                <a:close/>
              </a:path>
              <a:path w="1315720" h="551814">
                <a:moveTo>
                  <a:pt x="134112" y="52577"/>
                </a:moveTo>
                <a:lnTo>
                  <a:pt x="121920" y="48006"/>
                </a:lnTo>
                <a:lnTo>
                  <a:pt x="117348" y="59435"/>
                </a:lnTo>
                <a:lnTo>
                  <a:pt x="128778" y="64769"/>
                </a:lnTo>
                <a:lnTo>
                  <a:pt x="134112" y="52577"/>
                </a:lnTo>
                <a:close/>
              </a:path>
              <a:path w="1315720" h="551814">
                <a:moveTo>
                  <a:pt x="157734" y="62483"/>
                </a:moveTo>
                <a:lnTo>
                  <a:pt x="145542" y="57911"/>
                </a:lnTo>
                <a:lnTo>
                  <a:pt x="140970" y="69341"/>
                </a:lnTo>
                <a:lnTo>
                  <a:pt x="152400" y="73913"/>
                </a:lnTo>
                <a:lnTo>
                  <a:pt x="157734" y="62483"/>
                </a:lnTo>
                <a:close/>
              </a:path>
              <a:path w="1315720" h="551814">
                <a:moveTo>
                  <a:pt x="180594" y="72389"/>
                </a:moveTo>
                <a:lnTo>
                  <a:pt x="169164" y="67055"/>
                </a:lnTo>
                <a:lnTo>
                  <a:pt x="164592" y="79247"/>
                </a:lnTo>
                <a:lnTo>
                  <a:pt x="176022" y="83819"/>
                </a:lnTo>
                <a:lnTo>
                  <a:pt x="180594" y="72389"/>
                </a:lnTo>
                <a:close/>
              </a:path>
              <a:path w="1315720" h="551814">
                <a:moveTo>
                  <a:pt x="204216" y="81533"/>
                </a:moveTo>
                <a:lnTo>
                  <a:pt x="192786" y="76961"/>
                </a:lnTo>
                <a:lnTo>
                  <a:pt x="187452" y="88391"/>
                </a:lnTo>
                <a:lnTo>
                  <a:pt x="199644" y="93725"/>
                </a:lnTo>
                <a:lnTo>
                  <a:pt x="204216" y="81533"/>
                </a:lnTo>
                <a:close/>
              </a:path>
              <a:path w="1315720" h="551814">
                <a:moveTo>
                  <a:pt x="227838" y="91439"/>
                </a:moveTo>
                <a:lnTo>
                  <a:pt x="216408" y="86867"/>
                </a:lnTo>
                <a:lnTo>
                  <a:pt x="211074" y="98297"/>
                </a:lnTo>
                <a:lnTo>
                  <a:pt x="223266" y="102869"/>
                </a:lnTo>
                <a:lnTo>
                  <a:pt x="227838" y="91439"/>
                </a:lnTo>
                <a:close/>
              </a:path>
              <a:path w="1315720" h="551814">
                <a:moveTo>
                  <a:pt x="251460" y="101346"/>
                </a:moveTo>
                <a:lnTo>
                  <a:pt x="239268" y="96012"/>
                </a:lnTo>
                <a:lnTo>
                  <a:pt x="234696" y="108203"/>
                </a:lnTo>
                <a:lnTo>
                  <a:pt x="246888" y="112775"/>
                </a:lnTo>
                <a:lnTo>
                  <a:pt x="251460" y="101346"/>
                </a:lnTo>
                <a:close/>
              </a:path>
              <a:path w="1315720" h="551814">
                <a:moveTo>
                  <a:pt x="275082" y="110489"/>
                </a:moveTo>
                <a:lnTo>
                  <a:pt x="262890" y="105917"/>
                </a:lnTo>
                <a:lnTo>
                  <a:pt x="258318" y="117347"/>
                </a:lnTo>
                <a:lnTo>
                  <a:pt x="269748" y="122681"/>
                </a:lnTo>
                <a:lnTo>
                  <a:pt x="275082" y="110489"/>
                </a:lnTo>
                <a:close/>
              </a:path>
              <a:path w="1315720" h="551814">
                <a:moveTo>
                  <a:pt x="298704" y="120395"/>
                </a:moveTo>
                <a:lnTo>
                  <a:pt x="286512" y="115823"/>
                </a:lnTo>
                <a:lnTo>
                  <a:pt x="281940" y="127253"/>
                </a:lnTo>
                <a:lnTo>
                  <a:pt x="293370" y="131826"/>
                </a:lnTo>
                <a:lnTo>
                  <a:pt x="298704" y="120395"/>
                </a:lnTo>
                <a:close/>
              </a:path>
              <a:path w="1315720" h="551814">
                <a:moveTo>
                  <a:pt x="321564" y="130301"/>
                </a:moveTo>
                <a:lnTo>
                  <a:pt x="310134" y="124967"/>
                </a:lnTo>
                <a:lnTo>
                  <a:pt x="305562" y="137160"/>
                </a:lnTo>
                <a:lnTo>
                  <a:pt x="316992" y="141731"/>
                </a:lnTo>
                <a:lnTo>
                  <a:pt x="321564" y="130301"/>
                </a:lnTo>
                <a:close/>
              </a:path>
              <a:path w="1315720" h="551814">
                <a:moveTo>
                  <a:pt x="345186" y="139445"/>
                </a:moveTo>
                <a:lnTo>
                  <a:pt x="333756" y="134873"/>
                </a:lnTo>
                <a:lnTo>
                  <a:pt x="328422" y="146303"/>
                </a:lnTo>
                <a:lnTo>
                  <a:pt x="340614" y="151637"/>
                </a:lnTo>
                <a:lnTo>
                  <a:pt x="345186" y="139445"/>
                </a:lnTo>
                <a:close/>
              </a:path>
              <a:path w="1315720" h="551814">
                <a:moveTo>
                  <a:pt x="368808" y="149351"/>
                </a:moveTo>
                <a:lnTo>
                  <a:pt x="357378" y="144779"/>
                </a:lnTo>
                <a:lnTo>
                  <a:pt x="352044" y="156210"/>
                </a:lnTo>
                <a:lnTo>
                  <a:pt x="364236" y="160781"/>
                </a:lnTo>
                <a:lnTo>
                  <a:pt x="368808" y="149351"/>
                </a:lnTo>
                <a:close/>
              </a:path>
              <a:path w="1315720" h="551814">
                <a:moveTo>
                  <a:pt x="392430" y="159257"/>
                </a:moveTo>
                <a:lnTo>
                  <a:pt x="380238" y="153923"/>
                </a:lnTo>
                <a:lnTo>
                  <a:pt x="375666" y="166115"/>
                </a:lnTo>
                <a:lnTo>
                  <a:pt x="387096" y="170687"/>
                </a:lnTo>
                <a:lnTo>
                  <a:pt x="392430" y="159257"/>
                </a:lnTo>
                <a:close/>
              </a:path>
              <a:path w="1315720" h="551814">
                <a:moveTo>
                  <a:pt x="416052" y="168401"/>
                </a:moveTo>
                <a:lnTo>
                  <a:pt x="403860" y="163829"/>
                </a:lnTo>
                <a:lnTo>
                  <a:pt x="399288" y="175260"/>
                </a:lnTo>
                <a:lnTo>
                  <a:pt x="410718" y="180594"/>
                </a:lnTo>
                <a:lnTo>
                  <a:pt x="416052" y="168401"/>
                </a:lnTo>
                <a:close/>
              </a:path>
              <a:path w="1315720" h="551814">
                <a:moveTo>
                  <a:pt x="438912" y="178307"/>
                </a:moveTo>
                <a:lnTo>
                  <a:pt x="427482" y="173735"/>
                </a:lnTo>
                <a:lnTo>
                  <a:pt x="422910" y="185165"/>
                </a:lnTo>
                <a:lnTo>
                  <a:pt x="434340" y="189737"/>
                </a:lnTo>
                <a:lnTo>
                  <a:pt x="438912" y="178307"/>
                </a:lnTo>
                <a:close/>
              </a:path>
              <a:path w="1315720" h="551814">
                <a:moveTo>
                  <a:pt x="462534" y="188213"/>
                </a:moveTo>
                <a:lnTo>
                  <a:pt x="451104" y="182879"/>
                </a:lnTo>
                <a:lnTo>
                  <a:pt x="446532" y="195071"/>
                </a:lnTo>
                <a:lnTo>
                  <a:pt x="457962" y="199644"/>
                </a:lnTo>
                <a:lnTo>
                  <a:pt x="462534" y="188213"/>
                </a:lnTo>
                <a:close/>
              </a:path>
              <a:path w="1315720" h="551814">
                <a:moveTo>
                  <a:pt x="486156" y="197357"/>
                </a:moveTo>
                <a:lnTo>
                  <a:pt x="474726" y="192785"/>
                </a:lnTo>
                <a:lnTo>
                  <a:pt x="469392" y="204977"/>
                </a:lnTo>
                <a:lnTo>
                  <a:pt x="481584" y="209549"/>
                </a:lnTo>
                <a:lnTo>
                  <a:pt x="486156" y="197357"/>
                </a:lnTo>
                <a:close/>
              </a:path>
              <a:path w="1315720" h="551814">
                <a:moveTo>
                  <a:pt x="509778" y="207263"/>
                </a:moveTo>
                <a:lnTo>
                  <a:pt x="498348" y="202692"/>
                </a:lnTo>
                <a:lnTo>
                  <a:pt x="493014" y="214121"/>
                </a:lnTo>
                <a:lnTo>
                  <a:pt x="505206" y="219455"/>
                </a:lnTo>
                <a:lnTo>
                  <a:pt x="509778" y="207263"/>
                </a:lnTo>
                <a:close/>
              </a:path>
              <a:path w="1315720" h="551814">
                <a:moveTo>
                  <a:pt x="533400" y="217169"/>
                </a:moveTo>
                <a:lnTo>
                  <a:pt x="521208" y="211835"/>
                </a:lnTo>
                <a:lnTo>
                  <a:pt x="516636" y="224027"/>
                </a:lnTo>
                <a:lnTo>
                  <a:pt x="528066" y="228599"/>
                </a:lnTo>
                <a:lnTo>
                  <a:pt x="533400" y="217169"/>
                </a:lnTo>
                <a:close/>
              </a:path>
              <a:path w="1315720" h="551814">
                <a:moveTo>
                  <a:pt x="557022" y="226313"/>
                </a:moveTo>
                <a:lnTo>
                  <a:pt x="544830" y="221741"/>
                </a:lnTo>
                <a:lnTo>
                  <a:pt x="540258" y="233933"/>
                </a:lnTo>
                <a:lnTo>
                  <a:pt x="551688" y="238505"/>
                </a:lnTo>
                <a:lnTo>
                  <a:pt x="557022" y="226313"/>
                </a:lnTo>
                <a:close/>
              </a:path>
              <a:path w="1315720" h="551814">
                <a:moveTo>
                  <a:pt x="579882" y="236219"/>
                </a:moveTo>
                <a:lnTo>
                  <a:pt x="568452" y="231647"/>
                </a:lnTo>
                <a:lnTo>
                  <a:pt x="563880" y="243077"/>
                </a:lnTo>
                <a:lnTo>
                  <a:pt x="575310" y="248411"/>
                </a:lnTo>
                <a:lnTo>
                  <a:pt x="579882" y="236219"/>
                </a:lnTo>
                <a:close/>
              </a:path>
              <a:path w="1315720" h="551814">
                <a:moveTo>
                  <a:pt x="603504" y="246125"/>
                </a:moveTo>
                <a:lnTo>
                  <a:pt x="592074" y="240791"/>
                </a:lnTo>
                <a:lnTo>
                  <a:pt x="587502" y="252983"/>
                </a:lnTo>
                <a:lnTo>
                  <a:pt x="598932" y="257555"/>
                </a:lnTo>
                <a:lnTo>
                  <a:pt x="603504" y="246125"/>
                </a:lnTo>
                <a:close/>
              </a:path>
              <a:path w="1315720" h="551814">
                <a:moveTo>
                  <a:pt x="627126" y="255269"/>
                </a:moveTo>
                <a:lnTo>
                  <a:pt x="615696" y="250697"/>
                </a:lnTo>
                <a:lnTo>
                  <a:pt x="610362" y="262889"/>
                </a:lnTo>
                <a:lnTo>
                  <a:pt x="622554" y="267461"/>
                </a:lnTo>
                <a:lnTo>
                  <a:pt x="627126" y="255269"/>
                </a:lnTo>
                <a:close/>
              </a:path>
              <a:path w="1315720" h="551814">
                <a:moveTo>
                  <a:pt x="650748" y="265175"/>
                </a:moveTo>
                <a:lnTo>
                  <a:pt x="639318" y="260603"/>
                </a:lnTo>
                <a:lnTo>
                  <a:pt x="633984" y="272034"/>
                </a:lnTo>
                <a:lnTo>
                  <a:pt x="646176" y="277367"/>
                </a:lnTo>
                <a:lnTo>
                  <a:pt x="650748" y="265175"/>
                </a:lnTo>
                <a:close/>
              </a:path>
              <a:path w="1315720" h="551814">
                <a:moveTo>
                  <a:pt x="674370" y="275081"/>
                </a:moveTo>
                <a:lnTo>
                  <a:pt x="662178" y="269747"/>
                </a:lnTo>
                <a:lnTo>
                  <a:pt x="657606" y="281939"/>
                </a:lnTo>
                <a:lnTo>
                  <a:pt x="669036" y="286511"/>
                </a:lnTo>
                <a:lnTo>
                  <a:pt x="674370" y="275081"/>
                </a:lnTo>
                <a:close/>
              </a:path>
              <a:path w="1315720" h="551814">
                <a:moveTo>
                  <a:pt x="697992" y="284225"/>
                </a:moveTo>
                <a:lnTo>
                  <a:pt x="685800" y="279653"/>
                </a:lnTo>
                <a:lnTo>
                  <a:pt x="681228" y="291845"/>
                </a:lnTo>
                <a:lnTo>
                  <a:pt x="692658" y="296417"/>
                </a:lnTo>
                <a:lnTo>
                  <a:pt x="697992" y="284225"/>
                </a:lnTo>
                <a:close/>
              </a:path>
              <a:path w="1315720" h="551814">
                <a:moveTo>
                  <a:pt x="720852" y="294131"/>
                </a:moveTo>
                <a:lnTo>
                  <a:pt x="709422" y="289559"/>
                </a:lnTo>
                <a:lnTo>
                  <a:pt x="704850" y="300989"/>
                </a:lnTo>
                <a:lnTo>
                  <a:pt x="716280" y="306323"/>
                </a:lnTo>
                <a:lnTo>
                  <a:pt x="720852" y="294131"/>
                </a:lnTo>
                <a:close/>
              </a:path>
              <a:path w="1315720" h="551814">
                <a:moveTo>
                  <a:pt x="744474" y="304038"/>
                </a:moveTo>
                <a:lnTo>
                  <a:pt x="733044" y="299465"/>
                </a:lnTo>
                <a:lnTo>
                  <a:pt x="728472" y="310895"/>
                </a:lnTo>
                <a:lnTo>
                  <a:pt x="739902" y="315467"/>
                </a:lnTo>
                <a:lnTo>
                  <a:pt x="744474" y="304038"/>
                </a:lnTo>
                <a:close/>
              </a:path>
              <a:path w="1315720" h="551814">
                <a:moveTo>
                  <a:pt x="768096" y="313943"/>
                </a:moveTo>
                <a:lnTo>
                  <a:pt x="756666" y="308609"/>
                </a:lnTo>
                <a:lnTo>
                  <a:pt x="751332" y="320802"/>
                </a:lnTo>
                <a:lnTo>
                  <a:pt x="763524" y="325373"/>
                </a:lnTo>
                <a:lnTo>
                  <a:pt x="768096" y="313943"/>
                </a:lnTo>
                <a:close/>
              </a:path>
              <a:path w="1315720" h="551814">
                <a:moveTo>
                  <a:pt x="791718" y="323088"/>
                </a:moveTo>
                <a:lnTo>
                  <a:pt x="780288" y="318515"/>
                </a:lnTo>
                <a:lnTo>
                  <a:pt x="774954" y="329945"/>
                </a:lnTo>
                <a:lnTo>
                  <a:pt x="787146" y="335279"/>
                </a:lnTo>
                <a:lnTo>
                  <a:pt x="791718" y="323088"/>
                </a:lnTo>
                <a:close/>
              </a:path>
              <a:path w="1315720" h="551814">
                <a:moveTo>
                  <a:pt x="815340" y="332993"/>
                </a:moveTo>
                <a:lnTo>
                  <a:pt x="803148" y="328421"/>
                </a:lnTo>
                <a:lnTo>
                  <a:pt x="798576" y="339852"/>
                </a:lnTo>
                <a:lnTo>
                  <a:pt x="810006" y="344423"/>
                </a:lnTo>
                <a:lnTo>
                  <a:pt x="815340" y="332993"/>
                </a:lnTo>
                <a:close/>
              </a:path>
              <a:path w="1315720" h="551814">
                <a:moveTo>
                  <a:pt x="838962" y="342899"/>
                </a:moveTo>
                <a:lnTo>
                  <a:pt x="826770" y="337565"/>
                </a:lnTo>
                <a:lnTo>
                  <a:pt x="822198" y="349757"/>
                </a:lnTo>
                <a:lnTo>
                  <a:pt x="833628" y="354329"/>
                </a:lnTo>
                <a:lnTo>
                  <a:pt x="838962" y="342899"/>
                </a:lnTo>
                <a:close/>
              </a:path>
              <a:path w="1315720" h="551814">
                <a:moveTo>
                  <a:pt x="861822" y="352043"/>
                </a:moveTo>
                <a:lnTo>
                  <a:pt x="850392" y="347471"/>
                </a:lnTo>
                <a:lnTo>
                  <a:pt x="845820" y="358902"/>
                </a:lnTo>
                <a:lnTo>
                  <a:pt x="857250" y="364235"/>
                </a:lnTo>
                <a:lnTo>
                  <a:pt x="861822" y="352043"/>
                </a:lnTo>
                <a:close/>
              </a:path>
              <a:path w="1315720" h="551814">
                <a:moveTo>
                  <a:pt x="885444" y="361949"/>
                </a:moveTo>
                <a:lnTo>
                  <a:pt x="874014" y="357377"/>
                </a:lnTo>
                <a:lnTo>
                  <a:pt x="868680" y="368807"/>
                </a:lnTo>
                <a:lnTo>
                  <a:pt x="880872" y="373379"/>
                </a:lnTo>
                <a:lnTo>
                  <a:pt x="885444" y="361949"/>
                </a:lnTo>
                <a:close/>
              </a:path>
              <a:path w="1315720" h="551814">
                <a:moveTo>
                  <a:pt x="909066" y="371855"/>
                </a:moveTo>
                <a:lnTo>
                  <a:pt x="897636" y="366521"/>
                </a:lnTo>
                <a:lnTo>
                  <a:pt x="892302" y="378713"/>
                </a:lnTo>
                <a:lnTo>
                  <a:pt x="904494" y="383285"/>
                </a:lnTo>
                <a:lnTo>
                  <a:pt x="909066" y="371855"/>
                </a:lnTo>
                <a:close/>
              </a:path>
              <a:path w="1315720" h="551814">
                <a:moveTo>
                  <a:pt x="932688" y="380999"/>
                </a:moveTo>
                <a:lnTo>
                  <a:pt x="920496" y="376427"/>
                </a:lnTo>
                <a:lnTo>
                  <a:pt x="915924" y="387857"/>
                </a:lnTo>
                <a:lnTo>
                  <a:pt x="928116" y="393191"/>
                </a:lnTo>
                <a:lnTo>
                  <a:pt x="932688" y="380999"/>
                </a:lnTo>
                <a:close/>
              </a:path>
              <a:path w="1315720" h="551814">
                <a:moveTo>
                  <a:pt x="956310" y="390905"/>
                </a:moveTo>
                <a:lnTo>
                  <a:pt x="944118" y="386334"/>
                </a:lnTo>
                <a:lnTo>
                  <a:pt x="939546" y="397763"/>
                </a:lnTo>
                <a:lnTo>
                  <a:pt x="950976" y="402335"/>
                </a:lnTo>
                <a:lnTo>
                  <a:pt x="956310" y="390905"/>
                </a:lnTo>
                <a:close/>
              </a:path>
              <a:path w="1315720" h="551814">
                <a:moveTo>
                  <a:pt x="979932" y="400811"/>
                </a:moveTo>
                <a:lnTo>
                  <a:pt x="967740" y="395477"/>
                </a:lnTo>
                <a:lnTo>
                  <a:pt x="963168" y="407669"/>
                </a:lnTo>
                <a:lnTo>
                  <a:pt x="974598" y="412241"/>
                </a:lnTo>
                <a:lnTo>
                  <a:pt x="979932" y="400811"/>
                </a:lnTo>
                <a:close/>
              </a:path>
              <a:path w="1315720" h="551814">
                <a:moveTo>
                  <a:pt x="1002792" y="409955"/>
                </a:moveTo>
                <a:lnTo>
                  <a:pt x="991362" y="405384"/>
                </a:lnTo>
                <a:lnTo>
                  <a:pt x="986790" y="416813"/>
                </a:lnTo>
                <a:lnTo>
                  <a:pt x="998220" y="422147"/>
                </a:lnTo>
                <a:lnTo>
                  <a:pt x="1002792" y="409955"/>
                </a:lnTo>
                <a:close/>
              </a:path>
              <a:path w="1315720" h="551814">
                <a:moveTo>
                  <a:pt x="1026414" y="419861"/>
                </a:moveTo>
                <a:lnTo>
                  <a:pt x="1014984" y="415289"/>
                </a:lnTo>
                <a:lnTo>
                  <a:pt x="1009650" y="426719"/>
                </a:lnTo>
                <a:lnTo>
                  <a:pt x="1021842" y="431291"/>
                </a:lnTo>
                <a:lnTo>
                  <a:pt x="1026414" y="419861"/>
                </a:lnTo>
                <a:close/>
              </a:path>
              <a:path w="1315720" h="551814">
                <a:moveTo>
                  <a:pt x="1050036" y="429767"/>
                </a:moveTo>
                <a:lnTo>
                  <a:pt x="1038606" y="424433"/>
                </a:lnTo>
                <a:lnTo>
                  <a:pt x="1033272" y="436625"/>
                </a:lnTo>
                <a:lnTo>
                  <a:pt x="1045464" y="441197"/>
                </a:lnTo>
                <a:lnTo>
                  <a:pt x="1050036" y="429767"/>
                </a:lnTo>
                <a:close/>
              </a:path>
              <a:path w="1315720" h="551814">
                <a:moveTo>
                  <a:pt x="1073658" y="438911"/>
                </a:moveTo>
                <a:lnTo>
                  <a:pt x="1061466" y="434339"/>
                </a:lnTo>
                <a:lnTo>
                  <a:pt x="1056894" y="445769"/>
                </a:lnTo>
                <a:lnTo>
                  <a:pt x="1069086" y="451103"/>
                </a:lnTo>
                <a:lnTo>
                  <a:pt x="1073658" y="438911"/>
                </a:lnTo>
                <a:close/>
              </a:path>
              <a:path w="1315720" h="551814">
                <a:moveTo>
                  <a:pt x="1097280" y="448817"/>
                </a:moveTo>
                <a:lnTo>
                  <a:pt x="1085088" y="444245"/>
                </a:lnTo>
                <a:lnTo>
                  <a:pt x="1080516" y="455675"/>
                </a:lnTo>
                <a:lnTo>
                  <a:pt x="1091946" y="460247"/>
                </a:lnTo>
                <a:lnTo>
                  <a:pt x="1097280" y="448817"/>
                </a:lnTo>
                <a:close/>
              </a:path>
              <a:path w="1315720" h="551814">
                <a:moveTo>
                  <a:pt x="1120902" y="458723"/>
                </a:moveTo>
                <a:lnTo>
                  <a:pt x="1108710" y="453389"/>
                </a:lnTo>
                <a:lnTo>
                  <a:pt x="1104138" y="465581"/>
                </a:lnTo>
                <a:lnTo>
                  <a:pt x="1115568" y="470153"/>
                </a:lnTo>
                <a:lnTo>
                  <a:pt x="1120902" y="458723"/>
                </a:lnTo>
                <a:close/>
              </a:path>
              <a:path w="1315720" h="551814">
                <a:moveTo>
                  <a:pt x="1143762" y="467867"/>
                </a:moveTo>
                <a:lnTo>
                  <a:pt x="1132332" y="463295"/>
                </a:lnTo>
                <a:lnTo>
                  <a:pt x="1127760" y="474725"/>
                </a:lnTo>
                <a:lnTo>
                  <a:pt x="1139190" y="480059"/>
                </a:lnTo>
                <a:lnTo>
                  <a:pt x="1143762" y="467867"/>
                </a:lnTo>
                <a:close/>
              </a:path>
              <a:path w="1315720" h="551814">
                <a:moveTo>
                  <a:pt x="1167384" y="477773"/>
                </a:moveTo>
                <a:lnTo>
                  <a:pt x="1155954" y="473201"/>
                </a:lnTo>
                <a:lnTo>
                  <a:pt x="1150620" y="484631"/>
                </a:lnTo>
                <a:lnTo>
                  <a:pt x="1162812" y="489203"/>
                </a:lnTo>
                <a:lnTo>
                  <a:pt x="1167384" y="477773"/>
                </a:lnTo>
                <a:close/>
              </a:path>
              <a:path w="1315720" h="551814">
                <a:moveTo>
                  <a:pt x="1191006" y="487679"/>
                </a:moveTo>
                <a:lnTo>
                  <a:pt x="1179576" y="482345"/>
                </a:lnTo>
                <a:lnTo>
                  <a:pt x="1174242" y="494537"/>
                </a:lnTo>
                <a:lnTo>
                  <a:pt x="1186434" y="499109"/>
                </a:lnTo>
                <a:lnTo>
                  <a:pt x="1191006" y="487679"/>
                </a:lnTo>
                <a:close/>
              </a:path>
              <a:path w="1315720" h="551814">
                <a:moveTo>
                  <a:pt x="1214628" y="496823"/>
                </a:moveTo>
                <a:lnTo>
                  <a:pt x="1202436" y="492251"/>
                </a:lnTo>
                <a:lnTo>
                  <a:pt x="1197864" y="503681"/>
                </a:lnTo>
                <a:lnTo>
                  <a:pt x="1210056" y="509015"/>
                </a:lnTo>
                <a:lnTo>
                  <a:pt x="1214628" y="496823"/>
                </a:lnTo>
                <a:close/>
              </a:path>
              <a:path w="1315720" h="551814">
                <a:moveTo>
                  <a:pt x="1238250" y="506729"/>
                </a:moveTo>
                <a:lnTo>
                  <a:pt x="1226058" y="502157"/>
                </a:lnTo>
                <a:lnTo>
                  <a:pt x="1221486" y="513587"/>
                </a:lnTo>
                <a:lnTo>
                  <a:pt x="1232916" y="518159"/>
                </a:lnTo>
                <a:lnTo>
                  <a:pt x="1238250" y="506729"/>
                </a:lnTo>
                <a:close/>
              </a:path>
              <a:path w="1315720" h="551814">
                <a:moveTo>
                  <a:pt x="1315212" y="545591"/>
                </a:moveTo>
                <a:lnTo>
                  <a:pt x="1258824" y="480821"/>
                </a:lnTo>
                <a:lnTo>
                  <a:pt x="1229868" y="551687"/>
                </a:lnTo>
                <a:lnTo>
                  <a:pt x="1245108" y="550599"/>
                </a:lnTo>
                <a:lnTo>
                  <a:pt x="1245108" y="523493"/>
                </a:lnTo>
                <a:lnTo>
                  <a:pt x="1249680" y="511301"/>
                </a:lnTo>
                <a:lnTo>
                  <a:pt x="1258824" y="515111"/>
                </a:lnTo>
                <a:lnTo>
                  <a:pt x="1258824" y="549619"/>
                </a:lnTo>
                <a:lnTo>
                  <a:pt x="1315212" y="545591"/>
                </a:lnTo>
                <a:close/>
              </a:path>
              <a:path w="1315720" h="551814">
                <a:moveTo>
                  <a:pt x="1258824" y="515111"/>
                </a:moveTo>
                <a:lnTo>
                  <a:pt x="1249680" y="511301"/>
                </a:lnTo>
                <a:lnTo>
                  <a:pt x="1245108" y="523493"/>
                </a:lnTo>
                <a:lnTo>
                  <a:pt x="1254252" y="527304"/>
                </a:lnTo>
                <a:lnTo>
                  <a:pt x="1258824" y="515111"/>
                </a:lnTo>
                <a:close/>
              </a:path>
              <a:path w="1315720" h="551814">
                <a:moveTo>
                  <a:pt x="1258824" y="549619"/>
                </a:moveTo>
                <a:lnTo>
                  <a:pt x="1258824" y="515111"/>
                </a:lnTo>
                <a:lnTo>
                  <a:pt x="1254252" y="527304"/>
                </a:lnTo>
                <a:lnTo>
                  <a:pt x="1245108" y="523493"/>
                </a:lnTo>
                <a:lnTo>
                  <a:pt x="1245108" y="550599"/>
                </a:lnTo>
                <a:lnTo>
                  <a:pt x="1258824" y="549619"/>
                </a:lnTo>
                <a:close/>
              </a:path>
            </a:pathLst>
          </a:custGeom>
          <a:solidFill>
            <a:srgbClr val="5F5F5F"/>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2157" y="197437"/>
            <a:ext cx="4702810" cy="615553"/>
          </a:xfrm>
          <a:prstGeom prst="rect">
            <a:avLst/>
          </a:prstGeom>
        </p:spPr>
        <p:txBody>
          <a:bodyPr vert="horz" wrap="square" lIns="0" tIns="0" rIns="0" bIns="0" rtlCol="0">
            <a:spAutoFit/>
          </a:bodyPr>
          <a:lstStyle/>
          <a:p>
            <a:pPr marL="12700">
              <a:lnSpc>
                <a:spcPct val="100000"/>
              </a:lnSpc>
            </a:pPr>
            <a:r>
              <a:rPr spc="-100" dirty="0"/>
              <a:t>P</a:t>
            </a:r>
            <a:r>
              <a:rPr spc="-10" dirty="0"/>
              <a:t>a</a:t>
            </a:r>
            <a:r>
              <a:rPr spc="-5" dirty="0"/>
              <a:t>ss</a:t>
            </a:r>
            <a:r>
              <a:rPr spc="20" dirty="0"/>
              <a:t> </a:t>
            </a:r>
            <a:r>
              <a:rPr spc="-35" dirty="0"/>
              <a:t>b</a:t>
            </a:r>
            <a:r>
              <a:rPr spc="-5" dirty="0"/>
              <a:t>y</a:t>
            </a:r>
            <a:r>
              <a:rPr spc="10" dirty="0"/>
              <a:t> </a:t>
            </a:r>
            <a:r>
              <a:rPr spc="-70" dirty="0"/>
              <a:t>v</a:t>
            </a:r>
            <a:r>
              <a:rPr spc="-10" dirty="0"/>
              <a:t>a</a:t>
            </a:r>
            <a:r>
              <a:rPr spc="-5" dirty="0"/>
              <a:t>lue</a:t>
            </a:r>
            <a:r>
              <a:rPr spc="20" dirty="0"/>
              <a:t> </a:t>
            </a:r>
            <a:r>
              <a:rPr dirty="0"/>
              <a:t>(C/C</a:t>
            </a:r>
            <a:r>
              <a:rPr spc="25" dirty="0"/>
              <a:t>+</a:t>
            </a:r>
            <a:r>
              <a:rPr spc="-5" dirty="0"/>
              <a:t>+</a:t>
            </a:r>
            <a:r>
              <a:rPr dirty="0"/>
              <a:t>)</a:t>
            </a:r>
          </a:p>
        </p:txBody>
      </p:sp>
      <p:sp>
        <p:nvSpPr>
          <p:cNvPr id="3" name="object 3"/>
          <p:cNvSpPr txBox="1"/>
          <p:nvPr/>
        </p:nvSpPr>
        <p:spPr>
          <a:xfrm>
            <a:off x="1322203" y="1760682"/>
            <a:ext cx="1549400" cy="584200"/>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int </a:t>
            </a:r>
            <a:r>
              <a:rPr sz="2000" spc="-5" dirty="0">
                <a:latin typeface="Courier New"/>
                <a:cs typeface="Courier New"/>
              </a:rPr>
              <a:t>main()</a:t>
            </a:r>
            <a:endParaRPr sz="2000">
              <a:latin typeface="Courier New"/>
              <a:cs typeface="Courier New"/>
            </a:endParaRPr>
          </a:p>
          <a:p>
            <a:pPr marL="12700">
              <a:lnSpc>
                <a:spcPct val="100000"/>
              </a:lnSpc>
            </a:pPr>
            <a:r>
              <a:rPr sz="2000" spc="-5" dirty="0">
                <a:latin typeface="Courier New"/>
                <a:cs typeface="Courier New"/>
              </a:rPr>
              <a:t>{</a:t>
            </a:r>
            <a:endParaRPr sz="2000">
              <a:latin typeface="Courier New"/>
              <a:cs typeface="Courier New"/>
            </a:endParaRPr>
          </a:p>
        </p:txBody>
      </p:sp>
      <p:sp>
        <p:nvSpPr>
          <p:cNvPr id="5" name="object 5"/>
          <p:cNvSpPr txBox="1"/>
          <p:nvPr/>
        </p:nvSpPr>
        <p:spPr>
          <a:xfrm>
            <a:off x="1627003" y="2979881"/>
            <a:ext cx="1397000" cy="279400"/>
          </a:xfrm>
          <a:prstGeom prst="rect">
            <a:avLst/>
          </a:prstGeom>
        </p:spPr>
        <p:txBody>
          <a:bodyPr vert="horz" wrap="square" lIns="0" tIns="0" rIns="0" bIns="0" rtlCol="0">
            <a:spAutoFit/>
          </a:bodyPr>
          <a:lstStyle/>
          <a:p>
            <a:pPr marL="12700">
              <a:lnSpc>
                <a:spcPct val="100000"/>
              </a:lnSpc>
            </a:pPr>
            <a:r>
              <a:rPr sz="2000" spc="-5" dirty="0">
                <a:solidFill>
                  <a:srgbClr val="009A00"/>
                </a:solidFill>
                <a:latin typeface="Courier New"/>
                <a:cs typeface="Courier New"/>
              </a:rPr>
              <a:t>. . . . .</a:t>
            </a:r>
            <a:endParaRPr sz="2000">
              <a:latin typeface="Courier New"/>
              <a:cs typeface="Courier New"/>
            </a:endParaRPr>
          </a:p>
        </p:txBody>
      </p:sp>
      <p:sp>
        <p:nvSpPr>
          <p:cNvPr id="6" name="object 6"/>
          <p:cNvSpPr txBox="1"/>
          <p:nvPr/>
        </p:nvSpPr>
        <p:spPr>
          <a:xfrm>
            <a:off x="1564914" y="4084406"/>
            <a:ext cx="787400" cy="307777"/>
          </a:xfrm>
          <a:prstGeom prst="rect">
            <a:avLst/>
          </a:prstGeom>
        </p:spPr>
        <p:txBody>
          <a:bodyPr vert="horz" wrap="square" lIns="0" tIns="0" rIns="0" bIns="0" rtlCol="0">
            <a:spAutoFit/>
          </a:bodyPr>
          <a:lstStyle/>
          <a:p>
            <a:pPr marL="12700">
              <a:lnSpc>
                <a:spcPct val="100000"/>
              </a:lnSpc>
            </a:pPr>
            <a:r>
              <a:rPr sz="2000" spc="-5" dirty="0">
                <a:solidFill>
                  <a:srgbClr val="009A00"/>
                </a:solidFill>
                <a:latin typeface="Courier New"/>
                <a:cs typeface="Courier New"/>
              </a:rPr>
              <a:t>. . .</a:t>
            </a:r>
            <a:endParaRPr sz="2000" dirty="0">
              <a:latin typeface="Courier New"/>
              <a:cs typeface="Courier New"/>
            </a:endParaRPr>
          </a:p>
        </p:txBody>
      </p:sp>
      <p:sp>
        <p:nvSpPr>
          <p:cNvPr id="7" name="object 7"/>
          <p:cNvSpPr txBox="1"/>
          <p:nvPr/>
        </p:nvSpPr>
        <p:spPr>
          <a:xfrm>
            <a:off x="1604778" y="3568778"/>
            <a:ext cx="7963514" cy="307777"/>
          </a:xfrm>
          <a:prstGeom prst="rect">
            <a:avLst/>
          </a:prstGeom>
        </p:spPr>
        <p:txBody>
          <a:bodyPr vert="horz" wrap="square" lIns="0" tIns="0" rIns="0" bIns="0" rtlCol="0">
            <a:spAutoFit/>
          </a:bodyPr>
          <a:lstStyle/>
          <a:p>
            <a:pPr marL="12700">
              <a:lnSpc>
                <a:spcPct val="100000"/>
              </a:lnSpc>
            </a:pPr>
            <a:r>
              <a:rPr lang="en-AU" sz="2000" spc="-5" dirty="0" err="1">
                <a:latin typeface="Courier New"/>
                <a:cs typeface="Courier New"/>
              </a:rPr>
              <a:t>sMark</a:t>
            </a:r>
            <a:r>
              <a:rPr lang="en-AU" sz="2000" spc="-5" dirty="0">
                <a:latin typeface="Courier New"/>
                <a:cs typeface="Courier New"/>
              </a:rPr>
              <a:t> </a:t>
            </a:r>
            <a:r>
              <a:rPr sz="2000" spc="-5" dirty="0">
                <a:latin typeface="Courier New"/>
                <a:cs typeface="Courier New"/>
              </a:rPr>
              <a:t>= </a:t>
            </a:r>
            <a:r>
              <a:rPr sz="2000" spc="-5" dirty="0" err="1">
                <a:latin typeface="Courier New"/>
                <a:cs typeface="Courier New"/>
              </a:rPr>
              <a:t>findSmallest</a:t>
            </a:r>
            <a:r>
              <a:rPr sz="2000" spc="-5" dirty="0">
                <a:latin typeface="Courier New"/>
                <a:cs typeface="Courier New"/>
              </a:rPr>
              <a:t>(</a:t>
            </a:r>
            <a:r>
              <a:rPr sz="2000" spc="-5" dirty="0" err="1">
                <a:latin typeface="Courier New"/>
                <a:cs typeface="Courier New"/>
              </a:rPr>
              <a:t>examMarks</a:t>
            </a:r>
            <a:r>
              <a:rPr sz="2000" spc="-5" dirty="0">
                <a:latin typeface="Courier New"/>
                <a:cs typeface="Courier New"/>
              </a:rPr>
              <a:t>[0], </a:t>
            </a:r>
            <a:r>
              <a:rPr sz="2000" spc="-5" dirty="0" err="1">
                <a:latin typeface="Courier New"/>
                <a:cs typeface="Courier New"/>
              </a:rPr>
              <a:t>examMarks</a:t>
            </a:r>
            <a:r>
              <a:rPr sz="2000" spc="-5" dirty="0">
                <a:latin typeface="Courier New"/>
                <a:cs typeface="Courier New"/>
              </a:rPr>
              <a:t>[1]);</a:t>
            </a:r>
            <a:endParaRPr sz="2000" dirty="0">
              <a:latin typeface="Courier New"/>
              <a:cs typeface="Courier New"/>
            </a:endParaRPr>
          </a:p>
        </p:txBody>
      </p:sp>
      <p:sp>
        <p:nvSpPr>
          <p:cNvPr id="8" name="object 8"/>
          <p:cNvSpPr txBox="1"/>
          <p:nvPr/>
        </p:nvSpPr>
        <p:spPr>
          <a:xfrm>
            <a:off x="1303858" y="4465225"/>
            <a:ext cx="4310941" cy="623248"/>
          </a:xfrm>
          <a:prstGeom prst="rect">
            <a:avLst/>
          </a:prstGeom>
        </p:spPr>
        <p:txBody>
          <a:bodyPr vert="horz" wrap="square" lIns="0" tIns="0" rIns="0" bIns="0" rtlCol="0">
            <a:spAutoFit/>
          </a:bodyPr>
          <a:lstStyle/>
          <a:p>
            <a:pPr>
              <a:lnSpc>
                <a:spcPct val="100000"/>
              </a:lnSpc>
              <a:spcBef>
                <a:spcPts val="42"/>
              </a:spcBef>
            </a:pPr>
            <a:endParaRPr sz="2050" dirty="0">
              <a:latin typeface="Times New Roman"/>
              <a:cs typeface="Times New Roman"/>
            </a:endParaRPr>
          </a:p>
          <a:p>
            <a:pPr marL="12700">
              <a:lnSpc>
                <a:spcPct val="100000"/>
              </a:lnSpc>
            </a:pPr>
            <a:r>
              <a:rPr sz="2000" spc="-5" dirty="0">
                <a:solidFill>
                  <a:srgbClr val="003300"/>
                </a:solidFill>
                <a:latin typeface="Courier New"/>
                <a:cs typeface="Courier New"/>
              </a:rPr>
              <a:t>// Function</a:t>
            </a:r>
            <a:r>
              <a:rPr lang="en-AU" sz="2000" spc="-5" dirty="0">
                <a:solidFill>
                  <a:srgbClr val="003300"/>
                </a:solidFill>
                <a:latin typeface="Courier New"/>
                <a:cs typeface="Courier New"/>
              </a:rPr>
              <a:t> Definition</a:t>
            </a:r>
            <a:endParaRPr sz="2000" dirty="0">
              <a:latin typeface="Courier New"/>
              <a:cs typeface="Courier New"/>
            </a:endParaRPr>
          </a:p>
        </p:txBody>
      </p:sp>
      <p:sp>
        <p:nvSpPr>
          <p:cNvPr id="9" name="object 9"/>
          <p:cNvSpPr txBox="1"/>
          <p:nvPr/>
        </p:nvSpPr>
        <p:spPr>
          <a:xfrm>
            <a:off x="1322203" y="5113479"/>
            <a:ext cx="3987800" cy="584200"/>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double </a:t>
            </a:r>
            <a:r>
              <a:rPr sz="2000" spc="-5" dirty="0">
                <a:latin typeface="Courier New"/>
                <a:cs typeface="Courier New"/>
              </a:rPr>
              <a:t>findSmallest(</a:t>
            </a:r>
            <a:r>
              <a:rPr sz="2000" spc="-5" dirty="0">
                <a:solidFill>
                  <a:srgbClr val="0000FF"/>
                </a:solidFill>
                <a:latin typeface="Courier New"/>
                <a:cs typeface="Courier New"/>
              </a:rPr>
              <a:t>double</a:t>
            </a:r>
            <a:endParaRPr sz="2000">
              <a:latin typeface="Courier New"/>
              <a:cs typeface="Courier New"/>
            </a:endParaRPr>
          </a:p>
          <a:p>
            <a:pPr marL="12700">
              <a:lnSpc>
                <a:spcPct val="100000"/>
              </a:lnSpc>
            </a:pPr>
            <a:r>
              <a:rPr sz="2000" spc="-5" dirty="0">
                <a:latin typeface="Courier New"/>
                <a:cs typeface="Courier New"/>
              </a:rPr>
              <a:t>{</a:t>
            </a:r>
            <a:endParaRPr sz="2000">
              <a:latin typeface="Courier New"/>
              <a:cs typeface="Courier New"/>
            </a:endParaRPr>
          </a:p>
        </p:txBody>
      </p:sp>
      <p:sp>
        <p:nvSpPr>
          <p:cNvPr id="10" name="object 10"/>
          <p:cNvSpPr txBox="1"/>
          <p:nvPr/>
        </p:nvSpPr>
        <p:spPr>
          <a:xfrm>
            <a:off x="5436999" y="5113479"/>
            <a:ext cx="7874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num1,</a:t>
            </a:r>
            <a:endParaRPr sz="2000">
              <a:latin typeface="Courier New"/>
              <a:cs typeface="Courier New"/>
            </a:endParaRPr>
          </a:p>
        </p:txBody>
      </p:sp>
      <p:sp>
        <p:nvSpPr>
          <p:cNvPr id="11" name="object 11"/>
          <p:cNvSpPr/>
          <p:nvPr/>
        </p:nvSpPr>
        <p:spPr>
          <a:xfrm>
            <a:off x="5039753" y="2652522"/>
            <a:ext cx="316230" cy="299085"/>
          </a:xfrm>
          <a:custGeom>
            <a:avLst/>
            <a:gdLst/>
            <a:ahLst/>
            <a:cxnLst/>
            <a:rect l="l" t="t" r="r" b="b"/>
            <a:pathLst>
              <a:path w="316229" h="299085">
                <a:moveTo>
                  <a:pt x="52578" y="6095"/>
                </a:moveTo>
                <a:lnTo>
                  <a:pt x="1524" y="0"/>
                </a:lnTo>
                <a:lnTo>
                  <a:pt x="0" y="12954"/>
                </a:lnTo>
                <a:lnTo>
                  <a:pt x="32766" y="16763"/>
                </a:lnTo>
                <a:lnTo>
                  <a:pt x="51054" y="19049"/>
                </a:lnTo>
                <a:lnTo>
                  <a:pt x="52578" y="6095"/>
                </a:lnTo>
                <a:close/>
              </a:path>
              <a:path w="316229" h="299085">
                <a:moveTo>
                  <a:pt x="140970" y="19049"/>
                </a:moveTo>
                <a:lnTo>
                  <a:pt x="139446" y="19049"/>
                </a:lnTo>
                <a:lnTo>
                  <a:pt x="125730" y="16001"/>
                </a:lnTo>
                <a:lnTo>
                  <a:pt x="111252" y="13715"/>
                </a:lnTo>
                <a:lnTo>
                  <a:pt x="96012" y="11429"/>
                </a:lnTo>
                <a:lnTo>
                  <a:pt x="89916" y="10667"/>
                </a:lnTo>
                <a:lnTo>
                  <a:pt x="88392" y="23621"/>
                </a:lnTo>
                <a:lnTo>
                  <a:pt x="94488" y="24383"/>
                </a:lnTo>
                <a:lnTo>
                  <a:pt x="109728" y="26669"/>
                </a:lnTo>
                <a:lnTo>
                  <a:pt x="123444" y="28955"/>
                </a:lnTo>
                <a:lnTo>
                  <a:pt x="137922" y="31241"/>
                </a:lnTo>
                <a:lnTo>
                  <a:pt x="140970" y="19049"/>
                </a:lnTo>
                <a:close/>
              </a:path>
              <a:path w="316229" h="299085">
                <a:moveTo>
                  <a:pt x="227076" y="45719"/>
                </a:moveTo>
                <a:lnTo>
                  <a:pt x="215785" y="39745"/>
                </a:lnTo>
                <a:lnTo>
                  <a:pt x="203402" y="34926"/>
                </a:lnTo>
                <a:lnTo>
                  <a:pt x="190740" y="30685"/>
                </a:lnTo>
                <a:lnTo>
                  <a:pt x="179070" y="27431"/>
                </a:lnTo>
                <a:lnTo>
                  <a:pt x="178308" y="27431"/>
                </a:lnTo>
                <a:lnTo>
                  <a:pt x="175260" y="39623"/>
                </a:lnTo>
                <a:lnTo>
                  <a:pt x="185089" y="42240"/>
                </a:lnTo>
                <a:lnTo>
                  <a:pt x="196864" y="46068"/>
                </a:lnTo>
                <a:lnTo>
                  <a:pt x="208223" y="50388"/>
                </a:lnTo>
                <a:lnTo>
                  <a:pt x="220218" y="55625"/>
                </a:lnTo>
                <a:lnTo>
                  <a:pt x="220980" y="56387"/>
                </a:lnTo>
                <a:lnTo>
                  <a:pt x="227076" y="45719"/>
                </a:lnTo>
                <a:close/>
              </a:path>
              <a:path w="316229" h="299085">
                <a:moveTo>
                  <a:pt x="274320" y="122681"/>
                </a:moveTo>
                <a:lnTo>
                  <a:pt x="270445" y="108992"/>
                </a:lnTo>
                <a:lnTo>
                  <a:pt x="267278" y="96633"/>
                </a:lnTo>
                <a:lnTo>
                  <a:pt x="263217" y="84598"/>
                </a:lnTo>
                <a:lnTo>
                  <a:pt x="257556" y="73151"/>
                </a:lnTo>
                <a:lnTo>
                  <a:pt x="257556" y="72389"/>
                </a:lnTo>
                <a:lnTo>
                  <a:pt x="246888" y="80009"/>
                </a:lnTo>
                <a:lnTo>
                  <a:pt x="249266" y="85538"/>
                </a:lnTo>
                <a:lnTo>
                  <a:pt x="253957" y="97281"/>
                </a:lnTo>
                <a:lnTo>
                  <a:pt x="257614" y="109644"/>
                </a:lnTo>
                <a:lnTo>
                  <a:pt x="260604" y="121919"/>
                </a:lnTo>
                <a:lnTo>
                  <a:pt x="262128" y="125729"/>
                </a:lnTo>
                <a:lnTo>
                  <a:pt x="274320" y="122681"/>
                </a:lnTo>
                <a:close/>
              </a:path>
              <a:path w="316229" h="299085">
                <a:moveTo>
                  <a:pt x="297180" y="208788"/>
                </a:moveTo>
                <a:lnTo>
                  <a:pt x="296418" y="203454"/>
                </a:lnTo>
                <a:lnTo>
                  <a:pt x="293370" y="192023"/>
                </a:lnTo>
                <a:lnTo>
                  <a:pt x="291084" y="180594"/>
                </a:lnTo>
                <a:lnTo>
                  <a:pt x="288798" y="169926"/>
                </a:lnTo>
                <a:lnTo>
                  <a:pt x="285750" y="159257"/>
                </a:lnTo>
                <a:lnTo>
                  <a:pt x="285750" y="158495"/>
                </a:lnTo>
                <a:lnTo>
                  <a:pt x="273558" y="162305"/>
                </a:lnTo>
                <a:lnTo>
                  <a:pt x="273558" y="163067"/>
                </a:lnTo>
                <a:lnTo>
                  <a:pt x="276606" y="172973"/>
                </a:lnTo>
                <a:lnTo>
                  <a:pt x="281178" y="194310"/>
                </a:lnTo>
                <a:lnTo>
                  <a:pt x="283464" y="205740"/>
                </a:lnTo>
                <a:lnTo>
                  <a:pt x="284988" y="211074"/>
                </a:lnTo>
                <a:lnTo>
                  <a:pt x="297180" y="208788"/>
                </a:lnTo>
                <a:close/>
              </a:path>
              <a:path w="316229" h="299085">
                <a:moveTo>
                  <a:pt x="316230" y="294894"/>
                </a:moveTo>
                <a:lnTo>
                  <a:pt x="305562" y="249936"/>
                </a:lnTo>
                <a:lnTo>
                  <a:pt x="304800" y="246126"/>
                </a:lnTo>
                <a:lnTo>
                  <a:pt x="292608" y="248411"/>
                </a:lnTo>
                <a:lnTo>
                  <a:pt x="292608" y="252222"/>
                </a:lnTo>
                <a:lnTo>
                  <a:pt x="295656" y="262890"/>
                </a:lnTo>
                <a:lnTo>
                  <a:pt x="297942" y="273558"/>
                </a:lnTo>
                <a:lnTo>
                  <a:pt x="302514" y="293370"/>
                </a:lnTo>
                <a:lnTo>
                  <a:pt x="304038" y="298704"/>
                </a:lnTo>
                <a:lnTo>
                  <a:pt x="316230" y="294894"/>
                </a:lnTo>
                <a:close/>
              </a:path>
            </a:pathLst>
          </a:custGeom>
          <a:solidFill>
            <a:srgbClr val="990000"/>
          </a:solidFill>
        </p:spPr>
        <p:txBody>
          <a:bodyPr wrap="square" lIns="0" tIns="0" rIns="0" bIns="0" rtlCol="0"/>
          <a:lstStyle/>
          <a:p>
            <a:endParaRPr/>
          </a:p>
        </p:txBody>
      </p:sp>
      <p:sp>
        <p:nvSpPr>
          <p:cNvPr id="12" name="object 12"/>
          <p:cNvSpPr/>
          <p:nvPr/>
        </p:nvSpPr>
        <p:spPr>
          <a:xfrm>
            <a:off x="5474855" y="3267455"/>
            <a:ext cx="317500" cy="292100"/>
          </a:xfrm>
          <a:custGeom>
            <a:avLst/>
            <a:gdLst/>
            <a:ahLst/>
            <a:cxnLst/>
            <a:rect l="l" t="t" r="r" b="b"/>
            <a:pathLst>
              <a:path w="317500" h="292100">
                <a:moveTo>
                  <a:pt x="52578" y="19049"/>
                </a:moveTo>
                <a:lnTo>
                  <a:pt x="51054" y="18287"/>
                </a:lnTo>
                <a:lnTo>
                  <a:pt x="28194" y="9143"/>
                </a:lnTo>
                <a:lnTo>
                  <a:pt x="4572" y="0"/>
                </a:lnTo>
                <a:lnTo>
                  <a:pt x="0" y="12192"/>
                </a:lnTo>
                <a:lnTo>
                  <a:pt x="23622" y="20574"/>
                </a:lnTo>
                <a:lnTo>
                  <a:pt x="46482" y="30480"/>
                </a:lnTo>
                <a:lnTo>
                  <a:pt x="47244" y="30480"/>
                </a:lnTo>
                <a:lnTo>
                  <a:pt x="52578" y="19049"/>
                </a:lnTo>
                <a:close/>
              </a:path>
              <a:path w="317500" h="292100">
                <a:moveTo>
                  <a:pt x="132588" y="58673"/>
                </a:moveTo>
                <a:lnTo>
                  <a:pt x="131826" y="57149"/>
                </a:lnTo>
                <a:lnTo>
                  <a:pt x="97536" y="38861"/>
                </a:lnTo>
                <a:lnTo>
                  <a:pt x="87630" y="34290"/>
                </a:lnTo>
                <a:lnTo>
                  <a:pt x="82296" y="45719"/>
                </a:lnTo>
                <a:lnTo>
                  <a:pt x="92202" y="50291"/>
                </a:lnTo>
                <a:lnTo>
                  <a:pt x="103632" y="56387"/>
                </a:lnTo>
                <a:lnTo>
                  <a:pt x="124968" y="68580"/>
                </a:lnTo>
                <a:lnTo>
                  <a:pt x="126492" y="69341"/>
                </a:lnTo>
                <a:lnTo>
                  <a:pt x="132588" y="58673"/>
                </a:lnTo>
                <a:close/>
              </a:path>
              <a:path w="317500" h="292100">
                <a:moveTo>
                  <a:pt x="203454" y="115061"/>
                </a:moveTo>
                <a:lnTo>
                  <a:pt x="194310" y="105917"/>
                </a:lnTo>
                <a:lnTo>
                  <a:pt x="174498" y="87630"/>
                </a:lnTo>
                <a:lnTo>
                  <a:pt x="165354" y="80009"/>
                </a:lnTo>
                <a:lnTo>
                  <a:pt x="156972" y="89915"/>
                </a:lnTo>
                <a:lnTo>
                  <a:pt x="166116" y="97535"/>
                </a:lnTo>
                <a:lnTo>
                  <a:pt x="176022" y="105918"/>
                </a:lnTo>
                <a:lnTo>
                  <a:pt x="185928" y="115062"/>
                </a:lnTo>
                <a:lnTo>
                  <a:pt x="194310" y="123443"/>
                </a:lnTo>
                <a:lnTo>
                  <a:pt x="203454" y="115061"/>
                </a:lnTo>
                <a:close/>
              </a:path>
              <a:path w="317500" h="292100">
                <a:moveTo>
                  <a:pt x="258318" y="185927"/>
                </a:moveTo>
                <a:lnTo>
                  <a:pt x="257556" y="184403"/>
                </a:lnTo>
                <a:lnTo>
                  <a:pt x="249174" y="171449"/>
                </a:lnTo>
                <a:lnTo>
                  <a:pt x="240030" y="160019"/>
                </a:lnTo>
                <a:lnTo>
                  <a:pt x="231648" y="148589"/>
                </a:lnTo>
                <a:lnTo>
                  <a:pt x="228600" y="144017"/>
                </a:lnTo>
                <a:lnTo>
                  <a:pt x="218694" y="152399"/>
                </a:lnTo>
                <a:lnTo>
                  <a:pt x="221742" y="156210"/>
                </a:lnTo>
                <a:lnTo>
                  <a:pt x="238506" y="179069"/>
                </a:lnTo>
                <a:lnTo>
                  <a:pt x="246888" y="191261"/>
                </a:lnTo>
                <a:lnTo>
                  <a:pt x="247650" y="192785"/>
                </a:lnTo>
                <a:lnTo>
                  <a:pt x="258318" y="185927"/>
                </a:lnTo>
                <a:close/>
              </a:path>
              <a:path w="317500" h="292100">
                <a:moveTo>
                  <a:pt x="289560" y="274520"/>
                </a:moveTo>
                <a:lnTo>
                  <a:pt x="289560" y="233934"/>
                </a:lnTo>
                <a:lnTo>
                  <a:pt x="278892" y="240792"/>
                </a:lnTo>
                <a:lnTo>
                  <a:pt x="271724" y="230041"/>
                </a:lnTo>
                <a:lnTo>
                  <a:pt x="244602" y="246126"/>
                </a:lnTo>
                <a:lnTo>
                  <a:pt x="289560" y="274520"/>
                </a:lnTo>
                <a:close/>
              </a:path>
              <a:path w="317500" h="292100">
                <a:moveTo>
                  <a:pt x="283008" y="223350"/>
                </a:moveTo>
                <a:lnTo>
                  <a:pt x="279654" y="217932"/>
                </a:lnTo>
                <a:lnTo>
                  <a:pt x="268224" y="224790"/>
                </a:lnTo>
                <a:lnTo>
                  <a:pt x="271724" y="230041"/>
                </a:lnTo>
                <a:lnTo>
                  <a:pt x="283008" y="223350"/>
                </a:lnTo>
                <a:close/>
              </a:path>
              <a:path w="317500" h="292100">
                <a:moveTo>
                  <a:pt x="289560" y="233934"/>
                </a:moveTo>
                <a:lnTo>
                  <a:pt x="283008" y="223350"/>
                </a:lnTo>
                <a:lnTo>
                  <a:pt x="271724" y="230041"/>
                </a:lnTo>
                <a:lnTo>
                  <a:pt x="278892" y="240792"/>
                </a:lnTo>
                <a:lnTo>
                  <a:pt x="289560" y="233934"/>
                </a:lnTo>
                <a:close/>
              </a:path>
              <a:path w="317500" h="292100">
                <a:moveTo>
                  <a:pt x="316992" y="291846"/>
                </a:moveTo>
                <a:lnTo>
                  <a:pt x="310134" y="207264"/>
                </a:lnTo>
                <a:lnTo>
                  <a:pt x="283008" y="223350"/>
                </a:lnTo>
                <a:lnTo>
                  <a:pt x="289560" y="233934"/>
                </a:lnTo>
                <a:lnTo>
                  <a:pt x="289560" y="274520"/>
                </a:lnTo>
                <a:lnTo>
                  <a:pt x="316992" y="291846"/>
                </a:lnTo>
                <a:close/>
              </a:path>
            </a:pathLst>
          </a:custGeom>
          <a:solidFill>
            <a:srgbClr val="990000"/>
          </a:solidFill>
        </p:spPr>
        <p:txBody>
          <a:bodyPr wrap="square" lIns="0" tIns="0" rIns="0" bIns="0" rtlCol="0"/>
          <a:lstStyle/>
          <a:p>
            <a:endParaRPr/>
          </a:p>
        </p:txBody>
      </p:sp>
      <p:sp>
        <p:nvSpPr>
          <p:cNvPr id="13" name="object 13"/>
          <p:cNvSpPr txBox="1"/>
          <p:nvPr/>
        </p:nvSpPr>
        <p:spPr>
          <a:xfrm>
            <a:off x="6351398" y="5113479"/>
            <a:ext cx="3491102" cy="1269578"/>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double </a:t>
            </a:r>
            <a:r>
              <a:rPr sz="2000" spc="-5" dirty="0">
                <a:latin typeface="Courier New"/>
                <a:cs typeface="Courier New"/>
              </a:rPr>
              <a:t>num2)</a:t>
            </a:r>
            <a:endParaRPr sz="2000" dirty="0">
              <a:latin typeface="Courier New"/>
              <a:cs typeface="Courier New"/>
            </a:endParaRPr>
          </a:p>
          <a:p>
            <a:pPr>
              <a:lnSpc>
                <a:spcPct val="100000"/>
              </a:lnSpc>
              <a:spcBef>
                <a:spcPts val="26"/>
              </a:spcBef>
            </a:pPr>
            <a:endParaRPr sz="2650" dirty="0">
              <a:latin typeface="Times New Roman"/>
              <a:cs typeface="Times New Roman"/>
            </a:endParaRPr>
          </a:p>
          <a:p>
            <a:pPr marL="22860" marR="5080" indent="-635">
              <a:lnSpc>
                <a:spcPct val="100000"/>
              </a:lnSpc>
            </a:pPr>
            <a:r>
              <a:rPr sz="1800" b="1" i="1" spc="-5" dirty="0">
                <a:solidFill>
                  <a:srgbClr val="FF0000"/>
                </a:solidFill>
                <a:latin typeface="Calibri"/>
                <a:cs typeface="Calibri"/>
              </a:rPr>
              <a:t>Copie</a:t>
            </a:r>
            <a:r>
              <a:rPr sz="1800" b="1" i="1" dirty="0">
                <a:solidFill>
                  <a:srgbClr val="FF0000"/>
                </a:solidFill>
                <a:latin typeface="Calibri"/>
                <a:cs typeface="Calibri"/>
              </a:rPr>
              <a:t>s</a:t>
            </a:r>
            <a:r>
              <a:rPr sz="1800" b="1" i="1" spc="10" dirty="0">
                <a:solidFill>
                  <a:srgbClr val="FF0000"/>
                </a:solidFill>
                <a:latin typeface="Calibri"/>
                <a:cs typeface="Calibri"/>
              </a:rPr>
              <a:t> </a:t>
            </a:r>
            <a:r>
              <a:rPr sz="1800" b="1" i="1" dirty="0">
                <a:solidFill>
                  <a:srgbClr val="FF0000"/>
                </a:solidFill>
                <a:latin typeface="Calibri"/>
                <a:cs typeface="Calibri"/>
              </a:rPr>
              <a:t>of </a:t>
            </a:r>
            <a:r>
              <a:rPr sz="1800" b="1" i="1" spc="-5" dirty="0">
                <a:solidFill>
                  <a:srgbClr val="FF0000"/>
                </a:solidFill>
                <a:latin typeface="Calibri"/>
                <a:cs typeface="Calibri"/>
              </a:rPr>
              <a:t>actua</a:t>
            </a:r>
            <a:r>
              <a:rPr sz="1800" b="1" i="1" dirty="0">
                <a:solidFill>
                  <a:srgbClr val="FF0000"/>
                </a:solidFill>
                <a:latin typeface="Calibri"/>
                <a:cs typeface="Calibri"/>
              </a:rPr>
              <a:t>l</a:t>
            </a:r>
            <a:r>
              <a:rPr sz="1800" b="1" i="1" spc="5" dirty="0">
                <a:solidFill>
                  <a:srgbClr val="FF0000"/>
                </a:solidFill>
                <a:latin typeface="Calibri"/>
                <a:cs typeface="Calibri"/>
              </a:rPr>
              <a:t> </a:t>
            </a:r>
            <a:r>
              <a:rPr sz="1800" b="1" i="1" spc="-5" dirty="0">
                <a:solidFill>
                  <a:srgbClr val="FF0000"/>
                </a:solidFill>
                <a:latin typeface="Calibri"/>
                <a:cs typeface="Calibri"/>
              </a:rPr>
              <a:t>param</a:t>
            </a:r>
            <a:r>
              <a:rPr sz="1800" b="1" i="1" spc="-15" dirty="0">
                <a:solidFill>
                  <a:srgbClr val="FF0000"/>
                </a:solidFill>
                <a:latin typeface="Calibri"/>
                <a:cs typeface="Calibri"/>
              </a:rPr>
              <a:t>e</a:t>
            </a:r>
            <a:r>
              <a:rPr sz="1800" b="1" i="1" spc="-25" dirty="0">
                <a:solidFill>
                  <a:srgbClr val="FF0000"/>
                </a:solidFill>
                <a:latin typeface="Calibri"/>
                <a:cs typeface="Calibri"/>
              </a:rPr>
              <a:t>t</a:t>
            </a:r>
            <a:r>
              <a:rPr sz="1800" b="1" i="1" spc="-5" dirty="0">
                <a:solidFill>
                  <a:srgbClr val="FF0000"/>
                </a:solidFill>
                <a:latin typeface="Calibri"/>
                <a:cs typeface="Calibri"/>
              </a:rPr>
              <a:t>ers</a:t>
            </a:r>
            <a:r>
              <a:rPr sz="1800" b="1" i="1" spc="5" dirty="0">
                <a:solidFill>
                  <a:srgbClr val="FF0000"/>
                </a:solidFill>
                <a:latin typeface="Calibri"/>
                <a:cs typeface="Calibri"/>
              </a:rPr>
              <a:t> </a:t>
            </a:r>
            <a:r>
              <a:rPr sz="1800" b="1" i="1" spc="-10" dirty="0">
                <a:solidFill>
                  <a:srgbClr val="FF0000"/>
                </a:solidFill>
                <a:latin typeface="Calibri"/>
                <a:cs typeface="Calibri"/>
              </a:rPr>
              <a:t>are </a:t>
            </a:r>
            <a:r>
              <a:rPr sz="1800" b="1" i="1" spc="-5" dirty="0" err="1">
                <a:solidFill>
                  <a:srgbClr val="FF0000"/>
                </a:solidFill>
                <a:latin typeface="Calibri"/>
                <a:cs typeface="Calibri"/>
              </a:rPr>
              <a:t>passe</a:t>
            </a:r>
            <a:r>
              <a:rPr lang="en-GB" b="1" i="1" dirty="0">
                <a:solidFill>
                  <a:srgbClr val="FF0000"/>
                </a:solidFill>
                <a:latin typeface="Calibri"/>
                <a:cs typeface="Calibri"/>
              </a:rPr>
              <a:t>d</a:t>
            </a:r>
            <a:r>
              <a:rPr sz="1800" b="1" i="1" spc="10" dirty="0">
                <a:solidFill>
                  <a:srgbClr val="FF0000"/>
                </a:solidFill>
                <a:latin typeface="Calibri"/>
                <a:cs typeface="Calibri"/>
              </a:rPr>
              <a:t> </a:t>
            </a:r>
            <a:r>
              <a:rPr sz="1800" b="1" i="1" spc="-30" dirty="0">
                <a:solidFill>
                  <a:srgbClr val="FF0000"/>
                </a:solidFill>
                <a:latin typeface="Calibri"/>
                <a:cs typeface="Calibri"/>
              </a:rPr>
              <a:t>t</a:t>
            </a:r>
            <a:r>
              <a:rPr sz="1800" b="1" i="1" dirty="0">
                <a:solidFill>
                  <a:srgbClr val="FF0000"/>
                </a:solidFill>
                <a:latin typeface="Calibri"/>
                <a:cs typeface="Calibri"/>
              </a:rPr>
              <a:t>o</a:t>
            </a:r>
            <a:r>
              <a:rPr sz="1800" b="1" i="1" spc="5" dirty="0">
                <a:solidFill>
                  <a:srgbClr val="FF0000"/>
                </a:solidFill>
                <a:latin typeface="Calibri"/>
                <a:cs typeface="Calibri"/>
              </a:rPr>
              <a:t> </a:t>
            </a:r>
            <a:r>
              <a:rPr sz="1800" b="1" i="1" spc="-25" dirty="0">
                <a:solidFill>
                  <a:srgbClr val="FF0000"/>
                </a:solidFill>
                <a:latin typeface="Calibri"/>
                <a:cs typeface="Calibri"/>
              </a:rPr>
              <a:t>f</a:t>
            </a:r>
            <a:r>
              <a:rPr sz="1800" b="1" i="1" spc="-5" dirty="0">
                <a:solidFill>
                  <a:srgbClr val="FF0000"/>
                </a:solidFill>
                <a:latin typeface="Calibri"/>
                <a:cs typeface="Calibri"/>
              </a:rPr>
              <a:t>orma</a:t>
            </a:r>
            <a:r>
              <a:rPr sz="1800" b="1" i="1" dirty="0">
                <a:solidFill>
                  <a:srgbClr val="FF0000"/>
                </a:solidFill>
                <a:latin typeface="Calibri"/>
                <a:cs typeface="Calibri"/>
              </a:rPr>
              <a:t>l</a:t>
            </a:r>
            <a:r>
              <a:rPr sz="1800" b="1" i="1" spc="5" dirty="0">
                <a:solidFill>
                  <a:srgbClr val="FF0000"/>
                </a:solidFill>
                <a:latin typeface="Calibri"/>
                <a:cs typeface="Calibri"/>
              </a:rPr>
              <a:t> </a:t>
            </a:r>
            <a:r>
              <a:rPr sz="1800" b="1" i="1" spc="-5" dirty="0">
                <a:solidFill>
                  <a:srgbClr val="FF0000"/>
                </a:solidFill>
                <a:latin typeface="Calibri"/>
                <a:cs typeface="Calibri"/>
              </a:rPr>
              <a:t>param</a:t>
            </a:r>
            <a:r>
              <a:rPr sz="1800" b="1" i="1" spc="-15" dirty="0">
                <a:solidFill>
                  <a:srgbClr val="FF0000"/>
                </a:solidFill>
                <a:latin typeface="Calibri"/>
                <a:cs typeface="Calibri"/>
              </a:rPr>
              <a:t>e</a:t>
            </a:r>
            <a:r>
              <a:rPr sz="1800" b="1" i="1" spc="-25" dirty="0">
                <a:solidFill>
                  <a:srgbClr val="FF0000"/>
                </a:solidFill>
                <a:latin typeface="Calibri"/>
                <a:cs typeface="Calibri"/>
              </a:rPr>
              <a:t>t</a:t>
            </a:r>
            <a:r>
              <a:rPr sz="1800" b="1" i="1" spc="-5" dirty="0">
                <a:solidFill>
                  <a:srgbClr val="FF0000"/>
                </a:solidFill>
                <a:latin typeface="Calibri"/>
                <a:cs typeface="Calibri"/>
              </a:rPr>
              <a:t>ers</a:t>
            </a:r>
            <a:endParaRPr sz="1800" b="1" dirty="0">
              <a:solidFill>
                <a:srgbClr val="FF0000"/>
              </a:solidFill>
              <a:latin typeface="Calibri"/>
              <a:cs typeface="Calibri"/>
            </a:endParaRPr>
          </a:p>
        </p:txBody>
      </p:sp>
      <p:sp>
        <p:nvSpPr>
          <p:cNvPr id="14" name="object 14"/>
          <p:cNvSpPr txBox="1"/>
          <p:nvPr/>
        </p:nvSpPr>
        <p:spPr>
          <a:xfrm>
            <a:off x="1627003" y="5723078"/>
            <a:ext cx="3073400" cy="584200"/>
          </a:xfrm>
          <a:prstGeom prst="rect">
            <a:avLst/>
          </a:prstGeom>
        </p:spPr>
        <p:txBody>
          <a:bodyPr vert="horz" wrap="square" lIns="0" tIns="0" rIns="0" bIns="0" rtlCol="0">
            <a:spAutoFit/>
          </a:bodyPr>
          <a:lstStyle/>
          <a:p>
            <a:pPr marL="12700" marR="5080">
              <a:lnSpc>
                <a:spcPct val="100000"/>
              </a:lnSpc>
            </a:pPr>
            <a:r>
              <a:rPr sz="2000" spc="-5" dirty="0">
                <a:solidFill>
                  <a:srgbClr val="0000FF"/>
                </a:solidFill>
                <a:latin typeface="Courier New"/>
                <a:cs typeface="Courier New"/>
              </a:rPr>
              <a:t>if</a:t>
            </a:r>
            <a:r>
              <a:rPr sz="2000" spc="-5" dirty="0">
                <a:latin typeface="Courier New"/>
                <a:cs typeface="Courier New"/>
              </a:rPr>
              <a:t>(num1&lt;num2) </a:t>
            </a:r>
            <a:r>
              <a:rPr sz="2000" spc="-5" dirty="0">
                <a:solidFill>
                  <a:srgbClr val="0000FF"/>
                </a:solidFill>
                <a:latin typeface="Courier New"/>
                <a:cs typeface="Courier New"/>
              </a:rPr>
              <a:t>return else return </a:t>
            </a:r>
            <a:r>
              <a:rPr sz="2000" spc="-5" dirty="0">
                <a:latin typeface="Courier New"/>
                <a:cs typeface="Courier New"/>
              </a:rPr>
              <a:t>num2;</a:t>
            </a:r>
            <a:endParaRPr sz="2000">
              <a:latin typeface="Courier New"/>
              <a:cs typeface="Courier New"/>
            </a:endParaRPr>
          </a:p>
        </p:txBody>
      </p:sp>
      <p:sp>
        <p:nvSpPr>
          <p:cNvPr id="15" name="object 15"/>
          <p:cNvSpPr txBox="1"/>
          <p:nvPr/>
        </p:nvSpPr>
        <p:spPr>
          <a:xfrm>
            <a:off x="4827399" y="5723078"/>
            <a:ext cx="7874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num1;</a:t>
            </a:r>
            <a:endParaRPr sz="2000">
              <a:latin typeface="Courier New"/>
              <a:cs typeface="Courier New"/>
            </a:endParaRPr>
          </a:p>
        </p:txBody>
      </p:sp>
      <p:sp>
        <p:nvSpPr>
          <p:cNvPr id="16" name="object 16"/>
          <p:cNvSpPr txBox="1"/>
          <p:nvPr/>
        </p:nvSpPr>
        <p:spPr>
          <a:xfrm>
            <a:off x="1322203" y="6332678"/>
            <a:ext cx="177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t>
            </a:r>
            <a:endParaRPr sz="2000">
              <a:latin typeface="Courier New"/>
              <a:cs typeface="Courier New"/>
            </a:endParaRPr>
          </a:p>
        </p:txBody>
      </p:sp>
      <p:sp>
        <p:nvSpPr>
          <p:cNvPr id="17" name="object 17"/>
          <p:cNvSpPr txBox="1"/>
          <p:nvPr/>
        </p:nvSpPr>
        <p:spPr>
          <a:xfrm>
            <a:off x="5225933" y="3051513"/>
            <a:ext cx="2014220" cy="282575"/>
          </a:xfrm>
          <a:prstGeom prst="rect">
            <a:avLst/>
          </a:prstGeom>
        </p:spPr>
        <p:txBody>
          <a:bodyPr vert="horz" wrap="square" lIns="0" tIns="0" rIns="0" bIns="0" rtlCol="0">
            <a:spAutoFit/>
          </a:bodyPr>
          <a:lstStyle/>
          <a:p>
            <a:pPr marL="12700">
              <a:lnSpc>
                <a:spcPct val="100000"/>
              </a:lnSpc>
              <a:tabLst>
                <a:tab pos="1391285" algn="l"/>
              </a:tabLst>
            </a:pPr>
            <a:r>
              <a:rPr sz="2000" b="1" spc="-5" dirty="0">
                <a:latin typeface="Courier New"/>
                <a:cs typeface="Courier New"/>
              </a:rPr>
              <a:t>24.5	37.1</a:t>
            </a:r>
            <a:endParaRPr sz="2000">
              <a:latin typeface="Courier New"/>
              <a:cs typeface="Courier New"/>
            </a:endParaRPr>
          </a:p>
        </p:txBody>
      </p:sp>
      <p:sp>
        <p:nvSpPr>
          <p:cNvPr id="18" name="object 18"/>
          <p:cNvSpPr/>
          <p:nvPr/>
        </p:nvSpPr>
        <p:spPr>
          <a:xfrm>
            <a:off x="6365621" y="2668523"/>
            <a:ext cx="429259" cy="363855"/>
          </a:xfrm>
          <a:custGeom>
            <a:avLst/>
            <a:gdLst/>
            <a:ahLst/>
            <a:cxnLst/>
            <a:rect l="l" t="t" r="r" b="b"/>
            <a:pathLst>
              <a:path w="429259" h="363855">
                <a:moveTo>
                  <a:pt x="51816" y="5333"/>
                </a:moveTo>
                <a:lnTo>
                  <a:pt x="44958" y="4571"/>
                </a:lnTo>
                <a:lnTo>
                  <a:pt x="1524" y="0"/>
                </a:lnTo>
                <a:lnTo>
                  <a:pt x="0" y="12954"/>
                </a:lnTo>
                <a:lnTo>
                  <a:pt x="43434" y="16763"/>
                </a:lnTo>
                <a:lnTo>
                  <a:pt x="50292" y="17525"/>
                </a:lnTo>
                <a:lnTo>
                  <a:pt x="51816" y="5333"/>
                </a:lnTo>
                <a:close/>
              </a:path>
              <a:path w="429259" h="363855">
                <a:moveTo>
                  <a:pt x="140208" y="15239"/>
                </a:moveTo>
                <a:lnTo>
                  <a:pt x="128778" y="13715"/>
                </a:lnTo>
                <a:lnTo>
                  <a:pt x="108204" y="11429"/>
                </a:lnTo>
                <a:lnTo>
                  <a:pt x="89916" y="9143"/>
                </a:lnTo>
                <a:lnTo>
                  <a:pt x="88392" y="22097"/>
                </a:lnTo>
                <a:lnTo>
                  <a:pt x="106680" y="23621"/>
                </a:lnTo>
                <a:lnTo>
                  <a:pt x="127254" y="25907"/>
                </a:lnTo>
                <a:lnTo>
                  <a:pt x="138684" y="27431"/>
                </a:lnTo>
                <a:lnTo>
                  <a:pt x="140208" y="15239"/>
                </a:lnTo>
                <a:close/>
              </a:path>
              <a:path w="429259" h="363855">
                <a:moveTo>
                  <a:pt x="228600" y="29717"/>
                </a:moveTo>
                <a:lnTo>
                  <a:pt x="223266" y="28193"/>
                </a:lnTo>
                <a:lnTo>
                  <a:pt x="205740" y="25145"/>
                </a:lnTo>
                <a:lnTo>
                  <a:pt x="178308" y="20573"/>
                </a:lnTo>
                <a:lnTo>
                  <a:pt x="176022" y="32765"/>
                </a:lnTo>
                <a:lnTo>
                  <a:pt x="185928" y="34289"/>
                </a:lnTo>
                <a:lnTo>
                  <a:pt x="203454" y="37337"/>
                </a:lnTo>
                <a:lnTo>
                  <a:pt x="220980" y="41147"/>
                </a:lnTo>
                <a:lnTo>
                  <a:pt x="226314" y="41909"/>
                </a:lnTo>
                <a:lnTo>
                  <a:pt x="228600" y="29717"/>
                </a:lnTo>
                <a:close/>
              </a:path>
              <a:path w="429259" h="363855">
                <a:moveTo>
                  <a:pt x="314706" y="57911"/>
                </a:moveTo>
                <a:lnTo>
                  <a:pt x="270510" y="39623"/>
                </a:lnTo>
                <a:lnTo>
                  <a:pt x="265938" y="38861"/>
                </a:lnTo>
                <a:lnTo>
                  <a:pt x="262890" y="51053"/>
                </a:lnTo>
                <a:lnTo>
                  <a:pt x="272384" y="53647"/>
                </a:lnTo>
                <a:lnTo>
                  <a:pt x="284227" y="57817"/>
                </a:lnTo>
                <a:lnTo>
                  <a:pt x="295477" y="62574"/>
                </a:lnTo>
                <a:lnTo>
                  <a:pt x="307086" y="68579"/>
                </a:lnTo>
                <a:lnTo>
                  <a:pt x="307848" y="69341"/>
                </a:lnTo>
                <a:lnTo>
                  <a:pt x="314706" y="57911"/>
                </a:lnTo>
                <a:close/>
              </a:path>
              <a:path w="429259" h="363855">
                <a:moveTo>
                  <a:pt x="364236" y="134111"/>
                </a:moveTo>
                <a:lnTo>
                  <a:pt x="351682" y="97056"/>
                </a:lnTo>
                <a:lnTo>
                  <a:pt x="344424" y="84581"/>
                </a:lnTo>
                <a:lnTo>
                  <a:pt x="334518" y="92201"/>
                </a:lnTo>
                <a:lnTo>
                  <a:pt x="338081" y="98636"/>
                </a:lnTo>
                <a:lnTo>
                  <a:pt x="343535" y="109979"/>
                </a:lnTo>
                <a:lnTo>
                  <a:pt x="347590" y="121652"/>
                </a:lnTo>
                <a:lnTo>
                  <a:pt x="351282" y="134111"/>
                </a:lnTo>
                <a:lnTo>
                  <a:pt x="352044" y="137160"/>
                </a:lnTo>
                <a:lnTo>
                  <a:pt x="364236" y="134111"/>
                </a:lnTo>
                <a:close/>
              </a:path>
              <a:path w="429259" h="363855">
                <a:moveTo>
                  <a:pt x="392430" y="218693"/>
                </a:moveTo>
                <a:lnTo>
                  <a:pt x="390144" y="211835"/>
                </a:lnTo>
                <a:lnTo>
                  <a:pt x="387096" y="198881"/>
                </a:lnTo>
                <a:lnTo>
                  <a:pt x="383286" y="186689"/>
                </a:lnTo>
                <a:lnTo>
                  <a:pt x="379476" y="175260"/>
                </a:lnTo>
                <a:lnTo>
                  <a:pt x="377190" y="169926"/>
                </a:lnTo>
                <a:lnTo>
                  <a:pt x="377190" y="169163"/>
                </a:lnTo>
                <a:lnTo>
                  <a:pt x="364998" y="173735"/>
                </a:lnTo>
                <a:lnTo>
                  <a:pt x="365760" y="175260"/>
                </a:lnTo>
                <a:lnTo>
                  <a:pt x="367284" y="179831"/>
                </a:lnTo>
                <a:lnTo>
                  <a:pt x="371094" y="190499"/>
                </a:lnTo>
                <a:lnTo>
                  <a:pt x="374904" y="202692"/>
                </a:lnTo>
                <a:lnTo>
                  <a:pt x="377952" y="214883"/>
                </a:lnTo>
                <a:lnTo>
                  <a:pt x="379476" y="221741"/>
                </a:lnTo>
                <a:lnTo>
                  <a:pt x="392430" y="218693"/>
                </a:lnTo>
                <a:close/>
              </a:path>
              <a:path w="429259" h="363855">
                <a:moveTo>
                  <a:pt x="412242" y="305561"/>
                </a:moveTo>
                <a:lnTo>
                  <a:pt x="409194" y="293370"/>
                </a:lnTo>
                <a:lnTo>
                  <a:pt x="400812" y="256031"/>
                </a:lnTo>
                <a:lnTo>
                  <a:pt x="388620" y="258317"/>
                </a:lnTo>
                <a:lnTo>
                  <a:pt x="397002" y="296417"/>
                </a:lnTo>
                <a:lnTo>
                  <a:pt x="400050" y="307847"/>
                </a:lnTo>
                <a:lnTo>
                  <a:pt x="412242" y="305561"/>
                </a:lnTo>
                <a:close/>
              </a:path>
              <a:path w="429259" h="363855">
                <a:moveTo>
                  <a:pt x="429006" y="358139"/>
                </a:moveTo>
                <a:lnTo>
                  <a:pt x="427482" y="354329"/>
                </a:lnTo>
                <a:lnTo>
                  <a:pt x="425196" y="349757"/>
                </a:lnTo>
                <a:lnTo>
                  <a:pt x="423672" y="345185"/>
                </a:lnTo>
                <a:lnTo>
                  <a:pt x="422148" y="341375"/>
                </a:lnTo>
                <a:lnTo>
                  <a:pt x="410718" y="345185"/>
                </a:lnTo>
                <a:lnTo>
                  <a:pt x="411480" y="349757"/>
                </a:lnTo>
                <a:lnTo>
                  <a:pt x="413766" y="354329"/>
                </a:lnTo>
                <a:lnTo>
                  <a:pt x="415290" y="358902"/>
                </a:lnTo>
                <a:lnTo>
                  <a:pt x="417576" y="363473"/>
                </a:lnTo>
                <a:lnTo>
                  <a:pt x="429006" y="358139"/>
                </a:lnTo>
                <a:close/>
              </a:path>
            </a:pathLst>
          </a:custGeom>
          <a:solidFill>
            <a:srgbClr val="990000"/>
          </a:solidFill>
        </p:spPr>
        <p:txBody>
          <a:bodyPr wrap="square" lIns="0" tIns="0" rIns="0" bIns="0" rtlCol="0"/>
          <a:lstStyle/>
          <a:p>
            <a:endParaRPr/>
          </a:p>
        </p:txBody>
      </p:sp>
      <p:sp>
        <p:nvSpPr>
          <p:cNvPr id="19" name="object 19"/>
          <p:cNvSpPr/>
          <p:nvPr/>
        </p:nvSpPr>
        <p:spPr>
          <a:xfrm>
            <a:off x="7005701" y="3297935"/>
            <a:ext cx="316230" cy="292100"/>
          </a:xfrm>
          <a:custGeom>
            <a:avLst/>
            <a:gdLst/>
            <a:ahLst/>
            <a:cxnLst/>
            <a:rect l="l" t="t" r="r" b="b"/>
            <a:pathLst>
              <a:path w="316229" h="292100">
                <a:moveTo>
                  <a:pt x="51816" y="18287"/>
                </a:moveTo>
                <a:lnTo>
                  <a:pt x="51054" y="18287"/>
                </a:lnTo>
                <a:lnTo>
                  <a:pt x="27432" y="9143"/>
                </a:lnTo>
                <a:lnTo>
                  <a:pt x="4572" y="0"/>
                </a:lnTo>
                <a:lnTo>
                  <a:pt x="0" y="11430"/>
                </a:lnTo>
                <a:lnTo>
                  <a:pt x="22860" y="20574"/>
                </a:lnTo>
                <a:lnTo>
                  <a:pt x="46482" y="29718"/>
                </a:lnTo>
                <a:lnTo>
                  <a:pt x="46482" y="30480"/>
                </a:lnTo>
                <a:lnTo>
                  <a:pt x="51816" y="18287"/>
                </a:lnTo>
                <a:close/>
              </a:path>
              <a:path w="316229" h="292100">
                <a:moveTo>
                  <a:pt x="132588" y="57911"/>
                </a:moveTo>
                <a:lnTo>
                  <a:pt x="131064" y="57149"/>
                </a:lnTo>
                <a:lnTo>
                  <a:pt x="119634" y="51053"/>
                </a:lnTo>
                <a:lnTo>
                  <a:pt x="108966" y="44195"/>
                </a:lnTo>
                <a:lnTo>
                  <a:pt x="97536" y="38861"/>
                </a:lnTo>
                <a:lnTo>
                  <a:pt x="86868" y="34290"/>
                </a:lnTo>
                <a:lnTo>
                  <a:pt x="81534" y="45719"/>
                </a:lnTo>
                <a:lnTo>
                  <a:pt x="92202" y="50291"/>
                </a:lnTo>
                <a:lnTo>
                  <a:pt x="102870" y="55625"/>
                </a:lnTo>
                <a:lnTo>
                  <a:pt x="113538" y="61721"/>
                </a:lnTo>
                <a:lnTo>
                  <a:pt x="124968" y="67817"/>
                </a:lnTo>
                <a:lnTo>
                  <a:pt x="125730" y="68580"/>
                </a:lnTo>
                <a:lnTo>
                  <a:pt x="132588" y="57911"/>
                </a:lnTo>
                <a:close/>
              </a:path>
              <a:path w="316229" h="292100">
                <a:moveTo>
                  <a:pt x="202692" y="114299"/>
                </a:moveTo>
                <a:lnTo>
                  <a:pt x="193548" y="105917"/>
                </a:lnTo>
                <a:lnTo>
                  <a:pt x="183642" y="96012"/>
                </a:lnTo>
                <a:lnTo>
                  <a:pt x="173736" y="87630"/>
                </a:lnTo>
                <a:lnTo>
                  <a:pt x="164592" y="80009"/>
                </a:lnTo>
                <a:lnTo>
                  <a:pt x="156210" y="89915"/>
                </a:lnTo>
                <a:lnTo>
                  <a:pt x="166116" y="97535"/>
                </a:lnTo>
                <a:lnTo>
                  <a:pt x="185166" y="115062"/>
                </a:lnTo>
                <a:lnTo>
                  <a:pt x="193548" y="123443"/>
                </a:lnTo>
                <a:lnTo>
                  <a:pt x="202692" y="114299"/>
                </a:lnTo>
                <a:close/>
              </a:path>
              <a:path w="316229" h="292100">
                <a:moveTo>
                  <a:pt x="258318" y="185165"/>
                </a:moveTo>
                <a:lnTo>
                  <a:pt x="256794" y="183642"/>
                </a:lnTo>
                <a:lnTo>
                  <a:pt x="240030" y="159257"/>
                </a:lnTo>
                <a:lnTo>
                  <a:pt x="227838" y="144017"/>
                </a:lnTo>
                <a:lnTo>
                  <a:pt x="217932" y="151637"/>
                </a:lnTo>
                <a:lnTo>
                  <a:pt x="220980" y="156210"/>
                </a:lnTo>
                <a:lnTo>
                  <a:pt x="229362" y="166877"/>
                </a:lnTo>
                <a:lnTo>
                  <a:pt x="246126" y="191261"/>
                </a:lnTo>
                <a:lnTo>
                  <a:pt x="247650" y="192785"/>
                </a:lnTo>
                <a:lnTo>
                  <a:pt x="258318" y="185165"/>
                </a:lnTo>
                <a:close/>
              </a:path>
              <a:path w="316229" h="292100">
                <a:moveTo>
                  <a:pt x="288798" y="274336"/>
                </a:moveTo>
                <a:lnTo>
                  <a:pt x="288798" y="233934"/>
                </a:lnTo>
                <a:lnTo>
                  <a:pt x="278130" y="240792"/>
                </a:lnTo>
                <a:lnTo>
                  <a:pt x="271542" y="229644"/>
                </a:lnTo>
                <a:lnTo>
                  <a:pt x="244602" y="246126"/>
                </a:lnTo>
                <a:lnTo>
                  <a:pt x="288798" y="274336"/>
                </a:lnTo>
                <a:close/>
              </a:path>
              <a:path w="316229" h="292100">
                <a:moveTo>
                  <a:pt x="282132" y="223166"/>
                </a:moveTo>
                <a:lnTo>
                  <a:pt x="278892" y="217932"/>
                </a:lnTo>
                <a:lnTo>
                  <a:pt x="268224" y="224028"/>
                </a:lnTo>
                <a:lnTo>
                  <a:pt x="271542" y="229644"/>
                </a:lnTo>
                <a:lnTo>
                  <a:pt x="282132" y="223166"/>
                </a:lnTo>
                <a:close/>
              </a:path>
              <a:path w="316229" h="292100">
                <a:moveTo>
                  <a:pt x="288798" y="233934"/>
                </a:moveTo>
                <a:lnTo>
                  <a:pt x="282132" y="223166"/>
                </a:lnTo>
                <a:lnTo>
                  <a:pt x="271542" y="229644"/>
                </a:lnTo>
                <a:lnTo>
                  <a:pt x="278130" y="240792"/>
                </a:lnTo>
                <a:lnTo>
                  <a:pt x="288798" y="233934"/>
                </a:lnTo>
                <a:close/>
              </a:path>
              <a:path w="316229" h="292100">
                <a:moveTo>
                  <a:pt x="316230" y="291846"/>
                </a:moveTo>
                <a:lnTo>
                  <a:pt x="309372" y="206502"/>
                </a:lnTo>
                <a:lnTo>
                  <a:pt x="282132" y="223166"/>
                </a:lnTo>
                <a:lnTo>
                  <a:pt x="288798" y="233934"/>
                </a:lnTo>
                <a:lnTo>
                  <a:pt x="288798" y="274336"/>
                </a:lnTo>
                <a:lnTo>
                  <a:pt x="316230" y="291846"/>
                </a:lnTo>
                <a:close/>
              </a:path>
            </a:pathLst>
          </a:custGeom>
          <a:solidFill>
            <a:srgbClr val="990000"/>
          </a:solidFill>
        </p:spPr>
        <p:txBody>
          <a:bodyPr wrap="square" lIns="0" tIns="0" rIns="0" bIns="0" rtlCol="0"/>
          <a:lstStyle/>
          <a:p>
            <a:endParaRPr/>
          </a:p>
        </p:txBody>
      </p:sp>
      <p:sp>
        <p:nvSpPr>
          <p:cNvPr id="20" name="object 20"/>
          <p:cNvSpPr/>
          <p:nvPr/>
        </p:nvSpPr>
        <p:spPr>
          <a:xfrm>
            <a:off x="5692025" y="3832097"/>
            <a:ext cx="146050" cy="1243965"/>
          </a:xfrm>
          <a:custGeom>
            <a:avLst/>
            <a:gdLst/>
            <a:ahLst/>
            <a:cxnLst/>
            <a:rect l="l" t="t" r="r" b="b"/>
            <a:pathLst>
              <a:path w="146050" h="1243964">
                <a:moveTo>
                  <a:pt x="145542" y="761"/>
                </a:moveTo>
                <a:lnTo>
                  <a:pt x="133350" y="0"/>
                </a:lnTo>
                <a:lnTo>
                  <a:pt x="131826" y="12192"/>
                </a:lnTo>
                <a:lnTo>
                  <a:pt x="144780" y="13716"/>
                </a:lnTo>
                <a:lnTo>
                  <a:pt x="145542" y="761"/>
                </a:lnTo>
                <a:close/>
              </a:path>
              <a:path w="146050" h="1243964">
                <a:moveTo>
                  <a:pt x="143256" y="25908"/>
                </a:moveTo>
                <a:lnTo>
                  <a:pt x="131064" y="25146"/>
                </a:lnTo>
                <a:lnTo>
                  <a:pt x="129539" y="37338"/>
                </a:lnTo>
                <a:lnTo>
                  <a:pt x="142494" y="38862"/>
                </a:lnTo>
                <a:lnTo>
                  <a:pt x="143256" y="25908"/>
                </a:lnTo>
                <a:close/>
              </a:path>
              <a:path w="146050" h="1243964">
                <a:moveTo>
                  <a:pt x="140970" y="51053"/>
                </a:moveTo>
                <a:lnTo>
                  <a:pt x="128778" y="50292"/>
                </a:lnTo>
                <a:lnTo>
                  <a:pt x="127254" y="63246"/>
                </a:lnTo>
                <a:lnTo>
                  <a:pt x="140208" y="64008"/>
                </a:lnTo>
                <a:lnTo>
                  <a:pt x="140970" y="51053"/>
                </a:lnTo>
                <a:close/>
              </a:path>
              <a:path w="146050" h="1243964">
                <a:moveTo>
                  <a:pt x="139446" y="76962"/>
                </a:moveTo>
                <a:lnTo>
                  <a:pt x="126492" y="75438"/>
                </a:lnTo>
                <a:lnTo>
                  <a:pt x="124968" y="88392"/>
                </a:lnTo>
                <a:lnTo>
                  <a:pt x="137922" y="89154"/>
                </a:lnTo>
                <a:lnTo>
                  <a:pt x="139446" y="76962"/>
                </a:lnTo>
                <a:close/>
              </a:path>
              <a:path w="146050" h="1243964">
                <a:moveTo>
                  <a:pt x="137160" y="102107"/>
                </a:moveTo>
                <a:lnTo>
                  <a:pt x="124206" y="100584"/>
                </a:lnTo>
                <a:lnTo>
                  <a:pt x="123444" y="113538"/>
                </a:lnTo>
                <a:lnTo>
                  <a:pt x="135636" y="114300"/>
                </a:lnTo>
                <a:lnTo>
                  <a:pt x="137160" y="102107"/>
                </a:lnTo>
                <a:close/>
              </a:path>
              <a:path w="146050" h="1243964">
                <a:moveTo>
                  <a:pt x="134874" y="127254"/>
                </a:moveTo>
                <a:lnTo>
                  <a:pt x="121920" y="126492"/>
                </a:lnTo>
                <a:lnTo>
                  <a:pt x="121158" y="138684"/>
                </a:lnTo>
                <a:lnTo>
                  <a:pt x="133350" y="140208"/>
                </a:lnTo>
                <a:lnTo>
                  <a:pt x="134874" y="127254"/>
                </a:lnTo>
                <a:close/>
              </a:path>
              <a:path w="146050" h="1243964">
                <a:moveTo>
                  <a:pt x="132588" y="152400"/>
                </a:moveTo>
                <a:lnTo>
                  <a:pt x="119634" y="151638"/>
                </a:lnTo>
                <a:lnTo>
                  <a:pt x="118872" y="163830"/>
                </a:lnTo>
                <a:lnTo>
                  <a:pt x="131064" y="165354"/>
                </a:lnTo>
                <a:lnTo>
                  <a:pt x="132588" y="152400"/>
                </a:lnTo>
                <a:close/>
              </a:path>
              <a:path w="146050" h="1243964">
                <a:moveTo>
                  <a:pt x="130302" y="177546"/>
                </a:moveTo>
                <a:lnTo>
                  <a:pt x="117348" y="176784"/>
                </a:lnTo>
                <a:lnTo>
                  <a:pt x="116586" y="189738"/>
                </a:lnTo>
                <a:lnTo>
                  <a:pt x="129540" y="190500"/>
                </a:lnTo>
                <a:lnTo>
                  <a:pt x="130302" y="177546"/>
                </a:lnTo>
                <a:close/>
              </a:path>
              <a:path w="146050" h="1243964">
                <a:moveTo>
                  <a:pt x="128016" y="203454"/>
                </a:moveTo>
                <a:lnTo>
                  <a:pt x="115824" y="201930"/>
                </a:lnTo>
                <a:lnTo>
                  <a:pt x="114300" y="214884"/>
                </a:lnTo>
                <a:lnTo>
                  <a:pt x="127254" y="215646"/>
                </a:lnTo>
                <a:lnTo>
                  <a:pt x="128016" y="203454"/>
                </a:lnTo>
                <a:close/>
              </a:path>
              <a:path w="146050" h="1243964">
                <a:moveTo>
                  <a:pt x="125730" y="228600"/>
                </a:moveTo>
                <a:lnTo>
                  <a:pt x="113538" y="227076"/>
                </a:lnTo>
                <a:lnTo>
                  <a:pt x="112014" y="240029"/>
                </a:lnTo>
                <a:lnTo>
                  <a:pt x="124968" y="241554"/>
                </a:lnTo>
                <a:lnTo>
                  <a:pt x="125730" y="228600"/>
                </a:lnTo>
                <a:close/>
              </a:path>
              <a:path w="146050" h="1243964">
                <a:moveTo>
                  <a:pt x="123444" y="253746"/>
                </a:moveTo>
                <a:lnTo>
                  <a:pt x="111252" y="252984"/>
                </a:lnTo>
                <a:lnTo>
                  <a:pt x="109728" y="265176"/>
                </a:lnTo>
                <a:lnTo>
                  <a:pt x="122682" y="266700"/>
                </a:lnTo>
                <a:lnTo>
                  <a:pt x="123444" y="253746"/>
                </a:lnTo>
                <a:close/>
              </a:path>
              <a:path w="146050" h="1243964">
                <a:moveTo>
                  <a:pt x="121158" y="278892"/>
                </a:moveTo>
                <a:lnTo>
                  <a:pt x="108966" y="278130"/>
                </a:lnTo>
                <a:lnTo>
                  <a:pt x="107442" y="290322"/>
                </a:lnTo>
                <a:lnTo>
                  <a:pt x="120396" y="291846"/>
                </a:lnTo>
                <a:lnTo>
                  <a:pt x="121158" y="278892"/>
                </a:lnTo>
                <a:close/>
              </a:path>
              <a:path w="146050" h="1243964">
                <a:moveTo>
                  <a:pt x="119634" y="304800"/>
                </a:moveTo>
                <a:lnTo>
                  <a:pt x="106680" y="303276"/>
                </a:lnTo>
                <a:lnTo>
                  <a:pt x="105918" y="316230"/>
                </a:lnTo>
                <a:lnTo>
                  <a:pt x="118110" y="316992"/>
                </a:lnTo>
                <a:lnTo>
                  <a:pt x="119634" y="304800"/>
                </a:lnTo>
                <a:close/>
              </a:path>
              <a:path w="146050" h="1243964">
                <a:moveTo>
                  <a:pt x="117348" y="329946"/>
                </a:moveTo>
                <a:lnTo>
                  <a:pt x="104394" y="328422"/>
                </a:lnTo>
                <a:lnTo>
                  <a:pt x="103632" y="341376"/>
                </a:lnTo>
                <a:lnTo>
                  <a:pt x="115824" y="342138"/>
                </a:lnTo>
                <a:lnTo>
                  <a:pt x="117348" y="329946"/>
                </a:lnTo>
                <a:close/>
              </a:path>
              <a:path w="146050" h="1243964">
                <a:moveTo>
                  <a:pt x="115062" y="355092"/>
                </a:moveTo>
                <a:lnTo>
                  <a:pt x="102108" y="353568"/>
                </a:lnTo>
                <a:lnTo>
                  <a:pt x="101346" y="366522"/>
                </a:lnTo>
                <a:lnTo>
                  <a:pt x="113538" y="368046"/>
                </a:lnTo>
                <a:lnTo>
                  <a:pt x="115062" y="355092"/>
                </a:lnTo>
                <a:close/>
              </a:path>
              <a:path w="146050" h="1243964">
                <a:moveTo>
                  <a:pt x="112776" y="380238"/>
                </a:moveTo>
                <a:lnTo>
                  <a:pt x="99822" y="379476"/>
                </a:lnTo>
                <a:lnTo>
                  <a:pt x="99060" y="391668"/>
                </a:lnTo>
                <a:lnTo>
                  <a:pt x="111252" y="393192"/>
                </a:lnTo>
                <a:lnTo>
                  <a:pt x="112776" y="380238"/>
                </a:lnTo>
                <a:close/>
              </a:path>
              <a:path w="146050" h="1243964">
                <a:moveTo>
                  <a:pt x="110490" y="405384"/>
                </a:moveTo>
                <a:lnTo>
                  <a:pt x="97536" y="404622"/>
                </a:lnTo>
                <a:lnTo>
                  <a:pt x="96774" y="417576"/>
                </a:lnTo>
                <a:lnTo>
                  <a:pt x="109728" y="418338"/>
                </a:lnTo>
                <a:lnTo>
                  <a:pt x="110490" y="405384"/>
                </a:lnTo>
                <a:close/>
              </a:path>
              <a:path w="146050" h="1243964">
                <a:moveTo>
                  <a:pt x="108204" y="431292"/>
                </a:moveTo>
                <a:lnTo>
                  <a:pt x="96012" y="429768"/>
                </a:lnTo>
                <a:lnTo>
                  <a:pt x="94488" y="442722"/>
                </a:lnTo>
                <a:lnTo>
                  <a:pt x="107442" y="443484"/>
                </a:lnTo>
                <a:lnTo>
                  <a:pt x="108204" y="431292"/>
                </a:lnTo>
                <a:close/>
              </a:path>
              <a:path w="146050" h="1243964">
                <a:moveTo>
                  <a:pt x="105918" y="456438"/>
                </a:moveTo>
                <a:lnTo>
                  <a:pt x="93726" y="454914"/>
                </a:lnTo>
                <a:lnTo>
                  <a:pt x="92202" y="467868"/>
                </a:lnTo>
                <a:lnTo>
                  <a:pt x="105156" y="468630"/>
                </a:lnTo>
                <a:lnTo>
                  <a:pt x="105918" y="456438"/>
                </a:lnTo>
                <a:close/>
              </a:path>
              <a:path w="146050" h="1243964">
                <a:moveTo>
                  <a:pt x="103632" y="481584"/>
                </a:moveTo>
                <a:lnTo>
                  <a:pt x="91440" y="480822"/>
                </a:lnTo>
                <a:lnTo>
                  <a:pt x="89916" y="493014"/>
                </a:lnTo>
                <a:lnTo>
                  <a:pt x="102870" y="494538"/>
                </a:lnTo>
                <a:lnTo>
                  <a:pt x="103632" y="481584"/>
                </a:lnTo>
                <a:close/>
              </a:path>
              <a:path w="146050" h="1243964">
                <a:moveTo>
                  <a:pt x="102108" y="506730"/>
                </a:moveTo>
                <a:lnTo>
                  <a:pt x="89154" y="505968"/>
                </a:lnTo>
                <a:lnTo>
                  <a:pt x="87630" y="518159"/>
                </a:lnTo>
                <a:lnTo>
                  <a:pt x="100584" y="519684"/>
                </a:lnTo>
                <a:lnTo>
                  <a:pt x="102108" y="506730"/>
                </a:lnTo>
                <a:close/>
              </a:path>
              <a:path w="146050" h="1243964">
                <a:moveTo>
                  <a:pt x="99822" y="531876"/>
                </a:moveTo>
                <a:lnTo>
                  <a:pt x="86868" y="531114"/>
                </a:lnTo>
                <a:lnTo>
                  <a:pt x="86106" y="544068"/>
                </a:lnTo>
                <a:lnTo>
                  <a:pt x="98298" y="544830"/>
                </a:lnTo>
                <a:lnTo>
                  <a:pt x="99822" y="531876"/>
                </a:lnTo>
                <a:close/>
              </a:path>
              <a:path w="146050" h="1243964">
                <a:moveTo>
                  <a:pt x="97536" y="557784"/>
                </a:moveTo>
                <a:lnTo>
                  <a:pt x="84582" y="556260"/>
                </a:lnTo>
                <a:lnTo>
                  <a:pt x="83820" y="569214"/>
                </a:lnTo>
                <a:lnTo>
                  <a:pt x="96012" y="569976"/>
                </a:lnTo>
                <a:lnTo>
                  <a:pt x="97536" y="557784"/>
                </a:lnTo>
                <a:close/>
              </a:path>
              <a:path w="146050" h="1243964">
                <a:moveTo>
                  <a:pt x="95250" y="582930"/>
                </a:moveTo>
                <a:lnTo>
                  <a:pt x="82296" y="581406"/>
                </a:lnTo>
                <a:lnTo>
                  <a:pt x="81534" y="594360"/>
                </a:lnTo>
                <a:lnTo>
                  <a:pt x="93726" y="595122"/>
                </a:lnTo>
                <a:lnTo>
                  <a:pt x="95250" y="582930"/>
                </a:lnTo>
                <a:close/>
              </a:path>
              <a:path w="146050" h="1243964">
                <a:moveTo>
                  <a:pt x="92964" y="608076"/>
                </a:moveTo>
                <a:lnTo>
                  <a:pt x="80010" y="607314"/>
                </a:lnTo>
                <a:lnTo>
                  <a:pt x="79248" y="619506"/>
                </a:lnTo>
                <a:lnTo>
                  <a:pt x="92202" y="621030"/>
                </a:lnTo>
                <a:lnTo>
                  <a:pt x="92964" y="608076"/>
                </a:lnTo>
                <a:close/>
              </a:path>
              <a:path w="146050" h="1243964">
                <a:moveTo>
                  <a:pt x="90678" y="633222"/>
                </a:moveTo>
                <a:lnTo>
                  <a:pt x="77724" y="632460"/>
                </a:lnTo>
                <a:lnTo>
                  <a:pt x="76962" y="644652"/>
                </a:lnTo>
                <a:lnTo>
                  <a:pt x="89916" y="646176"/>
                </a:lnTo>
                <a:lnTo>
                  <a:pt x="90678" y="633222"/>
                </a:lnTo>
                <a:close/>
              </a:path>
              <a:path w="146050" h="1243964">
                <a:moveTo>
                  <a:pt x="88392" y="658368"/>
                </a:moveTo>
                <a:lnTo>
                  <a:pt x="76200" y="657606"/>
                </a:lnTo>
                <a:lnTo>
                  <a:pt x="74676" y="670560"/>
                </a:lnTo>
                <a:lnTo>
                  <a:pt x="87630" y="671322"/>
                </a:lnTo>
                <a:lnTo>
                  <a:pt x="88392" y="658368"/>
                </a:lnTo>
                <a:close/>
              </a:path>
              <a:path w="146050" h="1243964">
                <a:moveTo>
                  <a:pt x="86106" y="684276"/>
                </a:moveTo>
                <a:lnTo>
                  <a:pt x="73914" y="682752"/>
                </a:lnTo>
                <a:lnTo>
                  <a:pt x="72390" y="695706"/>
                </a:lnTo>
                <a:lnTo>
                  <a:pt x="85344" y="696468"/>
                </a:lnTo>
                <a:lnTo>
                  <a:pt x="86106" y="684276"/>
                </a:lnTo>
                <a:close/>
              </a:path>
              <a:path w="146050" h="1243964">
                <a:moveTo>
                  <a:pt x="83820" y="709422"/>
                </a:moveTo>
                <a:lnTo>
                  <a:pt x="71628" y="707898"/>
                </a:lnTo>
                <a:lnTo>
                  <a:pt x="70104" y="720852"/>
                </a:lnTo>
                <a:lnTo>
                  <a:pt x="83058" y="721614"/>
                </a:lnTo>
                <a:lnTo>
                  <a:pt x="83820" y="709422"/>
                </a:lnTo>
                <a:close/>
              </a:path>
              <a:path w="146050" h="1243964">
                <a:moveTo>
                  <a:pt x="82296" y="734568"/>
                </a:moveTo>
                <a:lnTo>
                  <a:pt x="69342" y="733806"/>
                </a:lnTo>
                <a:lnTo>
                  <a:pt x="68580" y="745998"/>
                </a:lnTo>
                <a:lnTo>
                  <a:pt x="80772" y="747522"/>
                </a:lnTo>
                <a:lnTo>
                  <a:pt x="82296" y="734568"/>
                </a:lnTo>
                <a:close/>
              </a:path>
              <a:path w="146050" h="1243964">
                <a:moveTo>
                  <a:pt x="80010" y="759714"/>
                </a:moveTo>
                <a:lnTo>
                  <a:pt x="67056" y="758952"/>
                </a:lnTo>
                <a:lnTo>
                  <a:pt x="66294" y="771144"/>
                </a:lnTo>
                <a:lnTo>
                  <a:pt x="78486" y="772668"/>
                </a:lnTo>
                <a:lnTo>
                  <a:pt x="80010" y="759714"/>
                </a:lnTo>
                <a:close/>
              </a:path>
              <a:path w="146050" h="1243964">
                <a:moveTo>
                  <a:pt x="77724" y="784860"/>
                </a:moveTo>
                <a:lnTo>
                  <a:pt x="64770" y="784098"/>
                </a:lnTo>
                <a:lnTo>
                  <a:pt x="64008" y="797052"/>
                </a:lnTo>
                <a:lnTo>
                  <a:pt x="76200" y="797814"/>
                </a:lnTo>
                <a:lnTo>
                  <a:pt x="77724" y="784860"/>
                </a:lnTo>
                <a:close/>
              </a:path>
              <a:path w="146050" h="1243964">
                <a:moveTo>
                  <a:pt x="75438" y="810768"/>
                </a:moveTo>
                <a:lnTo>
                  <a:pt x="62484" y="809244"/>
                </a:lnTo>
                <a:lnTo>
                  <a:pt x="61722" y="822197"/>
                </a:lnTo>
                <a:lnTo>
                  <a:pt x="73914" y="822960"/>
                </a:lnTo>
                <a:lnTo>
                  <a:pt x="75438" y="810768"/>
                </a:lnTo>
                <a:close/>
              </a:path>
              <a:path w="146050" h="1243964">
                <a:moveTo>
                  <a:pt x="73152" y="835913"/>
                </a:moveTo>
                <a:lnTo>
                  <a:pt x="60198" y="834390"/>
                </a:lnTo>
                <a:lnTo>
                  <a:pt x="59436" y="847344"/>
                </a:lnTo>
                <a:lnTo>
                  <a:pt x="72390" y="848868"/>
                </a:lnTo>
                <a:lnTo>
                  <a:pt x="73152" y="835913"/>
                </a:lnTo>
                <a:close/>
              </a:path>
              <a:path w="146050" h="1243964">
                <a:moveTo>
                  <a:pt x="70866" y="861060"/>
                </a:moveTo>
                <a:lnTo>
                  <a:pt x="58674" y="860297"/>
                </a:lnTo>
                <a:lnTo>
                  <a:pt x="57150" y="872490"/>
                </a:lnTo>
                <a:lnTo>
                  <a:pt x="70104" y="874013"/>
                </a:lnTo>
                <a:lnTo>
                  <a:pt x="70866" y="861060"/>
                </a:lnTo>
                <a:close/>
              </a:path>
              <a:path w="146050" h="1243964">
                <a:moveTo>
                  <a:pt x="68580" y="886206"/>
                </a:moveTo>
                <a:lnTo>
                  <a:pt x="56388" y="885444"/>
                </a:lnTo>
                <a:lnTo>
                  <a:pt x="54864" y="897636"/>
                </a:lnTo>
                <a:lnTo>
                  <a:pt x="67818" y="899160"/>
                </a:lnTo>
                <a:lnTo>
                  <a:pt x="68580" y="886206"/>
                </a:lnTo>
                <a:close/>
              </a:path>
              <a:path w="146050" h="1243964">
                <a:moveTo>
                  <a:pt x="66294" y="912113"/>
                </a:moveTo>
                <a:lnTo>
                  <a:pt x="54102" y="910590"/>
                </a:lnTo>
                <a:lnTo>
                  <a:pt x="52578" y="923544"/>
                </a:lnTo>
                <a:lnTo>
                  <a:pt x="65532" y="924306"/>
                </a:lnTo>
                <a:lnTo>
                  <a:pt x="66294" y="912113"/>
                </a:lnTo>
                <a:close/>
              </a:path>
              <a:path w="146050" h="1243964">
                <a:moveTo>
                  <a:pt x="64008" y="937260"/>
                </a:moveTo>
                <a:lnTo>
                  <a:pt x="51816" y="935736"/>
                </a:lnTo>
                <a:lnTo>
                  <a:pt x="50292" y="948690"/>
                </a:lnTo>
                <a:lnTo>
                  <a:pt x="63246" y="949452"/>
                </a:lnTo>
                <a:lnTo>
                  <a:pt x="64008" y="937260"/>
                </a:lnTo>
                <a:close/>
              </a:path>
              <a:path w="146050" h="1243964">
                <a:moveTo>
                  <a:pt x="62484" y="962406"/>
                </a:moveTo>
                <a:lnTo>
                  <a:pt x="49530" y="960882"/>
                </a:lnTo>
                <a:lnTo>
                  <a:pt x="48768" y="973836"/>
                </a:lnTo>
                <a:lnTo>
                  <a:pt x="60960" y="975360"/>
                </a:lnTo>
                <a:lnTo>
                  <a:pt x="62484" y="962406"/>
                </a:lnTo>
                <a:close/>
              </a:path>
              <a:path w="146050" h="1243964">
                <a:moveTo>
                  <a:pt x="60198" y="987552"/>
                </a:moveTo>
                <a:lnTo>
                  <a:pt x="47244" y="986790"/>
                </a:lnTo>
                <a:lnTo>
                  <a:pt x="46482" y="998982"/>
                </a:lnTo>
                <a:lnTo>
                  <a:pt x="58674" y="1000506"/>
                </a:lnTo>
                <a:lnTo>
                  <a:pt x="60198" y="987552"/>
                </a:lnTo>
                <a:close/>
              </a:path>
              <a:path w="146050" h="1243964">
                <a:moveTo>
                  <a:pt x="57912" y="1012697"/>
                </a:moveTo>
                <a:lnTo>
                  <a:pt x="44958" y="1011936"/>
                </a:lnTo>
                <a:lnTo>
                  <a:pt x="44196" y="1024890"/>
                </a:lnTo>
                <a:lnTo>
                  <a:pt x="56388" y="1025652"/>
                </a:lnTo>
                <a:lnTo>
                  <a:pt x="57912" y="1012697"/>
                </a:lnTo>
                <a:close/>
              </a:path>
              <a:path w="146050" h="1243964">
                <a:moveTo>
                  <a:pt x="55626" y="1038606"/>
                </a:moveTo>
                <a:lnTo>
                  <a:pt x="42672" y="1037082"/>
                </a:lnTo>
                <a:lnTo>
                  <a:pt x="41910" y="1050036"/>
                </a:lnTo>
                <a:lnTo>
                  <a:pt x="54864" y="1050798"/>
                </a:lnTo>
                <a:lnTo>
                  <a:pt x="55626" y="1038606"/>
                </a:lnTo>
                <a:close/>
              </a:path>
              <a:path w="146050" h="1243964">
                <a:moveTo>
                  <a:pt x="53340" y="1063752"/>
                </a:moveTo>
                <a:lnTo>
                  <a:pt x="40386" y="1062228"/>
                </a:lnTo>
                <a:lnTo>
                  <a:pt x="39624" y="1075182"/>
                </a:lnTo>
                <a:lnTo>
                  <a:pt x="52578" y="1075944"/>
                </a:lnTo>
                <a:lnTo>
                  <a:pt x="53340" y="1063752"/>
                </a:lnTo>
                <a:close/>
              </a:path>
              <a:path w="146050" h="1243964">
                <a:moveTo>
                  <a:pt x="51054" y="1088898"/>
                </a:moveTo>
                <a:lnTo>
                  <a:pt x="38862" y="1088136"/>
                </a:lnTo>
                <a:lnTo>
                  <a:pt x="37338" y="1100328"/>
                </a:lnTo>
                <a:lnTo>
                  <a:pt x="50292" y="1101852"/>
                </a:lnTo>
                <a:lnTo>
                  <a:pt x="51054" y="1088898"/>
                </a:lnTo>
                <a:close/>
              </a:path>
              <a:path w="146050" h="1243964">
                <a:moveTo>
                  <a:pt x="48768" y="1114044"/>
                </a:moveTo>
                <a:lnTo>
                  <a:pt x="36576" y="1113282"/>
                </a:lnTo>
                <a:lnTo>
                  <a:pt x="35052" y="1125474"/>
                </a:lnTo>
                <a:lnTo>
                  <a:pt x="48006" y="1126998"/>
                </a:lnTo>
                <a:lnTo>
                  <a:pt x="48768" y="1114044"/>
                </a:lnTo>
                <a:close/>
              </a:path>
              <a:path w="146050" h="1243964">
                <a:moveTo>
                  <a:pt x="46482" y="1139190"/>
                </a:moveTo>
                <a:lnTo>
                  <a:pt x="34290" y="1138428"/>
                </a:lnTo>
                <a:lnTo>
                  <a:pt x="32766" y="1151382"/>
                </a:lnTo>
                <a:lnTo>
                  <a:pt x="45720" y="1152144"/>
                </a:lnTo>
                <a:lnTo>
                  <a:pt x="46482" y="1139190"/>
                </a:lnTo>
                <a:close/>
              </a:path>
              <a:path w="146050" h="1243964">
                <a:moveTo>
                  <a:pt x="31616" y="1166865"/>
                </a:moveTo>
                <a:lnTo>
                  <a:pt x="0" y="1164336"/>
                </a:lnTo>
                <a:lnTo>
                  <a:pt x="30480" y="1241651"/>
                </a:lnTo>
                <a:lnTo>
                  <a:pt x="30480" y="1176528"/>
                </a:lnTo>
                <a:lnTo>
                  <a:pt x="31616" y="1166865"/>
                </a:lnTo>
                <a:close/>
              </a:path>
              <a:path w="146050" h="1243964">
                <a:moveTo>
                  <a:pt x="44607" y="1167904"/>
                </a:moveTo>
                <a:lnTo>
                  <a:pt x="31616" y="1166865"/>
                </a:lnTo>
                <a:lnTo>
                  <a:pt x="30480" y="1176528"/>
                </a:lnTo>
                <a:lnTo>
                  <a:pt x="43434" y="1177290"/>
                </a:lnTo>
                <a:lnTo>
                  <a:pt x="44607" y="1167904"/>
                </a:lnTo>
                <a:close/>
              </a:path>
              <a:path w="146050" h="1243964">
                <a:moveTo>
                  <a:pt x="76200" y="1170432"/>
                </a:moveTo>
                <a:lnTo>
                  <a:pt x="44607" y="1167904"/>
                </a:lnTo>
                <a:lnTo>
                  <a:pt x="43434" y="1177290"/>
                </a:lnTo>
                <a:lnTo>
                  <a:pt x="30480" y="1176528"/>
                </a:lnTo>
                <a:lnTo>
                  <a:pt x="30480" y="1241651"/>
                </a:lnTo>
                <a:lnTo>
                  <a:pt x="31242" y="1243584"/>
                </a:lnTo>
                <a:lnTo>
                  <a:pt x="76200" y="1170432"/>
                </a:lnTo>
                <a:close/>
              </a:path>
              <a:path w="146050" h="1243964">
                <a:moveTo>
                  <a:pt x="44958" y="1165098"/>
                </a:moveTo>
                <a:lnTo>
                  <a:pt x="32004" y="1163574"/>
                </a:lnTo>
                <a:lnTo>
                  <a:pt x="31616" y="1166865"/>
                </a:lnTo>
                <a:lnTo>
                  <a:pt x="44607" y="1167904"/>
                </a:lnTo>
                <a:lnTo>
                  <a:pt x="44958" y="1165098"/>
                </a:lnTo>
                <a:close/>
              </a:path>
            </a:pathLst>
          </a:custGeom>
          <a:solidFill>
            <a:srgbClr val="990000"/>
          </a:solidFill>
        </p:spPr>
        <p:txBody>
          <a:bodyPr wrap="square" lIns="0" tIns="0" rIns="0" bIns="0" rtlCol="0"/>
          <a:lstStyle/>
          <a:p>
            <a:endParaRPr/>
          </a:p>
        </p:txBody>
      </p:sp>
      <p:sp>
        <p:nvSpPr>
          <p:cNvPr id="21" name="object 21"/>
          <p:cNvSpPr/>
          <p:nvPr/>
        </p:nvSpPr>
        <p:spPr>
          <a:xfrm>
            <a:off x="7632077" y="3860291"/>
            <a:ext cx="146050" cy="1243965"/>
          </a:xfrm>
          <a:custGeom>
            <a:avLst/>
            <a:gdLst/>
            <a:ahLst/>
            <a:cxnLst/>
            <a:rect l="l" t="t" r="r" b="b"/>
            <a:pathLst>
              <a:path w="146050" h="1243964">
                <a:moveTo>
                  <a:pt x="145541" y="1523"/>
                </a:moveTo>
                <a:lnTo>
                  <a:pt x="132587" y="0"/>
                </a:lnTo>
                <a:lnTo>
                  <a:pt x="131825" y="12954"/>
                </a:lnTo>
                <a:lnTo>
                  <a:pt x="144779" y="13716"/>
                </a:lnTo>
                <a:lnTo>
                  <a:pt x="145541" y="1523"/>
                </a:lnTo>
                <a:close/>
              </a:path>
              <a:path w="146050" h="1243964">
                <a:moveTo>
                  <a:pt x="143255" y="26670"/>
                </a:moveTo>
                <a:lnTo>
                  <a:pt x="131063" y="25146"/>
                </a:lnTo>
                <a:lnTo>
                  <a:pt x="129539" y="38100"/>
                </a:lnTo>
                <a:lnTo>
                  <a:pt x="142493" y="38862"/>
                </a:lnTo>
                <a:lnTo>
                  <a:pt x="143255" y="26670"/>
                </a:lnTo>
                <a:close/>
              </a:path>
              <a:path w="146050" h="1243964">
                <a:moveTo>
                  <a:pt x="140969" y="51816"/>
                </a:moveTo>
                <a:lnTo>
                  <a:pt x="128777" y="50292"/>
                </a:lnTo>
                <a:lnTo>
                  <a:pt x="127253" y="63246"/>
                </a:lnTo>
                <a:lnTo>
                  <a:pt x="140207" y="64769"/>
                </a:lnTo>
                <a:lnTo>
                  <a:pt x="140969" y="51816"/>
                </a:lnTo>
                <a:close/>
              </a:path>
              <a:path w="146050" h="1243964">
                <a:moveTo>
                  <a:pt x="138683" y="76962"/>
                </a:moveTo>
                <a:lnTo>
                  <a:pt x="126491" y="76200"/>
                </a:lnTo>
                <a:lnTo>
                  <a:pt x="124967" y="88392"/>
                </a:lnTo>
                <a:lnTo>
                  <a:pt x="137921" y="89916"/>
                </a:lnTo>
                <a:lnTo>
                  <a:pt x="138683" y="76962"/>
                </a:lnTo>
                <a:close/>
              </a:path>
              <a:path w="146050" h="1243964">
                <a:moveTo>
                  <a:pt x="136397" y="102107"/>
                </a:moveTo>
                <a:lnTo>
                  <a:pt x="124205" y="101346"/>
                </a:lnTo>
                <a:lnTo>
                  <a:pt x="122681" y="114300"/>
                </a:lnTo>
                <a:lnTo>
                  <a:pt x="135635" y="115062"/>
                </a:lnTo>
                <a:lnTo>
                  <a:pt x="136397" y="102107"/>
                </a:lnTo>
                <a:close/>
              </a:path>
              <a:path w="146050" h="1243964">
                <a:moveTo>
                  <a:pt x="134873" y="128016"/>
                </a:moveTo>
                <a:lnTo>
                  <a:pt x="121919" y="126492"/>
                </a:lnTo>
                <a:lnTo>
                  <a:pt x="121157" y="139446"/>
                </a:lnTo>
                <a:lnTo>
                  <a:pt x="133349" y="140208"/>
                </a:lnTo>
                <a:lnTo>
                  <a:pt x="134873" y="128016"/>
                </a:lnTo>
                <a:close/>
              </a:path>
              <a:path w="146050" h="1243964">
                <a:moveTo>
                  <a:pt x="132587" y="153162"/>
                </a:moveTo>
                <a:lnTo>
                  <a:pt x="119633" y="151638"/>
                </a:lnTo>
                <a:lnTo>
                  <a:pt x="118871" y="164592"/>
                </a:lnTo>
                <a:lnTo>
                  <a:pt x="131063" y="165354"/>
                </a:lnTo>
                <a:lnTo>
                  <a:pt x="132587" y="153162"/>
                </a:lnTo>
                <a:close/>
              </a:path>
              <a:path w="146050" h="1243964">
                <a:moveTo>
                  <a:pt x="130301" y="178308"/>
                </a:moveTo>
                <a:lnTo>
                  <a:pt x="117347" y="177546"/>
                </a:lnTo>
                <a:lnTo>
                  <a:pt x="116585" y="189738"/>
                </a:lnTo>
                <a:lnTo>
                  <a:pt x="128777" y="191262"/>
                </a:lnTo>
                <a:lnTo>
                  <a:pt x="130301" y="178308"/>
                </a:lnTo>
                <a:close/>
              </a:path>
              <a:path w="146050" h="1243964">
                <a:moveTo>
                  <a:pt x="128015" y="203454"/>
                </a:moveTo>
                <a:lnTo>
                  <a:pt x="115061" y="202692"/>
                </a:lnTo>
                <a:lnTo>
                  <a:pt x="114299" y="214884"/>
                </a:lnTo>
                <a:lnTo>
                  <a:pt x="127253" y="216408"/>
                </a:lnTo>
                <a:lnTo>
                  <a:pt x="128015" y="203454"/>
                </a:lnTo>
                <a:close/>
              </a:path>
              <a:path w="146050" h="1243964">
                <a:moveTo>
                  <a:pt x="125729" y="228600"/>
                </a:moveTo>
                <a:lnTo>
                  <a:pt x="112775" y="227838"/>
                </a:lnTo>
                <a:lnTo>
                  <a:pt x="112013" y="240792"/>
                </a:lnTo>
                <a:lnTo>
                  <a:pt x="124967" y="241554"/>
                </a:lnTo>
                <a:lnTo>
                  <a:pt x="125729" y="228600"/>
                </a:lnTo>
                <a:close/>
              </a:path>
              <a:path w="146050" h="1243964">
                <a:moveTo>
                  <a:pt x="123443" y="254508"/>
                </a:moveTo>
                <a:lnTo>
                  <a:pt x="111251" y="252984"/>
                </a:lnTo>
                <a:lnTo>
                  <a:pt x="109727" y="265938"/>
                </a:lnTo>
                <a:lnTo>
                  <a:pt x="122681" y="266700"/>
                </a:lnTo>
                <a:lnTo>
                  <a:pt x="123443" y="254508"/>
                </a:lnTo>
                <a:close/>
              </a:path>
              <a:path w="146050" h="1243964">
                <a:moveTo>
                  <a:pt x="121157" y="279654"/>
                </a:moveTo>
                <a:lnTo>
                  <a:pt x="108965" y="278130"/>
                </a:lnTo>
                <a:lnTo>
                  <a:pt x="107441" y="291084"/>
                </a:lnTo>
                <a:lnTo>
                  <a:pt x="120395" y="291846"/>
                </a:lnTo>
                <a:lnTo>
                  <a:pt x="121157" y="279654"/>
                </a:lnTo>
                <a:close/>
              </a:path>
              <a:path w="146050" h="1243964">
                <a:moveTo>
                  <a:pt x="118871" y="304800"/>
                </a:moveTo>
                <a:lnTo>
                  <a:pt x="106679" y="304038"/>
                </a:lnTo>
                <a:lnTo>
                  <a:pt x="105155" y="316230"/>
                </a:lnTo>
                <a:lnTo>
                  <a:pt x="118109" y="317754"/>
                </a:lnTo>
                <a:lnTo>
                  <a:pt x="118871" y="304800"/>
                </a:lnTo>
                <a:close/>
              </a:path>
              <a:path w="146050" h="1243964">
                <a:moveTo>
                  <a:pt x="117347" y="329946"/>
                </a:moveTo>
                <a:lnTo>
                  <a:pt x="104393" y="329184"/>
                </a:lnTo>
                <a:lnTo>
                  <a:pt x="102869" y="341376"/>
                </a:lnTo>
                <a:lnTo>
                  <a:pt x="115823" y="342900"/>
                </a:lnTo>
                <a:lnTo>
                  <a:pt x="117347" y="329946"/>
                </a:lnTo>
                <a:close/>
              </a:path>
              <a:path w="146050" h="1243964">
                <a:moveTo>
                  <a:pt x="115061" y="355092"/>
                </a:moveTo>
                <a:lnTo>
                  <a:pt x="102107" y="354330"/>
                </a:lnTo>
                <a:lnTo>
                  <a:pt x="101345" y="367284"/>
                </a:lnTo>
                <a:lnTo>
                  <a:pt x="113537" y="368046"/>
                </a:lnTo>
                <a:lnTo>
                  <a:pt x="115061" y="355092"/>
                </a:lnTo>
                <a:close/>
              </a:path>
              <a:path w="146050" h="1243964">
                <a:moveTo>
                  <a:pt x="112775" y="381000"/>
                </a:moveTo>
                <a:lnTo>
                  <a:pt x="99821" y="379476"/>
                </a:lnTo>
                <a:lnTo>
                  <a:pt x="99059" y="392430"/>
                </a:lnTo>
                <a:lnTo>
                  <a:pt x="111251" y="393192"/>
                </a:lnTo>
                <a:lnTo>
                  <a:pt x="112775" y="381000"/>
                </a:lnTo>
                <a:close/>
              </a:path>
              <a:path w="146050" h="1243964">
                <a:moveTo>
                  <a:pt x="110489" y="406146"/>
                </a:moveTo>
                <a:lnTo>
                  <a:pt x="97535" y="404622"/>
                </a:lnTo>
                <a:lnTo>
                  <a:pt x="96773" y="417576"/>
                </a:lnTo>
                <a:lnTo>
                  <a:pt x="108965" y="418338"/>
                </a:lnTo>
                <a:lnTo>
                  <a:pt x="110489" y="406146"/>
                </a:lnTo>
                <a:close/>
              </a:path>
              <a:path w="146050" h="1243964">
                <a:moveTo>
                  <a:pt x="108203" y="431292"/>
                </a:moveTo>
                <a:lnTo>
                  <a:pt x="95249" y="430530"/>
                </a:lnTo>
                <a:lnTo>
                  <a:pt x="94487" y="442722"/>
                </a:lnTo>
                <a:lnTo>
                  <a:pt x="107441" y="444245"/>
                </a:lnTo>
                <a:lnTo>
                  <a:pt x="108203" y="431292"/>
                </a:lnTo>
                <a:close/>
              </a:path>
              <a:path w="146050" h="1243964">
                <a:moveTo>
                  <a:pt x="105917" y="456438"/>
                </a:moveTo>
                <a:lnTo>
                  <a:pt x="93725" y="455676"/>
                </a:lnTo>
                <a:lnTo>
                  <a:pt x="92201" y="467868"/>
                </a:lnTo>
                <a:lnTo>
                  <a:pt x="105155" y="469392"/>
                </a:lnTo>
                <a:lnTo>
                  <a:pt x="105917" y="456438"/>
                </a:lnTo>
                <a:close/>
              </a:path>
              <a:path w="146050" h="1243964">
                <a:moveTo>
                  <a:pt x="103631" y="481584"/>
                </a:moveTo>
                <a:lnTo>
                  <a:pt x="91439" y="480822"/>
                </a:lnTo>
                <a:lnTo>
                  <a:pt x="89915" y="493776"/>
                </a:lnTo>
                <a:lnTo>
                  <a:pt x="102869" y="494538"/>
                </a:lnTo>
                <a:lnTo>
                  <a:pt x="103631" y="481584"/>
                </a:lnTo>
                <a:close/>
              </a:path>
              <a:path w="146050" h="1243964">
                <a:moveTo>
                  <a:pt x="101345" y="507492"/>
                </a:moveTo>
                <a:lnTo>
                  <a:pt x="89153" y="505968"/>
                </a:lnTo>
                <a:lnTo>
                  <a:pt x="87629" y="518922"/>
                </a:lnTo>
                <a:lnTo>
                  <a:pt x="100583" y="519684"/>
                </a:lnTo>
                <a:lnTo>
                  <a:pt x="101345" y="507492"/>
                </a:lnTo>
                <a:close/>
              </a:path>
              <a:path w="146050" h="1243964">
                <a:moveTo>
                  <a:pt x="99059" y="532638"/>
                </a:moveTo>
                <a:lnTo>
                  <a:pt x="86867" y="531114"/>
                </a:lnTo>
                <a:lnTo>
                  <a:pt x="85343" y="544068"/>
                </a:lnTo>
                <a:lnTo>
                  <a:pt x="98297" y="545592"/>
                </a:lnTo>
                <a:lnTo>
                  <a:pt x="99059" y="532638"/>
                </a:lnTo>
                <a:close/>
              </a:path>
              <a:path w="146050" h="1243964">
                <a:moveTo>
                  <a:pt x="97535" y="557784"/>
                </a:moveTo>
                <a:lnTo>
                  <a:pt x="84581" y="557022"/>
                </a:lnTo>
                <a:lnTo>
                  <a:pt x="83819" y="569214"/>
                </a:lnTo>
                <a:lnTo>
                  <a:pt x="96011" y="570738"/>
                </a:lnTo>
                <a:lnTo>
                  <a:pt x="97535" y="557784"/>
                </a:lnTo>
                <a:close/>
              </a:path>
              <a:path w="146050" h="1243964">
                <a:moveTo>
                  <a:pt x="95249" y="582930"/>
                </a:moveTo>
                <a:lnTo>
                  <a:pt x="82295" y="582168"/>
                </a:lnTo>
                <a:lnTo>
                  <a:pt x="81533" y="594360"/>
                </a:lnTo>
                <a:lnTo>
                  <a:pt x="93725" y="595884"/>
                </a:lnTo>
                <a:lnTo>
                  <a:pt x="95249" y="582930"/>
                </a:lnTo>
                <a:close/>
              </a:path>
              <a:path w="146050" h="1243964">
                <a:moveTo>
                  <a:pt x="92963" y="608838"/>
                </a:moveTo>
                <a:lnTo>
                  <a:pt x="80009" y="607314"/>
                </a:lnTo>
                <a:lnTo>
                  <a:pt x="79247" y="620268"/>
                </a:lnTo>
                <a:lnTo>
                  <a:pt x="91439" y="621030"/>
                </a:lnTo>
                <a:lnTo>
                  <a:pt x="92963" y="608838"/>
                </a:lnTo>
                <a:close/>
              </a:path>
              <a:path w="146050" h="1243964">
                <a:moveTo>
                  <a:pt x="90677" y="633984"/>
                </a:moveTo>
                <a:lnTo>
                  <a:pt x="77723" y="632460"/>
                </a:lnTo>
                <a:lnTo>
                  <a:pt x="76961" y="645414"/>
                </a:lnTo>
                <a:lnTo>
                  <a:pt x="89153" y="646176"/>
                </a:lnTo>
                <a:lnTo>
                  <a:pt x="90677" y="633984"/>
                </a:lnTo>
                <a:close/>
              </a:path>
              <a:path w="146050" h="1243964">
                <a:moveTo>
                  <a:pt x="88391" y="659130"/>
                </a:moveTo>
                <a:lnTo>
                  <a:pt x="75437" y="657606"/>
                </a:lnTo>
                <a:lnTo>
                  <a:pt x="74675" y="670560"/>
                </a:lnTo>
                <a:lnTo>
                  <a:pt x="87629" y="672084"/>
                </a:lnTo>
                <a:lnTo>
                  <a:pt x="88391" y="659130"/>
                </a:lnTo>
                <a:close/>
              </a:path>
              <a:path w="146050" h="1243964">
                <a:moveTo>
                  <a:pt x="86105" y="684276"/>
                </a:moveTo>
                <a:lnTo>
                  <a:pt x="73913" y="683514"/>
                </a:lnTo>
                <a:lnTo>
                  <a:pt x="72389" y="695706"/>
                </a:lnTo>
                <a:lnTo>
                  <a:pt x="85343" y="697230"/>
                </a:lnTo>
                <a:lnTo>
                  <a:pt x="86105" y="684276"/>
                </a:lnTo>
                <a:close/>
              </a:path>
              <a:path w="146050" h="1243964">
                <a:moveTo>
                  <a:pt x="83819" y="709422"/>
                </a:moveTo>
                <a:lnTo>
                  <a:pt x="71627" y="708660"/>
                </a:lnTo>
                <a:lnTo>
                  <a:pt x="70103" y="721614"/>
                </a:lnTo>
                <a:lnTo>
                  <a:pt x="83057" y="722376"/>
                </a:lnTo>
                <a:lnTo>
                  <a:pt x="83819" y="709422"/>
                </a:lnTo>
                <a:close/>
              </a:path>
              <a:path w="146050" h="1243964">
                <a:moveTo>
                  <a:pt x="81533" y="735330"/>
                </a:moveTo>
                <a:lnTo>
                  <a:pt x="69341" y="733806"/>
                </a:lnTo>
                <a:lnTo>
                  <a:pt x="67817" y="746760"/>
                </a:lnTo>
                <a:lnTo>
                  <a:pt x="80771" y="747522"/>
                </a:lnTo>
                <a:lnTo>
                  <a:pt x="81533" y="735330"/>
                </a:lnTo>
                <a:close/>
              </a:path>
              <a:path w="146050" h="1243964">
                <a:moveTo>
                  <a:pt x="80009" y="760476"/>
                </a:moveTo>
                <a:lnTo>
                  <a:pt x="67055" y="758952"/>
                </a:lnTo>
                <a:lnTo>
                  <a:pt x="65531" y="771906"/>
                </a:lnTo>
                <a:lnTo>
                  <a:pt x="78485" y="772668"/>
                </a:lnTo>
                <a:lnTo>
                  <a:pt x="80009" y="760476"/>
                </a:lnTo>
                <a:close/>
              </a:path>
              <a:path w="146050" h="1243964">
                <a:moveTo>
                  <a:pt x="77723" y="785622"/>
                </a:moveTo>
                <a:lnTo>
                  <a:pt x="64769" y="784860"/>
                </a:lnTo>
                <a:lnTo>
                  <a:pt x="64007" y="797052"/>
                </a:lnTo>
                <a:lnTo>
                  <a:pt x="76199" y="798576"/>
                </a:lnTo>
                <a:lnTo>
                  <a:pt x="77723" y="785622"/>
                </a:lnTo>
                <a:close/>
              </a:path>
              <a:path w="146050" h="1243964">
                <a:moveTo>
                  <a:pt x="75437" y="810768"/>
                </a:moveTo>
                <a:lnTo>
                  <a:pt x="62483" y="810006"/>
                </a:lnTo>
                <a:lnTo>
                  <a:pt x="61721" y="822197"/>
                </a:lnTo>
                <a:lnTo>
                  <a:pt x="73913" y="823722"/>
                </a:lnTo>
                <a:lnTo>
                  <a:pt x="75437" y="810768"/>
                </a:lnTo>
                <a:close/>
              </a:path>
              <a:path w="146050" h="1243964">
                <a:moveTo>
                  <a:pt x="73151" y="835913"/>
                </a:moveTo>
                <a:lnTo>
                  <a:pt x="60197" y="835152"/>
                </a:lnTo>
                <a:lnTo>
                  <a:pt x="59435" y="848106"/>
                </a:lnTo>
                <a:lnTo>
                  <a:pt x="71627" y="848868"/>
                </a:lnTo>
                <a:lnTo>
                  <a:pt x="73151" y="835913"/>
                </a:lnTo>
                <a:close/>
              </a:path>
              <a:path w="146050" h="1243964">
                <a:moveTo>
                  <a:pt x="70865" y="861822"/>
                </a:moveTo>
                <a:lnTo>
                  <a:pt x="57911" y="860297"/>
                </a:lnTo>
                <a:lnTo>
                  <a:pt x="57149" y="873252"/>
                </a:lnTo>
                <a:lnTo>
                  <a:pt x="70103" y="874013"/>
                </a:lnTo>
                <a:lnTo>
                  <a:pt x="70865" y="861822"/>
                </a:lnTo>
                <a:close/>
              </a:path>
              <a:path w="146050" h="1243964">
                <a:moveTo>
                  <a:pt x="68579" y="886968"/>
                </a:moveTo>
                <a:lnTo>
                  <a:pt x="55625" y="885444"/>
                </a:lnTo>
                <a:lnTo>
                  <a:pt x="54863" y="898397"/>
                </a:lnTo>
                <a:lnTo>
                  <a:pt x="67817" y="899160"/>
                </a:lnTo>
                <a:lnTo>
                  <a:pt x="68579" y="886968"/>
                </a:lnTo>
                <a:close/>
              </a:path>
              <a:path w="146050" h="1243964">
                <a:moveTo>
                  <a:pt x="66293" y="912113"/>
                </a:moveTo>
                <a:lnTo>
                  <a:pt x="54101" y="911352"/>
                </a:lnTo>
                <a:lnTo>
                  <a:pt x="52577" y="923544"/>
                </a:lnTo>
                <a:lnTo>
                  <a:pt x="65531" y="925068"/>
                </a:lnTo>
                <a:lnTo>
                  <a:pt x="66293" y="912113"/>
                </a:lnTo>
                <a:close/>
              </a:path>
              <a:path w="146050" h="1243964">
                <a:moveTo>
                  <a:pt x="64007" y="937260"/>
                </a:moveTo>
                <a:lnTo>
                  <a:pt x="51815" y="936497"/>
                </a:lnTo>
                <a:lnTo>
                  <a:pt x="50291" y="948690"/>
                </a:lnTo>
                <a:lnTo>
                  <a:pt x="63245" y="950213"/>
                </a:lnTo>
                <a:lnTo>
                  <a:pt x="64007" y="937260"/>
                </a:lnTo>
                <a:close/>
              </a:path>
              <a:path w="146050" h="1243964">
                <a:moveTo>
                  <a:pt x="61721" y="962406"/>
                </a:moveTo>
                <a:lnTo>
                  <a:pt x="49529" y="961644"/>
                </a:lnTo>
                <a:lnTo>
                  <a:pt x="48005" y="974597"/>
                </a:lnTo>
                <a:lnTo>
                  <a:pt x="60959" y="975360"/>
                </a:lnTo>
                <a:lnTo>
                  <a:pt x="61721" y="962406"/>
                </a:lnTo>
                <a:close/>
              </a:path>
              <a:path w="146050" h="1243964">
                <a:moveTo>
                  <a:pt x="60197" y="988313"/>
                </a:moveTo>
                <a:lnTo>
                  <a:pt x="47243" y="986790"/>
                </a:lnTo>
                <a:lnTo>
                  <a:pt x="46481" y="999744"/>
                </a:lnTo>
                <a:lnTo>
                  <a:pt x="58673" y="1000506"/>
                </a:lnTo>
                <a:lnTo>
                  <a:pt x="60197" y="988313"/>
                </a:lnTo>
                <a:close/>
              </a:path>
              <a:path w="146050" h="1243964">
                <a:moveTo>
                  <a:pt x="57911" y="1013460"/>
                </a:moveTo>
                <a:lnTo>
                  <a:pt x="44957" y="1011936"/>
                </a:lnTo>
                <a:lnTo>
                  <a:pt x="44195" y="1024890"/>
                </a:lnTo>
                <a:lnTo>
                  <a:pt x="56387" y="1025652"/>
                </a:lnTo>
                <a:lnTo>
                  <a:pt x="57911" y="1013460"/>
                </a:lnTo>
                <a:close/>
              </a:path>
              <a:path w="146050" h="1243964">
                <a:moveTo>
                  <a:pt x="55625" y="1038606"/>
                </a:moveTo>
                <a:lnTo>
                  <a:pt x="42671" y="1037844"/>
                </a:lnTo>
                <a:lnTo>
                  <a:pt x="41909" y="1050036"/>
                </a:lnTo>
                <a:lnTo>
                  <a:pt x="54101" y="1051560"/>
                </a:lnTo>
                <a:lnTo>
                  <a:pt x="55625" y="1038606"/>
                </a:lnTo>
                <a:close/>
              </a:path>
              <a:path w="146050" h="1243964">
                <a:moveTo>
                  <a:pt x="53339" y="1063752"/>
                </a:moveTo>
                <a:lnTo>
                  <a:pt x="40385" y="1062990"/>
                </a:lnTo>
                <a:lnTo>
                  <a:pt x="39623" y="1075182"/>
                </a:lnTo>
                <a:lnTo>
                  <a:pt x="51815" y="1076706"/>
                </a:lnTo>
                <a:lnTo>
                  <a:pt x="53339" y="1063752"/>
                </a:lnTo>
                <a:close/>
              </a:path>
              <a:path w="146050" h="1243964">
                <a:moveTo>
                  <a:pt x="51053" y="1088898"/>
                </a:moveTo>
                <a:lnTo>
                  <a:pt x="38099" y="1088136"/>
                </a:lnTo>
                <a:lnTo>
                  <a:pt x="37337" y="1101090"/>
                </a:lnTo>
                <a:lnTo>
                  <a:pt x="50291" y="1101852"/>
                </a:lnTo>
                <a:lnTo>
                  <a:pt x="51053" y="1088898"/>
                </a:lnTo>
                <a:close/>
              </a:path>
              <a:path w="146050" h="1243964">
                <a:moveTo>
                  <a:pt x="48767" y="1114806"/>
                </a:moveTo>
                <a:lnTo>
                  <a:pt x="36575" y="1113282"/>
                </a:lnTo>
                <a:lnTo>
                  <a:pt x="35051" y="1126236"/>
                </a:lnTo>
                <a:lnTo>
                  <a:pt x="48005" y="1126998"/>
                </a:lnTo>
                <a:lnTo>
                  <a:pt x="48767" y="1114806"/>
                </a:lnTo>
                <a:close/>
              </a:path>
              <a:path w="146050" h="1243964">
                <a:moveTo>
                  <a:pt x="46481" y="1139952"/>
                </a:moveTo>
                <a:lnTo>
                  <a:pt x="34289" y="1138428"/>
                </a:lnTo>
                <a:lnTo>
                  <a:pt x="32765" y="1151382"/>
                </a:lnTo>
                <a:lnTo>
                  <a:pt x="45719" y="1152906"/>
                </a:lnTo>
                <a:lnTo>
                  <a:pt x="46481" y="1139952"/>
                </a:lnTo>
                <a:close/>
              </a:path>
              <a:path w="146050" h="1243964">
                <a:moveTo>
                  <a:pt x="31647" y="1167184"/>
                </a:moveTo>
                <a:lnTo>
                  <a:pt x="0" y="1164336"/>
                </a:lnTo>
                <a:lnTo>
                  <a:pt x="30479" y="1241651"/>
                </a:lnTo>
                <a:lnTo>
                  <a:pt x="30479" y="1176528"/>
                </a:lnTo>
                <a:lnTo>
                  <a:pt x="31647" y="1167184"/>
                </a:lnTo>
                <a:close/>
              </a:path>
              <a:path w="146050" h="1243964">
                <a:moveTo>
                  <a:pt x="44007" y="1168296"/>
                </a:moveTo>
                <a:lnTo>
                  <a:pt x="31647" y="1167184"/>
                </a:lnTo>
                <a:lnTo>
                  <a:pt x="30479" y="1176528"/>
                </a:lnTo>
                <a:lnTo>
                  <a:pt x="43433" y="1178052"/>
                </a:lnTo>
                <a:lnTo>
                  <a:pt x="44007" y="1168296"/>
                </a:lnTo>
                <a:close/>
              </a:path>
              <a:path w="146050" h="1243964">
                <a:moveTo>
                  <a:pt x="76199" y="1171194"/>
                </a:moveTo>
                <a:lnTo>
                  <a:pt x="44007" y="1168296"/>
                </a:lnTo>
                <a:lnTo>
                  <a:pt x="43433" y="1178052"/>
                </a:lnTo>
                <a:lnTo>
                  <a:pt x="30479" y="1176528"/>
                </a:lnTo>
                <a:lnTo>
                  <a:pt x="30479" y="1241651"/>
                </a:lnTo>
                <a:lnTo>
                  <a:pt x="31241" y="1243584"/>
                </a:lnTo>
                <a:lnTo>
                  <a:pt x="76199" y="1171194"/>
                </a:lnTo>
                <a:close/>
              </a:path>
              <a:path w="146050" h="1243964">
                <a:moveTo>
                  <a:pt x="44195" y="1165098"/>
                </a:moveTo>
                <a:lnTo>
                  <a:pt x="32003" y="1164336"/>
                </a:lnTo>
                <a:lnTo>
                  <a:pt x="31647" y="1167184"/>
                </a:lnTo>
                <a:lnTo>
                  <a:pt x="44007" y="1168296"/>
                </a:lnTo>
                <a:lnTo>
                  <a:pt x="44195" y="1165098"/>
                </a:lnTo>
                <a:close/>
              </a:path>
            </a:pathLst>
          </a:custGeom>
          <a:solidFill>
            <a:srgbClr val="990000"/>
          </a:solidFill>
        </p:spPr>
        <p:txBody>
          <a:bodyPr wrap="square" lIns="0" tIns="0" rIns="0" bIns="0" rtlCol="0"/>
          <a:lstStyle/>
          <a:p>
            <a:endParaRPr/>
          </a:p>
        </p:txBody>
      </p:sp>
      <p:sp>
        <p:nvSpPr>
          <p:cNvPr id="22" name="object 22"/>
          <p:cNvSpPr txBox="1"/>
          <p:nvPr/>
        </p:nvSpPr>
        <p:spPr>
          <a:xfrm>
            <a:off x="7619371" y="3030727"/>
            <a:ext cx="813435" cy="330200"/>
          </a:xfrm>
          <a:prstGeom prst="rect">
            <a:avLst/>
          </a:prstGeom>
        </p:spPr>
        <p:txBody>
          <a:bodyPr vert="horz" wrap="square" lIns="0" tIns="0" rIns="0" bIns="0" rtlCol="0">
            <a:spAutoFit/>
          </a:bodyPr>
          <a:lstStyle/>
          <a:p>
            <a:pPr marL="12700">
              <a:lnSpc>
                <a:spcPct val="100000"/>
              </a:lnSpc>
            </a:pPr>
            <a:r>
              <a:rPr sz="2400" spc="-20" dirty="0">
                <a:solidFill>
                  <a:srgbClr val="800000"/>
                </a:solidFill>
                <a:latin typeface="Calibri"/>
                <a:cs typeface="Calibri"/>
              </a:rPr>
              <a:t>c</a:t>
            </a:r>
            <a:r>
              <a:rPr sz="2400" spc="-5" dirty="0">
                <a:solidFill>
                  <a:srgbClr val="800000"/>
                </a:solidFill>
                <a:latin typeface="Calibri"/>
                <a:cs typeface="Calibri"/>
              </a:rPr>
              <a:t>op</a:t>
            </a:r>
            <a:r>
              <a:rPr sz="2400" dirty="0">
                <a:solidFill>
                  <a:srgbClr val="800000"/>
                </a:solidFill>
                <a:latin typeface="Calibri"/>
                <a:cs typeface="Calibri"/>
              </a:rPr>
              <a:t>i</a:t>
            </a:r>
            <a:r>
              <a:rPr sz="2400" spc="-5" dirty="0">
                <a:solidFill>
                  <a:srgbClr val="800000"/>
                </a:solidFill>
                <a:latin typeface="Calibri"/>
                <a:cs typeface="Calibri"/>
              </a:rPr>
              <a:t>e</a:t>
            </a:r>
            <a:r>
              <a:rPr sz="2400" dirty="0">
                <a:solidFill>
                  <a:srgbClr val="800000"/>
                </a:solidFill>
                <a:latin typeface="Calibri"/>
                <a:cs typeface="Calibri"/>
              </a:rPr>
              <a:t>s</a:t>
            </a:r>
            <a:endParaRPr sz="2400">
              <a:latin typeface="Calibri"/>
              <a:cs typeface="Calibri"/>
            </a:endParaRPr>
          </a:p>
        </p:txBody>
      </p:sp>
      <p:graphicFrame>
        <p:nvGraphicFramePr>
          <p:cNvPr id="4" name="object 4"/>
          <p:cNvGraphicFramePr>
            <a:graphicFrameLocks noGrp="1"/>
          </p:cNvGraphicFramePr>
          <p:nvPr/>
        </p:nvGraphicFramePr>
        <p:xfrm>
          <a:off x="1604778" y="2357328"/>
          <a:ext cx="6926877" cy="609852"/>
        </p:xfrm>
        <a:graphic>
          <a:graphicData uri="http://schemas.openxmlformats.org/drawingml/2006/table">
            <a:tbl>
              <a:tblPr firstRow="1" bandRow="1">
                <a:tableStyleId>{2D5ABB26-0587-4C30-8999-92F81FD0307C}</a:tableStyleId>
              </a:tblPr>
              <a:tblGrid>
                <a:gridCol w="1025447">
                  <a:extLst>
                    <a:ext uri="{9D8B030D-6E8A-4147-A177-3AD203B41FA5}">
                      <a16:colId xmlns:a16="http://schemas.microsoft.com/office/drawing/2014/main" val="20000"/>
                    </a:ext>
                  </a:extLst>
                </a:gridCol>
                <a:gridCol w="3961825">
                  <a:extLst>
                    <a:ext uri="{9D8B030D-6E8A-4147-A177-3AD203B41FA5}">
                      <a16:colId xmlns:a16="http://schemas.microsoft.com/office/drawing/2014/main" val="20001"/>
                    </a:ext>
                  </a:extLst>
                </a:gridCol>
                <a:gridCol w="1939605">
                  <a:extLst>
                    <a:ext uri="{9D8B030D-6E8A-4147-A177-3AD203B41FA5}">
                      <a16:colId xmlns:a16="http://schemas.microsoft.com/office/drawing/2014/main" val="20002"/>
                    </a:ext>
                  </a:extLst>
                </a:gridCol>
              </a:tblGrid>
              <a:tr h="304926">
                <a:tc>
                  <a:txBody>
                    <a:bodyPr/>
                    <a:lstStyle/>
                    <a:p>
                      <a:pPr marL="34925">
                        <a:lnSpc>
                          <a:spcPct val="100000"/>
                        </a:lnSpc>
                      </a:pPr>
                      <a:r>
                        <a:rPr sz="2000" dirty="0">
                          <a:solidFill>
                            <a:srgbClr val="0000FF"/>
                          </a:solidFill>
                          <a:latin typeface="Courier New"/>
                          <a:cs typeface="Courier New"/>
                        </a:rPr>
                        <a:t>double</a:t>
                      </a:r>
                      <a:endParaRPr sz="2000">
                        <a:latin typeface="Courier New"/>
                        <a:cs typeface="Courier New"/>
                      </a:endParaRPr>
                    </a:p>
                  </a:txBody>
                  <a:tcPr marL="0" marR="0" marT="0" marB="0"/>
                </a:tc>
                <a:tc>
                  <a:txBody>
                    <a:bodyPr/>
                    <a:lstStyle/>
                    <a:p>
                      <a:pPr marL="76200">
                        <a:lnSpc>
                          <a:spcPct val="100000"/>
                        </a:lnSpc>
                      </a:pPr>
                      <a:r>
                        <a:rPr sz="2000" dirty="0">
                          <a:latin typeface="Courier New"/>
                          <a:cs typeface="Courier New"/>
                        </a:rPr>
                        <a:t>examMarks[4]={24.5, 37.1,</a:t>
                      </a:r>
                      <a:endParaRPr sz="2000">
                        <a:latin typeface="Courier New"/>
                        <a:cs typeface="Courier New"/>
                      </a:endParaRPr>
                    </a:p>
                  </a:txBody>
                  <a:tcPr marL="0" marR="0" marT="0" marB="0"/>
                </a:tc>
                <a:tc>
                  <a:txBody>
                    <a:bodyPr/>
                    <a:lstStyle/>
                    <a:p>
                      <a:pPr marL="75565">
                        <a:lnSpc>
                          <a:spcPct val="100000"/>
                        </a:lnSpc>
                      </a:pPr>
                      <a:r>
                        <a:rPr sz="2000" dirty="0">
                          <a:latin typeface="Courier New"/>
                          <a:cs typeface="Courier New"/>
                        </a:rPr>
                        <a:t>56.4, 48.6};</a:t>
                      </a:r>
                      <a:endParaRPr sz="2000">
                        <a:latin typeface="Courier New"/>
                        <a:cs typeface="Courier New"/>
                      </a:endParaRPr>
                    </a:p>
                  </a:txBody>
                  <a:tcPr marL="0" marR="0" marT="0" marB="0"/>
                </a:tc>
                <a:extLst>
                  <a:ext uri="{0D108BD9-81ED-4DB2-BD59-A6C34878D82A}">
                    <a16:rowId xmlns:a16="http://schemas.microsoft.com/office/drawing/2014/main" val="10000"/>
                  </a:ext>
                </a:extLst>
              </a:tr>
              <a:tr h="304926">
                <a:tc>
                  <a:txBody>
                    <a:bodyPr/>
                    <a:lstStyle/>
                    <a:p>
                      <a:pPr marL="34925">
                        <a:lnSpc>
                          <a:spcPct val="100000"/>
                        </a:lnSpc>
                      </a:pPr>
                      <a:r>
                        <a:rPr sz="2000" dirty="0">
                          <a:solidFill>
                            <a:srgbClr val="0000FF"/>
                          </a:solidFill>
                          <a:latin typeface="Courier New"/>
                          <a:cs typeface="Courier New"/>
                        </a:rPr>
                        <a:t>double</a:t>
                      </a:r>
                      <a:endParaRPr sz="2000">
                        <a:latin typeface="Courier New"/>
                        <a:cs typeface="Courier New"/>
                      </a:endParaRPr>
                    </a:p>
                  </a:txBody>
                  <a:tcPr marL="0" marR="0" marT="0" marB="0"/>
                </a:tc>
                <a:tc>
                  <a:txBody>
                    <a:bodyPr/>
                    <a:lstStyle/>
                    <a:p>
                      <a:pPr marL="76200">
                        <a:lnSpc>
                          <a:spcPct val="100000"/>
                        </a:lnSpc>
                      </a:pPr>
                      <a:r>
                        <a:rPr sz="2000" dirty="0">
                          <a:latin typeface="Courier New"/>
                          <a:cs typeface="Courier New"/>
                        </a:rPr>
                        <a:t>sMark;</a:t>
                      </a:r>
                      <a:endParaRPr sz="2000">
                        <a:latin typeface="Courier New"/>
                        <a:cs typeface="Courier New"/>
                      </a:endParaRPr>
                    </a:p>
                  </a:txBody>
                  <a:tcPr marL="0" marR="0" marT="0" marB="0"/>
                </a:tc>
                <a:tc>
                  <a:txBody>
                    <a:bodyPr/>
                    <a:lstStyle/>
                    <a:p>
                      <a:endParaRPr sz="2000" dirty="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23" name="Oval 22">
            <a:extLst>
              <a:ext uri="{FF2B5EF4-FFF2-40B4-BE49-F238E27FC236}">
                <a16:creationId xmlns:a16="http://schemas.microsoft.com/office/drawing/2014/main" id="{2B955C6B-4510-42AE-9D32-D2AC6840F6E1}"/>
              </a:ext>
            </a:extLst>
          </p:cNvPr>
          <p:cNvSpPr/>
          <p:nvPr/>
        </p:nvSpPr>
        <p:spPr>
          <a:xfrm>
            <a:off x="5633605" y="73746"/>
            <a:ext cx="1688326" cy="94610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4206DFAB-62F6-4C30-BC4C-4559D0EE2073}"/>
              </a:ext>
            </a:extLst>
          </p:cNvPr>
          <p:cNvSpPr/>
          <p:nvPr/>
        </p:nvSpPr>
        <p:spPr>
          <a:xfrm rot="3516436">
            <a:off x="8785342" y="2485910"/>
            <a:ext cx="132983"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953BA7A-C485-56EE-39F5-2CDCE5BEEB42}"/>
              </a:ext>
            </a:extLst>
          </p:cNvPr>
          <p:cNvSpPr/>
          <p:nvPr/>
        </p:nvSpPr>
        <p:spPr>
          <a:xfrm>
            <a:off x="8093122" y="3998794"/>
            <a:ext cx="805218" cy="1953004"/>
          </a:xfrm>
          <a:custGeom>
            <a:avLst/>
            <a:gdLst>
              <a:gd name="connsiteX0" fmla="*/ 0 w 805218"/>
              <a:gd name="connsiteY0" fmla="*/ 0 h 1953004"/>
              <a:gd name="connsiteX1" fmla="*/ 163774 w 805218"/>
              <a:gd name="connsiteY1" fmla="*/ 163773 h 1953004"/>
              <a:gd name="connsiteX2" fmla="*/ 518615 w 805218"/>
              <a:gd name="connsiteY2" fmla="*/ 491319 h 1953004"/>
              <a:gd name="connsiteX3" fmla="*/ 696036 w 805218"/>
              <a:gd name="connsiteY3" fmla="*/ 668740 h 1953004"/>
              <a:gd name="connsiteX4" fmla="*/ 805218 w 805218"/>
              <a:gd name="connsiteY4" fmla="*/ 859809 h 1953004"/>
              <a:gd name="connsiteX5" fmla="*/ 736979 w 805218"/>
              <a:gd name="connsiteY5" fmla="*/ 1364776 h 1953004"/>
              <a:gd name="connsiteX6" fmla="*/ 696036 w 805218"/>
              <a:gd name="connsiteY6" fmla="*/ 1473958 h 1953004"/>
              <a:gd name="connsiteX7" fmla="*/ 545911 w 805218"/>
              <a:gd name="connsiteY7" fmla="*/ 1555845 h 1953004"/>
              <a:gd name="connsiteX8" fmla="*/ 395785 w 805218"/>
              <a:gd name="connsiteY8" fmla="*/ 1665027 h 1953004"/>
              <a:gd name="connsiteX9" fmla="*/ 259308 w 805218"/>
              <a:gd name="connsiteY9" fmla="*/ 1842448 h 1953004"/>
              <a:gd name="connsiteX10" fmla="*/ 218365 w 805218"/>
              <a:gd name="connsiteY10" fmla="*/ 1951630 h 1953004"/>
              <a:gd name="connsiteX11" fmla="*/ 218365 w 805218"/>
              <a:gd name="connsiteY11" fmla="*/ 1924334 h 195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218" h="1953004">
                <a:moveTo>
                  <a:pt x="0" y="0"/>
                </a:moveTo>
                <a:cubicBezTo>
                  <a:pt x="176507" y="141205"/>
                  <a:pt x="-67994" y="-60971"/>
                  <a:pt x="163774" y="163773"/>
                </a:cubicBezTo>
                <a:cubicBezTo>
                  <a:pt x="279334" y="275831"/>
                  <a:pt x="401838" y="380531"/>
                  <a:pt x="518615" y="491319"/>
                </a:cubicBezTo>
                <a:cubicBezTo>
                  <a:pt x="579291" y="548883"/>
                  <a:pt x="654540" y="596123"/>
                  <a:pt x="696036" y="668740"/>
                </a:cubicBezTo>
                <a:lnTo>
                  <a:pt x="805218" y="859809"/>
                </a:lnTo>
                <a:cubicBezTo>
                  <a:pt x="782472" y="1028131"/>
                  <a:pt x="766709" y="1197546"/>
                  <a:pt x="736979" y="1364776"/>
                </a:cubicBezTo>
                <a:cubicBezTo>
                  <a:pt x="730176" y="1403045"/>
                  <a:pt x="719735" y="1443150"/>
                  <a:pt x="696036" y="1473958"/>
                </a:cubicBezTo>
                <a:cubicBezTo>
                  <a:pt x="647044" y="1537648"/>
                  <a:pt x="608844" y="1540111"/>
                  <a:pt x="545911" y="1555845"/>
                </a:cubicBezTo>
                <a:cubicBezTo>
                  <a:pt x="495869" y="1592239"/>
                  <a:pt x="433512" y="1615982"/>
                  <a:pt x="395785" y="1665027"/>
                </a:cubicBezTo>
                <a:lnTo>
                  <a:pt x="259308" y="1842448"/>
                </a:lnTo>
                <a:cubicBezTo>
                  <a:pt x="250691" y="1868299"/>
                  <a:pt x="229242" y="1935314"/>
                  <a:pt x="218365" y="1951630"/>
                </a:cubicBezTo>
                <a:cubicBezTo>
                  <a:pt x="213318" y="1959201"/>
                  <a:pt x="218365" y="1933433"/>
                  <a:pt x="218365" y="1924334"/>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2BFA44DB-2B3E-C75F-CBB8-8B34B4C55105}"/>
              </a:ext>
            </a:extLst>
          </p:cNvPr>
          <p:cNvSpPr/>
          <p:nvPr/>
        </p:nvSpPr>
        <p:spPr>
          <a:xfrm>
            <a:off x="5564995" y="5399320"/>
            <a:ext cx="2159638" cy="1806698"/>
          </a:xfrm>
          <a:custGeom>
            <a:avLst/>
            <a:gdLst>
              <a:gd name="connsiteX0" fmla="*/ 2159638 w 2159638"/>
              <a:gd name="connsiteY0" fmla="*/ 1015128 h 1806698"/>
              <a:gd name="connsiteX1" fmla="*/ 1518193 w 2159638"/>
              <a:gd name="connsiteY1" fmla="*/ 1588334 h 1806698"/>
              <a:gd name="connsiteX2" fmla="*/ 1136056 w 2159638"/>
              <a:gd name="connsiteY2" fmla="*/ 1779402 h 1806698"/>
              <a:gd name="connsiteX3" fmla="*/ 931339 w 2159638"/>
              <a:gd name="connsiteY3" fmla="*/ 1806698 h 1806698"/>
              <a:gd name="connsiteX4" fmla="*/ 576498 w 2159638"/>
              <a:gd name="connsiteY4" fmla="*/ 1752107 h 1806698"/>
              <a:gd name="connsiteX5" fmla="*/ 371781 w 2159638"/>
              <a:gd name="connsiteY5" fmla="*/ 1642925 h 1806698"/>
              <a:gd name="connsiteX6" fmla="*/ 358133 w 2159638"/>
              <a:gd name="connsiteY6" fmla="*/ 1601981 h 1806698"/>
              <a:gd name="connsiteX7" fmla="*/ 330838 w 2159638"/>
              <a:gd name="connsiteY7" fmla="*/ 1547390 h 1806698"/>
              <a:gd name="connsiteX8" fmla="*/ 289895 w 2159638"/>
              <a:gd name="connsiteY8" fmla="*/ 1369970 h 1806698"/>
              <a:gd name="connsiteX9" fmla="*/ 262599 w 2159638"/>
              <a:gd name="connsiteY9" fmla="*/ 1288083 h 1806698"/>
              <a:gd name="connsiteX10" fmla="*/ 248951 w 2159638"/>
              <a:gd name="connsiteY10" fmla="*/ 1178901 h 1806698"/>
              <a:gd name="connsiteX11" fmla="*/ 235304 w 2159638"/>
              <a:gd name="connsiteY11" fmla="*/ 5193 h 1806698"/>
              <a:gd name="connsiteX12" fmla="*/ 194360 w 2159638"/>
              <a:gd name="connsiteY12" fmla="*/ 59784 h 1806698"/>
              <a:gd name="connsiteX13" fmla="*/ 71530 w 2159638"/>
              <a:gd name="connsiteY13" fmla="*/ 209910 h 1806698"/>
              <a:gd name="connsiteX14" fmla="*/ 3292 w 2159638"/>
              <a:gd name="connsiteY14" fmla="*/ 250853 h 1806698"/>
              <a:gd name="connsiteX15" fmla="*/ 98826 w 2159638"/>
              <a:gd name="connsiteY15" fmla="*/ 182614 h 1806698"/>
              <a:gd name="connsiteX16" fmla="*/ 167065 w 2159638"/>
              <a:gd name="connsiteY16" fmla="*/ 73432 h 1806698"/>
              <a:gd name="connsiteX17" fmla="*/ 235304 w 2159638"/>
              <a:gd name="connsiteY17" fmla="*/ 18841 h 1806698"/>
              <a:gd name="connsiteX18" fmla="*/ 276247 w 2159638"/>
              <a:gd name="connsiteY18" fmla="*/ 46137 h 1806698"/>
              <a:gd name="connsiteX19" fmla="*/ 330838 w 2159638"/>
              <a:gd name="connsiteY19" fmla="*/ 155319 h 1806698"/>
              <a:gd name="connsiteX20" fmla="*/ 371781 w 2159638"/>
              <a:gd name="connsiteY20" fmla="*/ 196262 h 1806698"/>
              <a:gd name="connsiteX21" fmla="*/ 412724 w 2159638"/>
              <a:gd name="connsiteY21" fmla="*/ 223558 h 180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59638" h="1806698">
                <a:moveTo>
                  <a:pt x="2159638" y="1015128"/>
                </a:moveTo>
                <a:cubicBezTo>
                  <a:pt x="1968839" y="1205927"/>
                  <a:pt x="1660418" y="1517222"/>
                  <a:pt x="1518193" y="1588334"/>
                </a:cubicBezTo>
                <a:cubicBezTo>
                  <a:pt x="1390814" y="1652023"/>
                  <a:pt x="1269530" y="1729738"/>
                  <a:pt x="1136056" y="1779402"/>
                </a:cubicBezTo>
                <a:cubicBezTo>
                  <a:pt x="1071535" y="1803410"/>
                  <a:pt x="999578" y="1797599"/>
                  <a:pt x="931339" y="1806698"/>
                </a:cubicBezTo>
                <a:cubicBezTo>
                  <a:pt x="813059" y="1788501"/>
                  <a:pt x="692230" y="1782563"/>
                  <a:pt x="576498" y="1752107"/>
                </a:cubicBezTo>
                <a:cubicBezTo>
                  <a:pt x="502795" y="1732711"/>
                  <a:pt x="435360" y="1685311"/>
                  <a:pt x="371781" y="1642925"/>
                </a:cubicBezTo>
                <a:cubicBezTo>
                  <a:pt x="367232" y="1629277"/>
                  <a:pt x="363800" y="1615204"/>
                  <a:pt x="358133" y="1601981"/>
                </a:cubicBezTo>
                <a:cubicBezTo>
                  <a:pt x="350119" y="1583281"/>
                  <a:pt x="337272" y="1566691"/>
                  <a:pt x="330838" y="1547390"/>
                </a:cubicBezTo>
                <a:cubicBezTo>
                  <a:pt x="279349" y="1392924"/>
                  <a:pt x="322379" y="1489080"/>
                  <a:pt x="289895" y="1369970"/>
                </a:cubicBezTo>
                <a:cubicBezTo>
                  <a:pt x="282325" y="1342212"/>
                  <a:pt x="271698" y="1315379"/>
                  <a:pt x="262599" y="1288083"/>
                </a:cubicBezTo>
                <a:cubicBezTo>
                  <a:pt x="258050" y="1251689"/>
                  <a:pt x="249731" y="1215570"/>
                  <a:pt x="248951" y="1178901"/>
                </a:cubicBezTo>
                <a:cubicBezTo>
                  <a:pt x="240628" y="787727"/>
                  <a:pt x="254367" y="395991"/>
                  <a:pt x="235304" y="5193"/>
                </a:cubicBezTo>
                <a:cubicBezTo>
                  <a:pt x="234196" y="-17526"/>
                  <a:pt x="206416" y="40495"/>
                  <a:pt x="194360" y="59784"/>
                </a:cubicBezTo>
                <a:cubicBezTo>
                  <a:pt x="132967" y="158013"/>
                  <a:pt x="212348" y="92562"/>
                  <a:pt x="71530" y="209910"/>
                </a:cubicBezTo>
                <a:cubicBezTo>
                  <a:pt x="51152" y="226892"/>
                  <a:pt x="-15465" y="269610"/>
                  <a:pt x="3292" y="250853"/>
                </a:cubicBezTo>
                <a:cubicBezTo>
                  <a:pt x="30964" y="223181"/>
                  <a:pt x="66981" y="205360"/>
                  <a:pt x="98826" y="182614"/>
                </a:cubicBezTo>
                <a:cubicBezTo>
                  <a:pt x="121625" y="91420"/>
                  <a:pt x="95219" y="157252"/>
                  <a:pt x="167065" y="73432"/>
                </a:cubicBezTo>
                <a:cubicBezTo>
                  <a:pt x="216451" y="15815"/>
                  <a:pt x="166423" y="41801"/>
                  <a:pt x="235304" y="18841"/>
                </a:cubicBezTo>
                <a:cubicBezTo>
                  <a:pt x="248952" y="27940"/>
                  <a:pt x="266841" y="32699"/>
                  <a:pt x="276247" y="46137"/>
                </a:cubicBezTo>
                <a:cubicBezTo>
                  <a:pt x="299581" y="79471"/>
                  <a:pt x="302066" y="126547"/>
                  <a:pt x="330838" y="155319"/>
                </a:cubicBezTo>
                <a:cubicBezTo>
                  <a:pt x="344486" y="168967"/>
                  <a:pt x="356954" y="183906"/>
                  <a:pt x="371781" y="196262"/>
                </a:cubicBezTo>
                <a:cubicBezTo>
                  <a:pt x="384382" y="206763"/>
                  <a:pt x="412724" y="223558"/>
                  <a:pt x="412724" y="22355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6065" y="61328"/>
            <a:ext cx="5081270" cy="615553"/>
          </a:xfrm>
          <a:prstGeom prst="rect">
            <a:avLst/>
          </a:prstGeom>
        </p:spPr>
        <p:txBody>
          <a:bodyPr vert="horz" wrap="square" lIns="0" tIns="0" rIns="0" bIns="0" rtlCol="0">
            <a:spAutoFit/>
          </a:bodyPr>
          <a:lstStyle/>
          <a:p>
            <a:pPr marL="12700">
              <a:lnSpc>
                <a:spcPct val="100000"/>
              </a:lnSpc>
            </a:pPr>
            <a:r>
              <a:rPr spc="-100" dirty="0"/>
              <a:t>P</a:t>
            </a:r>
            <a:r>
              <a:rPr spc="-10" dirty="0"/>
              <a:t>a</a:t>
            </a:r>
            <a:r>
              <a:rPr spc="-5" dirty="0"/>
              <a:t>ss</a:t>
            </a:r>
            <a:r>
              <a:rPr spc="20" dirty="0"/>
              <a:t> </a:t>
            </a:r>
            <a:r>
              <a:rPr spc="-35" dirty="0"/>
              <a:t>b</a:t>
            </a:r>
            <a:r>
              <a:rPr spc="-5" dirty="0"/>
              <a:t>y</a:t>
            </a:r>
            <a:r>
              <a:rPr spc="10" dirty="0"/>
              <a:t> </a:t>
            </a:r>
            <a:r>
              <a:rPr spc="-65" dirty="0"/>
              <a:t>r</a:t>
            </a:r>
            <a:r>
              <a:rPr spc="-40" dirty="0"/>
              <a:t>e</a:t>
            </a:r>
            <a:r>
              <a:rPr spc="-110" dirty="0"/>
              <a:t>f</a:t>
            </a:r>
            <a:r>
              <a:rPr spc="-5" dirty="0"/>
              <a:t>e</a:t>
            </a:r>
            <a:r>
              <a:rPr spc="-65" dirty="0"/>
              <a:t>r</a:t>
            </a:r>
            <a:r>
              <a:rPr spc="-5" dirty="0"/>
              <a:t>ence</a:t>
            </a:r>
            <a:r>
              <a:rPr spc="-15" dirty="0"/>
              <a:t> </a:t>
            </a:r>
            <a:r>
              <a:rPr dirty="0"/>
              <a:t>(C</a:t>
            </a:r>
            <a:r>
              <a:rPr spc="25" dirty="0"/>
              <a:t>+</a:t>
            </a:r>
            <a:r>
              <a:rPr dirty="0"/>
              <a:t>+)</a:t>
            </a:r>
          </a:p>
        </p:txBody>
      </p:sp>
      <p:sp>
        <p:nvSpPr>
          <p:cNvPr id="3" name="object 3"/>
          <p:cNvSpPr txBox="1"/>
          <p:nvPr/>
        </p:nvSpPr>
        <p:spPr>
          <a:xfrm>
            <a:off x="1414085" y="2279336"/>
            <a:ext cx="1549400" cy="558800"/>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int </a:t>
            </a:r>
            <a:r>
              <a:rPr sz="2000" spc="-5" dirty="0">
                <a:latin typeface="Courier New"/>
                <a:cs typeface="Courier New"/>
              </a:rPr>
              <a:t>main()</a:t>
            </a:r>
            <a:endParaRPr sz="2000">
              <a:latin typeface="Courier New"/>
              <a:cs typeface="Courier New"/>
            </a:endParaRPr>
          </a:p>
          <a:p>
            <a:pPr marL="12700">
              <a:lnSpc>
                <a:spcPct val="100000"/>
              </a:lnSpc>
            </a:pPr>
            <a:r>
              <a:rPr sz="2000" spc="-5" dirty="0">
                <a:latin typeface="Courier New"/>
                <a:cs typeface="Courier New"/>
              </a:rPr>
              <a:t>{</a:t>
            </a:r>
            <a:endParaRPr sz="2000">
              <a:latin typeface="Courier New"/>
              <a:cs typeface="Courier New"/>
            </a:endParaRPr>
          </a:p>
        </p:txBody>
      </p:sp>
      <p:sp>
        <p:nvSpPr>
          <p:cNvPr id="4" name="object 4"/>
          <p:cNvSpPr txBox="1"/>
          <p:nvPr/>
        </p:nvSpPr>
        <p:spPr>
          <a:xfrm>
            <a:off x="1718885" y="2876235"/>
            <a:ext cx="939800" cy="889000"/>
          </a:xfrm>
          <a:prstGeom prst="rect">
            <a:avLst/>
          </a:prstGeom>
        </p:spPr>
        <p:txBody>
          <a:bodyPr vert="horz" wrap="square" lIns="0" tIns="0" rIns="0" bIns="0" rtlCol="0">
            <a:spAutoFit/>
          </a:bodyPr>
          <a:lstStyle/>
          <a:p>
            <a:pPr marL="12700" marR="5080">
              <a:lnSpc>
                <a:spcPct val="100000"/>
              </a:lnSpc>
            </a:pPr>
            <a:r>
              <a:rPr sz="2000" spc="-5" dirty="0">
                <a:solidFill>
                  <a:srgbClr val="0000FF"/>
                </a:solidFill>
                <a:latin typeface="Courier New"/>
                <a:cs typeface="Courier New"/>
              </a:rPr>
              <a:t>double double</a:t>
            </a:r>
            <a:endParaRPr sz="2000">
              <a:latin typeface="Courier New"/>
              <a:cs typeface="Courier New"/>
            </a:endParaRPr>
          </a:p>
          <a:p>
            <a:pPr marL="12700">
              <a:lnSpc>
                <a:spcPct val="100000"/>
              </a:lnSpc>
            </a:pPr>
            <a:r>
              <a:rPr sz="2000" spc="-5" dirty="0">
                <a:solidFill>
                  <a:srgbClr val="009A00"/>
                </a:solidFill>
                <a:latin typeface="Courier New"/>
                <a:cs typeface="Courier New"/>
              </a:rPr>
              <a:t>. . .</a:t>
            </a:r>
            <a:endParaRPr sz="2000">
              <a:latin typeface="Courier New"/>
              <a:cs typeface="Courier New"/>
            </a:endParaRPr>
          </a:p>
        </p:txBody>
      </p:sp>
      <p:sp>
        <p:nvSpPr>
          <p:cNvPr id="5" name="object 5"/>
          <p:cNvSpPr txBox="1"/>
          <p:nvPr/>
        </p:nvSpPr>
        <p:spPr>
          <a:xfrm>
            <a:off x="2633131" y="2876235"/>
            <a:ext cx="5968365" cy="889000"/>
          </a:xfrm>
          <a:prstGeom prst="rect">
            <a:avLst/>
          </a:prstGeom>
        </p:spPr>
        <p:txBody>
          <a:bodyPr vert="horz" wrap="square" lIns="0" tIns="0" rIns="0" bIns="0" rtlCol="0">
            <a:spAutoFit/>
          </a:bodyPr>
          <a:lstStyle/>
          <a:p>
            <a:pPr marL="165100">
              <a:lnSpc>
                <a:spcPct val="100000"/>
              </a:lnSpc>
            </a:pPr>
            <a:r>
              <a:rPr sz="2000" spc="-5" dirty="0">
                <a:latin typeface="Courier New"/>
                <a:cs typeface="Courier New"/>
              </a:rPr>
              <a:t>examMarks[4]={24.5, 37.1, 56.4, 48.6};</a:t>
            </a:r>
            <a:endParaRPr sz="2000">
              <a:latin typeface="Courier New"/>
              <a:cs typeface="Courier New"/>
            </a:endParaRPr>
          </a:p>
          <a:p>
            <a:pPr marL="165100">
              <a:lnSpc>
                <a:spcPct val="100000"/>
              </a:lnSpc>
            </a:pPr>
            <a:r>
              <a:rPr sz="2000" spc="-5" dirty="0">
                <a:latin typeface="Courier New"/>
                <a:cs typeface="Courier New"/>
              </a:rPr>
              <a:t>sMark;</a:t>
            </a:r>
            <a:endParaRPr sz="2000">
              <a:latin typeface="Courier New"/>
              <a:cs typeface="Courier New"/>
            </a:endParaRPr>
          </a:p>
          <a:p>
            <a:pPr marL="12700">
              <a:lnSpc>
                <a:spcPct val="100000"/>
              </a:lnSpc>
            </a:pPr>
            <a:r>
              <a:rPr sz="2000" spc="-5" dirty="0">
                <a:solidFill>
                  <a:srgbClr val="009A00"/>
                </a:solidFill>
                <a:latin typeface="Courier New"/>
                <a:cs typeface="Courier New"/>
              </a:rPr>
              <a:t>. .</a:t>
            </a:r>
            <a:endParaRPr sz="2000">
              <a:latin typeface="Courier New"/>
              <a:cs typeface="Courier New"/>
            </a:endParaRPr>
          </a:p>
        </p:txBody>
      </p:sp>
      <p:sp>
        <p:nvSpPr>
          <p:cNvPr id="6" name="object 6"/>
          <p:cNvSpPr txBox="1"/>
          <p:nvPr/>
        </p:nvSpPr>
        <p:spPr>
          <a:xfrm>
            <a:off x="1718885" y="4095434"/>
            <a:ext cx="787400" cy="5842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sMark</a:t>
            </a:r>
            <a:endParaRPr sz="2000">
              <a:latin typeface="Courier New"/>
              <a:cs typeface="Courier New"/>
            </a:endParaRPr>
          </a:p>
          <a:p>
            <a:pPr marL="12700">
              <a:lnSpc>
                <a:spcPct val="100000"/>
              </a:lnSpc>
            </a:pPr>
            <a:r>
              <a:rPr sz="2000" spc="-5" dirty="0">
                <a:solidFill>
                  <a:srgbClr val="009A00"/>
                </a:solidFill>
                <a:latin typeface="Courier New"/>
                <a:cs typeface="Courier New"/>
              </a:rPr>
              <a:t>. . .</a:t>
            </a:r>
            <a:endParaRPr sz="2000">
              <a:latin typeface="Courier New"/>
              <a:cs typeface="Courier New"/>
            </a:endParaRPr>
          </a:p>
        </p:txBody>
      </p:sp>
      <p:sp>
        <p:nvSpPr>
          <p:cNvPr id="7" name="object 7"/>
          <p:cNvSpPr txBox="1"/>
          <p:nvPr/>
        </p:nvSpPr>
        <p:spPr>
          <a:xfrm>
            <a:off x="2633131" y="4095434"/>
            <a:ext cx="6577965" cy="5842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 findSmallest(examMarks[0], examMarks[1]);</a:t>
            </a:r>
            <a:endParaRPr sz="2000">
              <a:latin typeface="Courier New"/>
              <a:cs typeface="Courier New"/>
            </a:endParaRPr>
          </a:p>
          <a:p>
            <a:pPr marL="12700">
              <a:lnSpc>
                <a:spcPct val="100000"/>
              </a:lnSpc>
            </a:pPr>
            <a:r>
              <a:rPr sz="2000" spc="-5" dirty="0">
                <a:solidFill>
                  <a:srgbClr val="009A00"/>
                </a:solidFill>
                <a:latin typeface="Courier New"/>
                <a:cs typeface="Courier New"/>
              </a:rPr>
              <a:t>. .</a:t>
            </a:r>
            <a:endParaRPr sz="2000">
              <a:latin typeface="Courier New"/>
              <a:cs typeface="Courier New"/>
            </a:endParaRPr>
          </a:p>
        </p:txBody>
      </p:sp>
      <p:sp>
        <p:nvSpPr>
          <p:cNvPr id="8" name="object 8"/>
          <p:cNvSpPr txBox="1"/>
          <p:nvPr/>
        </p:nvSpPr>
        <p:spPr>
          <a:xfrm>
            <a:off x="1414085" y="4705033"/>
            <a:ext cx="1701800" cy="8890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t>
            </a:r>
            <a:endParaRPr sz="2000">
              <a:latin typeface="Courier New"/>
              <a:cs typeface="Courier New"/>
            </a:endParaRPr>
          </a:p>
          <a:p>
            <a:pPr>
              <a:lnSpc>
                <a:spcPct val="100000"/>
              </a:lnSpc>
              <a:spcBef>
                <a:spcPts val="42"/>
              </a:spcBef>
            </a:pPr>
            <a:endParaRPr sz="2050">
              <a:latin typeface="Times New Roman"/>
              <a:cs typeface="Times New Roman"/>
            </a:endParaRPr>
          </a:p>
          <a:p>
            <a:pPr marL="12700">
              <a:lnSpc>
                <a:spcPct val="100000"/>
              </a:lnSpc>
            </a:pPr>
            <a:r>
              <a:rPr sz="2000" spc="-5" dirty="0">
                <a:solidFill>
                  <a:srgbClr val="003300"/>
                </a:solidFill>
                <a:latin typeface="Courier New"/>
                <a:cs typeface="Courier New"/>
              </a:rPr>
              <a:t>// Function</a:t>
            </a:r>
            <a:endParaRPr sz="2000">
              <a:latin typeface="Courier New"/>
              <a:cs typeface="Courier New"/>
            </a:endParaRPr>
          </a:p>
        </p:txBody>
      </p:sp>
      <p:sp>
        <p:nvSpPr>
          <p:cNvPr id="9" name="object 9"/>
          <p:cNvSpPr txBox="1"/>
          <p:nvPr/>
        </p:nvSpPr>
        <p:spPr>
          <a:xfrm>
            <a:off x="1414085" y="5619433"/>
            <a:ext cx="4140200" cy="584200"/>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double </a:t>
            </a:r>
            <a:r>
              <a:rPr sz="2000" spc="-5" dirty="0">
                <a:latin typeface="Courier New"/>
                <a:cs typeface="Courier New"/>
              </a:rPr>
              <a:t>findSmallest(</a:t>
            </a:r>
            <a:r>
              <a:rPr sz="2000" spc="-5" dirty="0">
                <a:solidFill>
                  <a:srgbClr val="0000FF"/>
                </a:solidFill>
                <a:latin typeface="Courier New"/>
                <a:cs typeface="Courier New"/>
              </a:rPr>
              <a:t>double</a:t>
            </a:r>
            <a:r>
              <a:rPr sz="2000" b="1" spc="-5" dirty="0">
                <a:solidFill>
                  <a:srgbClr val="0000FF"/>
                </a:solidFill>
                <a:latin typeface="Courier New"/>
                <a:cs typeface="Courier New"/>
              </a:rPr>
              <a:t>&amp;</a:t>
            </a:r>
            <a:endParaRPr sz="2000" dirty="0">
              <a:latin typeface="Courier New"/>
              <a:cs typeface="Courier New"/>
            </a:endParaRPr>
          </a:p>
          <a:p>
            <a:pPr marL="12700">
              <a:lnSpc>
                <a:spcPct val="100000"/>
              </a:lnSpc>
            </a:pPr>
            <a:r>
              <a:rPr sz="2000" spc="-5" dirty="0">
                <a:latin typeface="Courier New"/>
                <a:cs typeface="Courier New"/>
              </a:rPr>
              <a:t>{</a:t>
            </a:r>
            <a:endParaRPr sz="2000" dirty="0">
              <a:latin typeface="Courier New"/>
              <a:cs typeface="Courier New"/>
            </a:endParaRPr>
          </a:p>
        </p:txBody>
      </p:sp>
      <p:sp>
        <p:nvSpPr>
          <p:cNvPr id="10" name="object 10"/>
          <p:cNvSpPr txBox="1"/>
          <p:nvPr/>
        </p:nvSpPr>
        <p:spPr>
          <a:xfrm>
            <a:off x="5681281" y="5619433"/>
            <a:ext cx="7874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num1,</a:t>
            </a:r>
            <a:endParaRPr sz="2000">
              <a:latin typeface="Courier New"/>
              <a:cs typeface="Courier New"/>
            </a:endParaRPr>
          </a:p>
        </p:txBody>
      </p:sp>
      <p:sp>
        <p:nvSpPr>
          <p:cNvPr id="11" name="object 11"/>
          <p:cNvSpPr txBox="1"/>
          <p:nvPr/>
        </p:nvSpPr>
        <p:spPr>
          <a:xfrm>
            <a:off x="1414085" y="6838632"/>
            <a:ext cx="177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t>
            </a:r>
            <a:endParaRPr sz="2000">
              <a:latin typeface="Courier New"/>
              <a:cs typeface="Courier New"/>
            </a:endParaRPr>
          </a:p>
        </p:txBody>
      </p:sp>
      <p:sp>
        <p:nvSpPr>
          <p:cNvPr id="12" name="object 12"/>
          <p:cNvSpPr/>
          <p:nvPr/>
        </p:nvSpPr>
        <p:spPr>
          <a:xfrm>
            <a:off x="5642175" y="4365484"/>
            <a:ext cx="200660" cy="1215390"/>
          </a:xfrm>
          <a:custGeom>
            <a:avLst/>
            <a:gdLst/>
            <a:ahLst/>
            <a:cxnLst/>
            <a:rect l="l" t="t" r="r" b="b"/>
            <a:pathLst>
              <a:path w="200660" h="1215389">
                <a:moveTo>
                  <a:pt x="14477" y="12954"/>
                </a:moveTo>
                <a:lnTo>
                  <a:pt x="12953" y="0"/>
                </a:lnTo>
                <a:lnTo>
                  <a:pt x="0" y="2286"/>
                </a:lnTo>
                <a:lnTo>
                  <a:pt x="1523" y="14478"/>
                </a:lnTo>
                <a:lnTo>
                  <a:pt x="14477" y="12954"/>
                </a:lnTo>
                <a:close/>
              </a:path>
              <a:path w="200660" h="1215389">
                <a:moveTo>
                  <a:pt x="18287" y="38100"/>
                </a:moveTo>
                <a:lnTo>
                  <a:pt x="16001" y="25146"/>
                </a:lnTo>
                <a:lnTo>
                  <a:pt x="3809" y="27432"/>
                </a:lnTo>
                <a:lnTo>
                  <a:pt x="5333" y="39624"/>
                </a:lnTo>
                <a:lnTo>
                  <a:pt x="18287" y="38100"/>
                </a:lnTo>
                <a:close/>
              </a:path>
              <a:path w="200660" h="1215389">
                <a:moveTo>
                  <a:pt x="21335" y="63246"/>
                </a:moveTo>
                <a:lnTo>
                  <a:pt x="19811" y="50292"/>
                </a:lnTo>
                <a:lnTo>
                  <a:pt x="6857" y="52577"/>
                </a:lnTo>
                <a:lnTo>
                  <a:pt x="9143" y="64769"/>
                </a:lnTo>
                <a:lnTo>
                  <a:pt x="21335" y="63246"/>
                </a:lnTo>
                <a:close/>
              </a:path>
              <a:path w="200660" h="1215389">
                <a:moveTo>
                  <a:pt x="25145" y="88392"/>
                </a:moveTo>
                <a:lnTo>
                  <a:pt x="22859" y="75438"/>
                </a:lnTo>
                <a:lnTo>
                  <a:pt x="10667" y="77724"/>
                </a:lnTo>
                <a:lnTo>
                  <a:pt x="12191" y="89916"/>
                </a:lnTo>
                <a:lnTo>
                  <a:pt x="25145" y="88392"/>
                </a:lnTo>
                <a:close/>
              </a:path>
              <a:path w="200660" h="1215389">
                <a:moveTo>
                  <a:pt x="28193" y="113538"/>
                </a:moveTo>
                <a:lnTo>
                  <a:pt x="26669" y="100584"/>
                </a:lnTo>
                <a:lnTo>
                  <a:pt x="13715" y="102870"/>
                </a:lnTo>
                <a:lnTo>
                  <a:pt x="16001" y="115062"/>
                </a:lnTo>
                <a:lnTo>
                  <a:pt x="28193" y="113538"/>
                </a:lnTo>
                <a:close/>
              </a:path>
              <a:path w="200660" h="1215389">
                <a:moveTo>
                  <a:pt x="32003" y="138684"/>
                </a:moveTo>
                <a:lnTo>
                  <a:pt x="29717" y="125730"/>
                </a:lnTo>
                <a:lnTo>
                  <a:pt x="17525" y="128016"/>
                </a:lnTo>
                <a:lnTo>
                  <a:pt x="19049" y="140208"/>
                </a:lnTo>
                <a:lnTo>
                  <a:pt x="32003" y="138684"/>
                </a:lnTo>
                <a:close/>
              </a:path>
              <a:path w="200660" h="1215389">
                <a:moveTo>
                  <a:pt x="35051" y="163830"/>
                </a:moveTo>
                <a:lnTo>
                  <a:pt x="33527" y="150876"/>
                </a:lnTo>
                <a:lnTo>
                  <a:pt x="20573" y="153162"/>
                </a:lnTo>
                <a:lnTo>
                  <a:pt x="22859" y="165354"/>
                </a:lnTo>
                <a:lnTo>
                  <a:pt x="35051" y="163830"/>
                </a:lnTo>
                <a:close/>
              </a:path>
              <a:path w="200660" h="1215389">
                <a:moveTo>
                  <a:pt x="38861" y="188976"/>
                </a:moveTo>
                <a:lnTo>
                  <a:pt x="36575" y="176784"/>
                </a:lnTo>
                <a:lnTo>
                  <a:pt x="24383" y="178308"/>
                </a:lnTo>
                <a:lnTo>
                  <a:pt x="25907" y="190500"/>
                </a:lnTo>
                <a:lnTo>
                  <a:pt x="38861" y="188976"/>
                </a:lnTo>
                <a:close/>
              </a:path>
              <a:path w="200660" h="1215389">
                <a:moveTo>
                  <a:pt x="41909" y="214122"/>
                </a:moveTo>
                <a:lnTo>
                  <a:pt x="40385" y="201930"/>
                </a:lnTo>
                <a:lnTo>
                  <a:pt x="27431" y="203454"/>
                </a:lnTo>
                <a:lnTo>
                  <a:pt x="29717" y="215646"/>
                </a:lnTo>
                <a:lnTo>
                  <a:pt x="41909" y="214122"/>
                </a:lnTo>
                <a:close/>
              </a:path>
              <a:path w="200660" h="1215389">
                <a:moveTo>
                  <a:pt x="45719" y="239268"/>
                </a:moveTo>
                <a:lnTo>
                  <a:pt x="44195" y="227076"/>
                </a:lnTo>
                <a:lnTo>
                  <a:pt x="31241" y="228600"/>
                </a:lnTo>
                <a:lnTo>
                  <a:pt x="32765" y="240792"/>
                </a:lnTo>
                <a:lnTo>
                  <a:pt x="45719" y="239268"/>
                </a:lnTo>
                <a:close/>
              </a:path>
              <a:path w="200660" h="1215389">
                <a:moveTo>
                  <a:pt x="48767" y="264414"/>
                </a:moveTo>
                <a:lnTo>
                  <a:pt x="47243" y="252222"/>
                </a:lnTo>
                <a:lnTo>
                  <a:pt x="35051" y="253746"/>
                </a:lnTo>
                <a:lnTo>
                  <a:pt x="36575" y="265938"/>
                </a:lnTo>
                <a:lnTo>
                  <a:pt x="48767" y="264414"/>
                </a:lnTo>
                <a:close/>
              </a:path>
              <a:path w="200660" h="1215389">
                <a:moveTo>
                  <a:pt x="52577" y="289560"/>
                </a:moveTo>
                <a:lnTo>
                  <a:pt x="51053" y="277368"/>
                </a:lnTo>
                <a:lnTo>
                  <a:pt x="38099" y="278892"/>
                </a:lnTo>
                <a:lnTo>
                  <a:pt x="39623" y="291084"/>
                </a:lnTo>
                <a:lnTo>
                  <a:pt x="52577" y="289560"/>
                </a:lnTo>
                <a:close/>
              </a:path>
              <a:path w="200660" h="1215389">
                <a:moveTo>
                  <a:pt x="55625" y="314706"/>
                </a:moveTo>
                <a:lnTo>
                  <a:pt x="54101" y="302514"/>
                </a:lnTo>
                <a:lnTo>
                  <a:pt x="41909" y="304038"/>
                </a:lnTo>
                <a:lnTo>
                  <a:pt x="43433" y="316230"/>
                </a:lnTo>
                <a:lnTo>
                  <a:pt x="55625" y="314706"/>
                </a:lnTo>
                <a:close/>
              </a:path>
              <a:path w="200660" h="1215389">
                <a:moveTo>
                  <a:pt x="59435" y="339852"/>
                </a:moveTo>
                <a:lnTo>
                  <a:pt x="57911" y="327660"/>
                </a:lnTo>
                <a:lnTo>
                  <a:pt x="44957" y="329184"/>
                </a:lnTo>
                <a:lnTo>
                  <a:pt x="46481" y="341376"/>
                </a:lnTo>
                <a:lnTo>
                  <a:pt x="59435" y="339852"/>
                </a:lnTo>
                <a:close/>
              </a:path>
              <a:path w="200660" h="1215389">
                <a:moveTo>
                  <a:pt x="62483" y="364998"/>
                </a:moveTo>
                <a:lnTo>
                  <a:pt x="60959" y="352806"/>
                </a:lnTo>
                <a:lnTo>
                  <a:pt x="48767" y="354330"/>
                </a:lnTo>
                <a:lnTo>
                  <a:pt x="50291" y="366522"/>
                </a:lnTo>
                <a:lnTo>
                  <a:pt x="62483" y="364998"/>
                </a:lnTo>
                <a:close/>
              </a:path>
              <a:path w="200660" h="1215389">
                <a:moveTo>
                  <a:pt x="66293" y="390144"/>
                </a:moveTo>
                <a:lnTo>
                  <a:pt x="64769" y="377952"/>
                </a:lnTo>
                <a:lnTo>
                  <a:pt x="51815" y="379476"/>
                </a:lnTo>
                <a:lnTo>
                  <a:pt x="53339" y="391668"/>
                </a:lnTo>
                <a:lnTo>
                  <a:pt x="66293" y="390144"/>
                </a:lnTo>
                <a:close/>
              </a:path>
              <a:path w="200660" h="1215389">
                <a:moveTo>
                  <a:pt x="70103" y="415290"/>
                </a:moveTo>
                <a:lnTo>
                  <a:pt x="67817" y="403098"/>
                </a:lnTo>
                <a:lnTo>
                  <a:pt x="55625" y="404622"/>
                </a:lnTo>
                <a:lnTo>
                  <a:pt x="57149" y="416814"/>
                </a:lnTo>
                <a:lnTo>
                  <a:pt x="70103" y="415290"/>
                </a:lnTo>
                <a:close/>
              </a:path>
              <a:path w="200660" h="1215389">
                <a:moveTo>
                  <a:pt x="73151" y="440436"/>
                </a:moveTo>
                <a:lnTo>
                  <a:pt x="71627" y="428244"/>
                </a:lnTo>
                <a:lnTo>
                  <a:pt x="58673" y="429768"/>
                </a:lnTo>
                <a:lnTo>
                  <a:pt x="60959" y="442722"/>
                </a:lnTo>
                <a:lnTo>
                  <a:pt x="73151" y="440436"/>
                </a:lnTo>
                <a:close/>
              </a:path>
              <a:path w="200660" h="1215389">
                <a:moveTo>
                  <a:pt x="76961" y="465581"/>
                </a:moveTo>
                <a:lnTo>
                  <a:pt x="74675" y="453390"/>
                </a:lnTo>
                <a:lnTo>
                  <a:pt x="62483" y="454914"/>
                </a:lnTo>
                <a:lnTo>
                  <a:pt x="64007" y="467868"/>
                </a:lnTo>
                <a:lnTo>
                  <a:pt x="76961" y="465581"/>
                </a:lnTo>
                <a:close/>
              </a:path>
              <a:path w="200660" h="1215389">
                <a:moveTo>
                  <a:pt x="80009" y="490728"/>
                </a:moveTo>
                <a:lnTo>
                  <a:pt x="78485" y="478536"/>
                </a:lnTo>
                <a:lnTo>
                  <a:pt x="65531" y="480059"/>
                </a:lnTo>
                <a:lnTo>
                  <a:pt x="67817" y="493014"/>
                </a:lnTo>
                <a:lnTo>
                  <a:pt x="80009" y="490728"/>
                </a:lnTo>
                <a:close/>
              </a:path>
              <a:path w="200660" h="1215389">
                <a:moveTo>
                  <a:pt x="83819" y="515873"/>
                </a:moveTo>
                <a:lnTo>
                  <a:pt x="81533" y="503681"/>
                </a:lnTo>
                <a:lnTo>
                  <a:pt x="69341" y="505206"/>
                </a:lnTo>
                <a:lnTo>
                  <a:pt x="70865" y="518159"/>
                </a:lnTo>
                <a:lnTo>
                  <a:pt x="83819" y="515873"/>
                </a:lnTo>
                <a:close/>
              </a:path>
              <a:path w="200660" h="1215389">
                <a:moveTo>
                  <a:pt x="86867" y="541020"/>
                </a:moveTo>
                <a:lnTo>
                  <a:pt x="85343" y="528828"/>
                </a:lnTo>
                <a:lnTo>
                  <a:pt x="72389" y="530352"/>
                </a:lnTo>
                <a:lnTo>
                  <a:pt x="74675" y="543306"/>
                </a:lnTo>
                <a:lnTo>
                  <a:pt x="86867" y="541020"/>
                </a:lnTo>
                <a:close/>
              </a:path>
              <a:path w="200660" h="1215389">
                <a:moveTo>
                  <a:pt x="90677" y="566166"/>
                </a:moveTo>
                <a:lnTo>
                  <a:pt x="88391" y="553974"/>
                </a:lnTo>
                <a:lnTo>
                  <a:pt x="76199" y="555498"/>
                </a:lnTo>
                <a:lnTo>
                  <a:pt x="77723" y="568452"/>
                </a:lnTo>
                <a:lnTo>
                  <a:pt x="90677" y="566166"/>
                </a:lnTo>
                <a:close/>
              </a:path>
              <a:path w="200660" h="1215389">
                <a:moveTo>
                  <a:pt x="93725" y="591312"/>
                </a:moveTo>
                <a:lnTo>
                  <a:pt x="92201" y="579120"/>
                </a:lnTo>
                <a:lnTo>
                  <a:pt x="79247" y="580644"/>
                </a:lnTo>
                <a:lnTo>
                  <a:pt x="81533" y="593598"/>
                </a:lnTo>
                <a:lnTo>
                  <a:pt x="93725" y="591312"/>
                </a:lnTo>
                <a:close/>
              </a:path>
              <a:path w="200660" h="1215389">
                <a:moveTo>
                  <a:pt x="97535" y="616458"/>
                </a:moveTo>
                <a:lnTo>
                  <a:pt x="96011" y="604266"/>
                </a:lnTo>
                <a:lnTo>
                  <a:pt x="83057" y="605790"/>
                </a:lnTo>
                <a:lnTo>
                  <a:pt x="84581" y="618744"/>
                </a:lnTo>
                <a:lnTo>
                  <a:pt x="97535" y="616458"/>
                </a:lnTo>
                <a:close/>
              </a:path>
              <a:path w="200660" h="1215389">
                <a:moveTo>
                  <a:pt x="100583" y="641604"/>
                </a:moveTo>
                <a:lnTo>
                  <a:pt x="99059" y="629412"/>
                </a:lnTo>
                <a:lnTo>
                  <a:pt x="86867" y="630936"/>
                </a:lnTo>
                <a:lnTo>
                  <a:pt x="88391" y="643890"/>
                </a:lnTo>
                <a:lnTo>
                  <a:pt x="100583" y="641604"/>
                </a:lnTo>
                <a:close/>
              </a:path>
              <a:path w="200660" h="1215389">
                <a:moveTo>
                  <a:pt x="104393" y="666750"/>
                </a:moveTo>
                <a:lnTo>
                  <a:pt x="102869" y="654558"/>
                </a:lnTo>
                <a:lnTo>
                  <a:pt x="89915" y="656082"/>
                </a:lnTo>
                <a:lnTo>
                  <a:pt x="91439" y="669036"/>
                </a:lnTo>
                <a:lnTo>
                  <a:pt x="104393" y="666750"/>
                </a:lnTo>
                <a:close/>
              </a:path>
              <a:path w="200660" h="1215389">
                <a:moveTo>
                  <a:pt x="107441" y="691896"/>
                </a:moveTo>
                <a:lnTo>
                  <a:pt x="105917" y="679704"/>
                </a:lnTo>
                <a:lnTo>
                  <a:pt x="93725" y="681228"/>
                </a:lnTo>
                <a:lnTo>
                  <a:pt x="95249" y="694182"/>
                </a:lnTo>
                <a:lnTo>
                  <a:pt x="107441" y="691896"/>
                </a:lnTo>
                <a:close/>
              </a:path>
              <a:path w="200660" h="1215389">
                <a:moveTo>
                  <a:pt x="111251" y="717804"/>
                </a:moveTo>
                <a:lnTo>
                  <a:pt x="109727" y="704850"/>
                </a:lnTo>
                <a:lnTo>
                  <a:pt x="96773" y="706374"/>
                </a:lnTo>
                <a:lnTo>
                  <a:pt x="98297" y="719328"/>
                </a:lnTo>
                <a:lnTo>
                  <a:pt x="111251" y="717804"/>
                </a:lnTo>
                <a:close/>
              </a:path>
              <a:path w="200660" h="1215389">
                <a:moveTo>
                  <a:pt x="114299" y="742950"/>
                </a:moveTo>
                <a:lnTo>
                  <a:pt x="112775" y="729996"/>
                </a:lnTo>
                <a:lnTo>
                  <a:pt x="100583" y="731520"/>
                </a:lnTo>
                <a:lnTo>
                  <a:pt x="102107" y="744474"/>
                </a:lnTo>
                <a:lnTo>
                  <a:pt x="114299" y="742950"/>
                </a:lnTo>
                <a:close/>
              </a:path>
              <a:path w="200660" h="1215389">
                <a:moveTo>
                  <a:pt x="118109" y="768096"/>
                </a:moveTo>
                <a:lnTo>
                  <a:pt x="116585" y="755142"/>
                </a:lnTo>
                <a:lnTo>
                  <a:pt x="103631" y="756666"/>
                </a:lnTo>
                <a:lnTo>
                  <a:pt x="105155" y="769620"/>
                </a:lnTo>
                <a:lnTo>
                  <a:pt x="118109" y="768096"/>
                </a:lnTo>
                <a:close/>
              </a:path>
              <a:path w="200660" h="1215389">
                <a:moveTo>
                  <a:pt x="121919" y="793242"/>
                </a:moveTo>
                <a:lnTo>
                  <a:pt x="119633" y="780288"/>
                </a:lnTo>
                <a:lnTo>
                  <a:pt x="107441" y="781812"/>
                </a:lnTo>
                <a:lnTo>
                  <a:pt x="108965" y="794766"/>
                </a:lnTo>
                <a:lnTo>
                  <a:pt x="121919" y="793242"/>
                </a:lnTo>
                <a:close/>
              </a:path>
              <a:path w="200660" h="1215389">
                <a:moveTo>
                  <a:pt x="124967" y="818388"/>
                </a:moveTo>
                <a:lnTo>
                  <a:pt x="123443" y="805434"/>
                </a:lnTo>
                <a:lnTo>
                  <a:pt x="110489" y="806958"/>
                </a:lnTo>
                <a:lnTo>
                  <a:pt x="112775" y="819912"/>
                </a:lnTo>
                <a:lnTo>
                  <a:pt x="124967" y="818388"/>
                </a:lnTo>
                <a:close/>
              </a:path>
              <a:path w="200660" h="1215389">
                <a:moveTo>
                  <a:pt x="128777" y="843534"/>
                </a:moveTo>
                <a:lnTo>
                  <a:pt x="126491" y="830580"/>
                </a:lnTo>
                <a:lnTo>
                  <a:pt x="114299" y="832104"/>
                </a:lnTo>
                <a:lnTo>
                  <a:pt x="115823" y="845058"/>
                </a:lnTo>
                <a:lnTo>
                  <a:pt x="128777" y="843534"/>
                </a:lnTo>
                <a:close/>
              </a:path>
              <a:path w="200660" h="1215389">
                <a:moveTo>
                  <a:pt x="131825" y="868680"/>
                </a:moveTo>
                <a:lnTo>
                  <a:pt x="130301" y="855726"/>
                </a:lnTo>
                <a:lnTo>
                  <a:pt x="117347" y="857250"/>
                </a:lnTo>
                <a:lnTo>
                  <a:pt x="119633" y="870204"/>
                </a:lnTo>
                <a:lnTo>
                  <a:pt x="131825" y="868680"/>
                </a:lnTo>
                <a:close/>
              </a:path>
              <a:path w="200660" h="1215389">
                <a:moveTo>
                  <a:pt x="135635" y="893826"/>
                </a:moveTo>
                <a:lnTo>
                  <a:pt x="133349" y="880872"/>
                </a:lnTo>
                <a:lnTo>
                  <a:pt x="121157" y="882396"/>
                </a:lnTo>
                <a:lnTo>
                  <a:pt x="122681" y="895350"/>
                </a:lnTo>
                <a:lnTo>
                  <a:pt x="135635" y="893826"/>
                </a:lnTo>
                <a:close/>
              </a:path>
              <a:path w="200660" h="1215389">
                <a:moveTo>
                  <a:pt x="138683" y="918972"/>
                </a:moveTo>
                <a:lnTo>
                  <a:pt x="137159" y="906018"/>
                </a:lnTo>
                <a:lnTo>
                  <a:pt x="124205" y="907541"/>
                </a:lnTo>
                <a:lnTo>
                  <a:pt x="126491" y="920496"/>
                </a:lnTo>
                <a:lnTo>
                  <a:pt x="138683" y="918972"/>
                </a:lnTo>
                <a:close/>
              </a:path>
              <a:path w="200660" h="1215389">
                <a:moveTo>
                  <a:pt x="142493" y="944118"/>
                </a:moveTo>
                <a:lnTo>
                  <a:pt x="140207" y="931163"/>
                </a:lnTo>
                <a:lnTo>
                  <a:pt x="128015" y="932688"/>
                </a:lnTo>
                <a:lnTo>
                  <a:pt x="129539" y="945641"/>
                </a:lnTo>
                <a:lnTo>
                  <a:pt x="142493" y="944118"/>
                </a:lnTo>
                <a:close/>
              </a:path>
              <a:path w="200660" h="1215389">
                <a:moveTo>
                  <a:pt x="145541" y="969263"/>
                </a:moveTo>
                <a:lnTo>
                  <a:pt x="144017" y="956310"/>
                </a:lnTo>
                <a:lnTo>
                  <a:pt x="131063" y="958596"/>
                </a:lnTo>
                <a:lnTo>
                  <a:pt x="133349" y="970788"/>
                </a:lnTo>
                <a:lnTo>
                  <a:pt x="145541" y="969263"/>
                </a:lnTo>
                <a:close/>
              </a:path>
              <a:path w="200660" h="1215389">
                <a:moveTo>
                  <a:pt x="149351" y="994410"/>
                </a:moveTo>
                <a:lnTo>
                  <a:pt x="147065" y="981456"/>
                </a:lnTo>
                <a:lnTo>
                  <a:pt x="134873" y="983741"/>
                </a:lnTo>
                <a:lnTo>
                  <a:pt x="136397" y="995934"/>
                </a:lnTo>
                <a:lnTo>
                  <a:pt x="149351" y="994410"/>
                </a:lnTo>
                <a:close/>
              </a:path>
              <a:path w="200660" h="1215389">
                <a:moveTo>
                  <a:pt x="152399" y="1019556"/>
                </a:moveTo>
                <a:lnTo>
                  <a:pt x="150875" y="1006602"/>
                </a:lnTo>
                <a:lnTo>
                  <a:pt x="138683" y="1008888"/>
                </a:lnTo>
                <a:lnTo>
                  <a:pt x="140207" y="1021080"/>
                </a:lnTo>
                <a:lnTo>
                  <a:pt x="152399" y="1019556"/>
                </a:lnTo>
                <a:close/>
              </a:path>
              <a:path w="200660" h="1215389">
                <a:moveTo>
                  <a:pt x="156209" y="1044702"/>
                </a:moveTo>
                <a:lnTo>
                  <a:pt x="154685" y="1031747"/>
                </a:lnTo>
                <a:lnTo>
                  <a:pt x="141731" y="1034034"/>
                </a:lnTo>
                <a:lnTo>
                  <a:pt x="143255" y="1046226"/>
                </a:lnTo>
                <a:lnTo>
                  <a:pt x="156209" y="1044702"/>
                </a:lnTo>
                <a:close/>
              </a:path>
              <a:path w="200660" h="1215389">
                <a:moveTo>
                  <a:pt x="159257" y="1069848"/>
                </a:moveTo>
                <a:lnTo>
                  <a:pt x="157733" y="1056894"/>
                </a:lnTo>
                <a:lnTo>
                  <a:pt x="145541" y="1059180"/>
                </a:lnTo>
                <a:lnTo>
                  <a:pt x="147065" y="1071372"/>
                </a:lnTo>
                <a:lnTo>
                  <a:pt x="159257" y="1069848"/>
                </a:lnTo>
                <a:close/>
              </a:path>
              <a:path w="200660" h="1215389">
                <a:moveTo>
                  <a:pt x="163067" y="1094994"/>
                </a:moveTo>
                <a:lnTo>
                  <a:pt x="161543" y="1082040"/>
                </a:lnTo>
                <a:lnTo>
                  <a:pt x="148589" y="1084326"/>
                </a:lnTo>
                <a:lnTo>
                  <a:pt x="150113" y="1096518"/>
                </a:lnTo>
                <a:lnTo>
                  <a:pt x="163067" y="1094994"/>
                </a:lnTo>
                <a:close/>
              </a:path>
              <a:path w="200660" h="1215389">
                <a:moveTo>
                  <a:pt x="166115" y="1120140"/>
                </a:moveTo>
                <a:lnTo>
                  <a:pt x="164591" y="1107186"/>
                </a:lnTo>
                <a:lnTo>
                  <a:pt x="152399" y="1109472"/>
                </a:lnTo>
                <a:lnTo>
                  <a:pt x="153923" y="1121664"/>
                </a:lnTo>
                <a:lnTo>
                  <a:pt x="166115" y="1120140"/>
                </a:lnTo>
                <a:close/>
              </a:path>
              <a:path w="200660" h="1215389">
                <a:moveTo>
                  <a:pt x="169925" y="1210938"/>
                </a:moveTo>
                <a:lnTo>
                  <a:pt x="169925" y="1145286"/>
                </a:lnTo>
                <a:lnTo>
                  <a:pt x="156971" y="1146810"/>
                </a:lnTo>
                <a:lnTo>
                  <a:pt x="156228" y="1140865"/>
                </a:lnTo>
                <a:lnTo>
                  <a:pt x="124967" y="1145286"/>
                </a:lnTo>
                <a:lnTo>
                  <a:pt x="169925" y="1210938"/>
                </a:lnTo>
                <a:close/>
              </a:path>
              <a:path w="200660" h="1215389">
                <a:moveTo>
                  <a:pt x="169190" y="1139032"/>
                </a:moveTo>
                <a:lnTo>
                  <a:pt x="168401" y="1132332"/>
                </a:lnTo>
                <a:lnTo>
                  <a:pt x="155447" y="1134618"/>
                </a:lnTo>
                <a:lnTo>
                  <a:pt x="156228" y="1140865"/>
                </a:lnTo>
                <a:lnTo>
                  <a:pt x="169190" y="1139032"/>
                </a:lnTo>
                <a:close/>
              </a:path>
              <a:path w="200660" h="1215389">
                <a:moveTo>
                  <a:pt x="169925" y="1145286"/>
                </a:moveTo>
                <a:lnTo>
                  <a:pt x="169190" y="1139032"/>
                </a:lnTo>
                <a:lnTo>
                  <a:pt x="156228" y="1140865"/>
                </a:lnTo>
                <a:lnTo>
                  <a:pt x="156971" y="1146810"/>
                </a:lnTo>
                <a:lnTo>
                  <a:pt x="169925" y="1145286"/>
                </a:lnTo>
                <a:close/>
              </a:path>
              <a:path w="200660" h="1215389">
                <a:moveTo>
                  <a:pt x="200405" y="1134618"/>
                </a:moveTo>
                <a:lnTo>
                  <a:pt x="169190" y="1139032"/>
                </a:lnTo>
                <a:lnTo>
                  <a:pt x="169925" y="1145286"/>
                </a:lnTo>
                <a:lnTo>
                  <a:pt x="169925" y="1210938"/>
                </a:lnTo>
                <a:lnTo>
                  <a:pt x="172973" y="1215390"/>
                </a:lnTo>
                <a:lnTo>
                  <a:pt x="200405" y="1134618"/>
                </a:lnTo>
                <a:close/>
              </a:path>
            </a:pathLst>
          </a:custGeom>
          <a:solidFill>
            <a:srgbClr val="990000"/>
          </a:solidFill>
        </p:spPr>
        <p:txBody>
          <a:bodyPr wrap="square" lIns="0" tIns="0" rIns="0" bIns="0" rtlCol="0"/>
          <a:lstStyle/>
          <a:p>
            <a:endParaRPr/>
          </a:p>
        </p:txBody>
      </p:sp>
      <p:sp>
        <p:nvSpPr>
          <p:cNvPr id="13" name="object 13"/>
          <p:cNvSpPr/>
          <p:nvPr/>
        </p:nvSpPr>
        <p:spPr>
          <a:xfrm>
            <a:off x="7530399" y="4397488"/>
            <a:ext cx="600710" cy="1223010"/>
          </a:xfrm>
          <a:custGeom>
            <a:avLst/>
            <a:gdLst/>
            <a:ahLst/>
            <a:cxnLst/>
            <a:rect l="l" t="t" r="r" b="b"/>
            <a:pathLst>
              <a:path w="600709" h="1223010">
                <a:moveTo>
                  <a:pt x="16763" y="11430"/>
                </a:moveTo>
                <a:lnTo>
                  <a:pt x="11429" y="0"/>
                </a:lnTo>
                <a:lnTo>
                  <a:pt x="0" y="5334"/>
                </a:lnTo>
                <a:lnTo>
                  <a:pt x="5333" y="16764"/>
                </a:lnTo>
                <a:lnTo>
                  <a:pt x="16763" y="11430"/>
                </a:lnTo>
                <a:close/>
              </a:path>
              <a:path w="600709" h="1223010">
                <a:moveTo>
                  <a:pt x="28193" y="34290"/>
                </a:moveTo>
                <a:lnTo>
                  <a:pt x="22859" y="22860"/>
                </a:lnTo>
                <a:lnTo>
                  <a:pt x="11429" y="28194"/>
                </a:lnTo>
                <a:lnTo>
                  <a:pt x="16763" y="39624"/>
                </a:lnTo>
                <a:lnTo>
                  <a:pt x="28193" y="34290"/>
                </a:lnTo>
                <a:close/>
              </a:path>
              <a:path w="600709" h="1223010">
                <a:moveTo>
                  <a:pt x="38861" y="57150"/>
                </a:moveTo>
                <a:lnTo>
                  <a:pt x="33527" y="45720"/>
                </a:lnTo>
                <a:lnTo>
                  <a:pt x="22097" y="51053"/>
                </a:lnTo>
                <a:lnTo>
                  <a:pt x="28193" y="62484"/>
                </a:lnTo>
                <a:lnTo>
                  <a:pt x="38861" y="57150"/>
                </a:lnTo>
                <a:close/>
              </a:path>
              <a:path w="600709" h="1223010">
                <a:moveTo>
                  <a:pt x="50291" y="79248"/>
                </a:moveTo>
                <a:lnTo>
                  <a:pt x="44957" y="68580"/>
                </a:lnTo>
                <a:lnTo>
                  <a:pt x="33527" y="73914"/>
                </a:lnTo>
                <a:lnTo>
                  <a:pt x="38861" y="85344"/>
                </a:lnTo>
                <a:lnTo>
                  <a:pt x="50291" y="79248"/>
                </a:lnTo>
                <a:close/>
              </a:path>
              <a:path w="600709" h="1223010">
                <a:moveTo>
                  <a:pt x="61721" y="102107"/>
                </a:moveTo>
                <a:lnTo>
                  <a:pt x="55625" y="90678"/>
                </a:lnTo>
                <a:lnTo>
                  <a:pt x="44195" y="96774"/>
                </a:lnTo>
                <a:lnTo>
                  <a:pt x="50291" y="108204"/>
                </a:lnTo>
                <a:lnTo>
                  <a:pt x="61721" y="102107"/>
                </a:lnTo>
                <a:close/>
              </a:path>
              <a:path w="600709" h="1223010">
                <a:moveTo>
                  <a:pt x="72389" y="124968"/>
                </a:moveTo>
                <a:lnTo>
                  <a:pt x="67055" y="113538"/>
                </a:lnTo>
                <a:lnTo>
                  <a:pt x="55625" y="119634"/>
                </a:lnTo>
                <a:lnTo>
                  <a:pt x="60959" y="131064"/>
                </a:lnTo>
                <a:lnTo>
                  <a:pt x="72389" y="124968"/>
                </a:lnTo>
                <a:close/>
              </a:path>
              <a:path w="600709" h="1223010">
                <a:moveTo>
                  <a:pt x="83819" y="147828"/>
                </a:moveTo>
                <a:lnTo>
                  <a:pt x="78485" y="136398"/>
                </a:lnTo>
                <a:lnTo>
                  <a:pt x="67055" y="142494"/>
                </a:lnTo>
                <a:lnTo>
                  <a:pt x="72389" y="153924"/>
                </a:lnTo>
                <a:lnTo>
                  <a:pt x="83819" y="147828"/>
                </a:lnTo>
                <a:close/>
              </a:path>
              <a:path w="600709" h="1223010">
                <a:moveTo>
                  <a:pt x="94487" y="170688"/>
                </a:moveTo>
                <a:lnTo>
                  <a:pt x="89153" y="159258"/>
                </a:lnTo>
                <a:lnTo>
                  <a:pt x="77723" y="165354"/>
                </a:lnTo>
                <a:lnTo>
                  <a:pt x="83057" y="176784"/>
                </a:lnTo>
                <a:lnTo>
                  <a:pt x="94487" y="170688"/>
                </a:lnTo>
                <a:close/>
              </a:path>
              <a:path w="600709" h="1223010">
                <a:moveTo>
                  <a:pt x="105917" y="193548"/>
                </a:moveTo>
                <a:lnTo>
                  <a:pt x="100583" y="182118"/>
                </a:lnTo>
                <a:lnTo>
                  <a:pt x="89153" y="188214"/>
                </a:lnTo>
                <a:lnTo>
                  <a:pt x="94487" y="199644"/>
                </a:lnTo>
                <a:lnTo>
                  <a:pt x="105917" y="193548"/>
                </a:lnTo>
                <a:close/>
              </a:path>
              <a:path w="600709" h="1223010">
                <a:moveTo>
                  <a:pt x="117347" y="216408"/>
                </a:moveTo>
                <a:lnTo>
                  <a:pt x="111251" y="204978"/>
                </a:lnTo>
                <a:lnTo>
                  <a:pt x="99821" y="211074"/>
                </a:lnTo>
                <a:lnTo>
                  <a:pt x="105917" y="222504"/>
                </a:lnTo>
                <a:lnTo>
                  <a:pt x="117347" y="216408"/>
                </a:lnTo>
                <a:close/>
              </a:path>
              <a:path w="600709" h="1223010">
                <a:moveTo>
                  <a:pt x="128015" y="239268"/>
                </a:moveTo>
                <a:lnTo>
                  <a:pt x="122681" y="227838"/>
                </a:lnTo>
                <a:lnTo>
                  <a:pt x="111251" y="233934"/>
                </a:lnTo>
                <a:lnTo>
                  <a:pt x="116585" y="245364"/>
                </a:lnTo>
                <a:lnTo>
                  <a:pt x="128015" y="239268"/>
                </a:lnTo>
                <a:close/>
              </a:path>
              <a:path w="600709" h="1223010">
                <a:moveTo>
                  <a:pt x="139445" y="262128"/>
                </a:moveTo>
                <a:lnTo>
                  <a:pt x="133349" y="250697"/>
                </a:lnTo>
                <a:lnTo>
                  <a:pt x="121919" y="256794"/>
                </a:lnTo>
                <a:lnTo>
                  <a:pt x="128015" y="268224"/>
                </a:lnTo>
                <a:lnTo>
                  <a:pt x="139445" y="262128"/>
                </a:lnTo>
                <a:close/>
              </a:path>
              <a:path w="600709" h="1223010">
                <a:moveTo>
                  <a:pt x="150113" y="284988"/>
                </a:moveTo>
                <a:lnTo>
                  <a:pt x="144779" y="273558"/>
                </a:lnTo>
                <a:lnTo>
                  <a:pt x="133349" y="279654"/>
                </a:lnTo>
                <a:lnTo>
                  <a:pt x="138683" y="291084"/>
                </a:lnTo>
                <a:lnTo>
                  <a:pt x="150113" y="284988"/>
                </a:lnTo>
                <a:close/>
              </a:path>
              <a:path w="600709" h="1223010">
                <a:moveTo>
                  <a:pt x="161543" y="307848"/>
                </a:moveTo>
                <a:lnTo>
                  <a:pt x="156209" y="296418"/>
                </a:lnTo>
                <a:lnTo>
                  <a:pt x="144779" y="302514"/>
                </a:lnTo>
                <a:lnTo>
                  <a:pt x="150113" y="313944"/>
                </a:lnTo>
                <a:lnTo>
                  <a:pt x="161543" y="307848"/>
                </a:lnTo>
                <a:close/>
              </a:path>
              <a:path w="600709" h="1223010">
                <a:moveTo>
                  <a:pt x="172211" y="330708"/>
                </a:moveTo>
                <a:lnTo>
                  <a:pt x="166877" y="319278"/>
                </a:lnTo>
                <a:lnTo>
                  <a:pt x="155447" y="325374"/>
                </a:lnTo>
                <a:lnTo>
                  <a:pt x="160781" y="336804"/>
                </a:lnTo>
                <a:lnTo>
                  <a:pt x="172211" y="330708"/>
                </a:lnTo>
                <a:close/>
              </a:path>
              <a:path w="600709" h="1223010">
                <a:moveTo>
                  <a:pt x="183641" y="353568"/>
                </a:moveTo>
                <a:lnTo>
                  <a:pt x="178307" y="342138"/>
                </a:lnTo>
                <a:lnTo>
                  <a:pt x="166877" y="348234"/>
                </a:lnTo>
                <a:lnTo>
                  <a:pt x="172211" y="358902"/>
                </a:lnTo>
                <a:lnTo>
                  <a:pt x="183641" y="353568"/>
                </a:lnTo>
                <a:close/>
              </a:path>
              <a:path w="600709" h="1223010">
                <a:moveTo>
                  <a:pt x="195071" y="376428"/>
                </a:moveTo>
                <a:lnTo>
                  <a:pt x="188975" y="364998"/>
                </a:lnTo>
                <a:lnTo>
                  <a:pt x="177545" y="370332"/>
                </a:lnTo>
                <a:lnTo>
                  <a:pt x="183641" y="381762"/>
                </a:lnTo>
                <a:lnTo>
                  <a:pt x="195071" y="376428"/>
                </a:lnTo>
                <a:close/>
              </a:path>
              <a:path w="600709" h="1223010">
                <a:moveTo>
                  <a:pt x="205739" y="399288"/>
                </a:moveTo>
                <a:lnTo>
                  <a:pt x="200405" y="387858"/>
                </a:lnTo>
                <a:lnTo>
                  <a:pt x="188975" y="393192"/>
                </a:lnTo>
                <a:lnTo>
                  <a:pt x="194309" y="404622"/>
                </a:lnTo>
                <a:lnTo>
                  <a:pt x="205739" y="399288"/>
                </a:lnTo>
                <a:close/>
              </a:path>
              <a:path w="600709" h="1223010">
                <a:moveTo>
                  <a:pt x="217169" y="422148"/>
                </a:moveTo>
                <a:lnTo>
                  <a:pt x="211073" y="410718"/>
                </a:lnTo>
                <a:lnTo>
                  <a:pt x="199643" y="416052"/>
                </a:lnTo>
                <a:lnTo>
                  <a:pt x="205739" y="427481"/>
                </a:lnTo>
                <a:lnTo>
                  <a:pt x="217169" y="422148"/>
                </a:lnTo>
                <a:close/>
              </a:path>
              <a:path w="600709" h="1223010">
                <a:moveTo>
                  <a:pt x="227837" y="445008"/>
                </a:moveTo>
                <a:lnTo>
                  <a:pt x="222503" y="433578"/>
                </a:lnTo>
                <a:lnTo>
                  <a:pt x="211073" y="438912"/>
                </a:lnTo>
                <a:lnTo>
                  <a:pt x="216407" y="450342"/>
                </a:lnTo>
                <a:lnTo>
                  <a:pt x="227837" y="445008"/>
                </a:lnTo>
                <a:close/>
              </a:path>
              <a:path w="600709" h="1223010">
                <a:moveTo>
                  <a:pt x="239267" y="467868"/>
                </a:moveTo>
                <a:lnTo>
                  <a:pt x="233933" y="456438"/>
                </a:lnTo>
                <a:lnTo>
                  <a:pt x="222503" y="461772"/>
                </a:lnTo>
                <a:lnTo>
                  <a:pt x="227837" y="473202"/>
                </a:lnTo>
                <a:lnTo>
                  <a:pt x="239267" y="467868"/>
                </a:lnTo>
                <a:close/>
              </a:path>
              <a:path w="600709" h="1223010">
                <a:moveTo>
                  <a:pt x="249935" y="490728"/>
                </a:moveTo>
                <a:lnTo>
                  <a:pt x="244601" y="479298"/>
                </a:lnTo>
                <a:lnTo>
                  <a:pt x="233171" y="484631"/>
                </a:lnTo>
                <a:lnTo>
                  <a:pt x="238505" y="496062"/>
                </a:lnTo>
                <a:lnTo>
                  <a:pt x="249935" y="490728"/>
                </a:lnTo>
                <a:close/>
              </a:path>
              <a:path w="600709" h="1223010">
                <a:moveTo>
                  <a:pt x="261365" y="513588"/>
                </a:moveTo>
                <a:lnTo>
                  <a:pt x="256031" y="502158"/>
                </a:lnTo>
                <a:lnTo>
                  <a:pt x="244601" y="507492"/>
                </a:lnTo>
                <a:lnTo>
                  <a:pt x="249935" y="518922"/>
                </a:lnTo>
                <a:lnTo>
                  <a:pt x="261365" y="513588"/>
                </a:lnTo>
                <a:close/>
              </a:path>
              <a:path w="600709" h="1223010">
                <a:moveTo>
                  <a:pt x="272795" y="536448"/>
                </a:moveTo>
                <a:lnTo>
                  <a:pt x="266699" y="525018"/>
                </a:lnTo>
                <a:lnTo>
                  <a:pt x="255269" y="530352"/>
                </a:lnTo>
                <a:lnTo>
                  <a:pt x="261365" y="541782"/>
                </a:lnTo>
                <a:lnTo>
                  <a:pt x="272795" y="536448"/>
                </a:lnTo>
                <a:close/>
              </a:path>
              <a:path w="600709" h="1223010">
                <a:moveTo>
                  <a:pt x="283463" y="559308"/>
                </a:moveTo>
                <a:lnTo>
                  <a:pt x="278129" y="547878"/>
                </a:lnTo>
                <a:lnTo>
                  <a:pt x="266699" y="553212"/>
                </a:lnTo>
                <a:lnTo>
                  <a:pt x="272033" y="564642"/>
                </a:lnTo>
                <a:lnTo>
                  <a:pt x="283463" y="559308"/>
                </a:lnTo>
                <a:close/>
              </a:path>
              <a:path w="600709" h="1223010">
                <a:moveTo>
                  <a:pt x="294893" y="582168"/>
                </a:moveTo>
                <a:lnTo>
                  <a:pt x="289559" y="570738"/>
                </a:lnTo>
                <a:lnTo>
                  <a:pt x="278129" y="576072"/>
                </a:lnTo>
                <a:lnTo>
                  <a:pt x="283463" y="587502"/>
                </a:lnTo>
                <a:lnTo>
                  <a:pt x="294893" y="582168"/>
                </a:lnTo>
                <a:close/>
              </a:path>
              <a:path w="600709" h="1223010">
                <a:moveTo>
                  <a:pt x="305561" y="605028"/>
                </a:moveTo>
                <a:lnTo>
                  <a:pt x="300227" y="593598"/>
                </a:lnTo>
                <a:lnTo>
                  <a:pt x="288797" y="598932"/>
                </a:lnTo>
                <a:lnTo>
                  <a:pt x="294131" y="610362"/>
                </a:lnTo>
                <a:lnTo>
                  <a:pt x="305561" y="605028"/>
                </a:lnTo>
                <a:close/>
              </a:path>
              <a:path w="600709" h="1223010">
                <a:moveTo>
                  <a:pt x="316991" y="627888"/>
                </a:moveTo>
                <a:lnTo>
                  <a:pt x="311657" y="616458"/>
                </a:lnTo>
                <a:lnTo>
                  <a:pt x="300227" y="621792"/>
                </a:lnTo>
                <a:lnTo>
                  <a:pt x="305561" y="633222"/>
                </a:lnTo>
                <a:lnTo>
                  <a:pt x="316991" y="627888"/>
                </a:lnTo>
                <a:close/>
              </a:path>
              <a:path w="600709" h="1223010">
                <a:moveTo>
                  <a:pt x="328421" y="650748"/>
                </a:moveTo>
                <a:lnTo>
                  <a:pt x="322325" y="639318"/>
                </a:lnTo>
                <a:lnTo>
                  <a:pt x="310895" y="644652"/>
                </a:lnTo>
                <a:lnTo>
                  <a:pt x="316991" y="656082"/>
                </a:lnTo>
                <a:lnTo>
                  <a:pt x="328421" y="650748"/>
                </a:lnTo>
                <a:close/>
              </a:path>
              <a:path w="600709" h="1223010">
                <a:moveTo>
                  <a:pt x="339089" y="673608"/>
                </a:moveTo>
                <a:lnTo>
                  <a:pt x="333755" y="662178"/>
                </a:lnTo>
                <a:lnTo>
                  <a:pt x="322325" y="667512"/>
                </a:lnTo>
                <a:lnTo>
                  <a:pt x="327659" y="678942"/>
                </a:lnTo>
                <a:lnTo>
                  <a:pt x="339089" y="673608"/>
                </a:lnTo>
                <a:close/>
              </a:path>
              <a:path w="600709" h="1223010">
                <a:moveTo>
                  <a:pt x="350519" y="696468"/>
                </a:moveTo>
                <a:lnTo>
                  <a:pt x="344423" y="685038"/>
                </a:lnTo>
                <a:lnTo>
                  <a:pt x="332993" y="690372"/>
                </a:lnTo>
                <a:lnTo>
                  <a:pt x="339089" y="701802"/>
                </a:lnTo>
                <a:lnTo>
                  <a:pt x="350519" y="696468"/>
                </a:lnTo>
                <a:close/>
              </a:path>
              <a:path w="600709" h="1223010">
                <a:moveTo>
                  <a:pt x="361187" y="719328"/>
                </a:moveTo>
                <a:lnTo>
                  <a:pt x="355853" y="707898"/>
                </a:lnTo>
                <a:lnTo>
                  <a:pt x="344423" y="713232"/>
                </a:lnTo>
                <a:lnTo>
                  <a:pt x="349757" y="724662"/>
                </a:lnTo>
                <a:lnTo>
                  <a:pt x="361187" y="719328"/>
                </a:lnTo>
                <a:close/>
              </a:path>
              <a:path w="600709" h="1223010">
                <a:moveTo>
                  <a:pt x="372617" y="742188"/>
                </a:moveTo>
                <a:lnTo>
                  <a:pt x="367283" y="730758"/>
                </a:lnTo>
                <a:lnTo>
                  <a:pt x="355853" y="736092"/>
                </a:lnTo>
                <a:lnTo>
                  <a:pt x="361187" y="747522"/>
                </a:lnTo>
                <a:lnTo>
                  <a:pt x="372617" y="742188"/>
                </a:lnTo>
                <a:close/>
              </a:path>
              <a:path w="600709" h="1223010">
                <a:moveTo>
                  <a:pt x="383285" y="765048"/>
                </a:moveTo>
                <a:lnTo>
                  <a:pt x="377951" y="753618"/>
                </a:lnTo>
                <a:lnTo>
                  <a:pt x="366521" y="758952"/>
                </a:lnTo>
                <a:lnTo>
                  <a:pt x="371855" y="770382"/>
                </a:lnTo>
                <a:lnTo>
                  <a:pt x="383285" y="765048"/>
                </a:lnTo>
                <a:close/>
              </a:path>
              <a:path w="600709" h="1223010">
                <a:moveTo>
                  <a:pt x="394715" y="787908"/>
                </a:moveTo>
                <a:lnTo>
                  <a:pt x="389381" y="776478"/>
                </a:lnTo>
                <a:lnTo>
                  <a:pt x="377951" y="781812"/>
                </a:lnTo>
                <a:lnTo>
                  <a:pt x="383285" y="793242"/>
                </a:lnTo>
                <a:lnTo>
                  <a:pt x="394715" y="787908"/>
                </a:lnTo>
                <a:close/>
              </a:path>
              <a:path w="600709" h="1223010">
                <a:moveTo>
                  <a:pt x="406145" y="810768"/>
                </a:moveTo>
                <a:lnTo>
                  <a:pt x="400049" y="799338"/>
                </a:lnTo>
                <a:lnTo>
                  <a:pt x="388619" y="804672"/>
                </a:lnTo>
                <a:lnTo>
                  <a:pt x="394715" y="816102"/>
                </a:lnTo>
                <a:lnTo>
                  <a:pt x="406145" y="810768"/>
                </a:lnTo>
                <a:close/>
              </a:path>
              <a:path w="600709" h="1223010">
                <a:moveTo>
                  <a:pt x="416813" y="833628"/>
                </a:moveTo>
                <a:lnTo>
                  <a:pt x="411479" y="822197"/>
                </a:lnTo>
                <a:lnTo>
                  <a:pt x="400049" y="827532"/>
                </a:lnTo>
                <a:lnTo>
                  <a:pt x="405383" y="838962"/>
                </a:lnTo>
                <a:lnTo>
                  <a:pt x="416813" y="833628"/>
                </a:lnTo>
                <a:close/>
              </a:path>
              <a:path w="600709" h="1223010">
                <a:moveTo>
                  <a:pt x="428243" y="856488"/>
                </a:moveTo>
                <a:lnTo>
                  <a:pt x="422147" y="845058"/>
                </a:lnTo>
                <a:lnTo>
                  <a:pt x="410717" y="850391"/>
                </a:lnTo>
                <a:lnTo>
                  <a:pt x="416813" y="861822"/>
                </a:lnTo>
                <a:lnTo>
                  <a:pt x="428243" y="856488"/>
                </a:lnTo>
                <a:close/>
              </a:path>
              <a:path w="600709" h="1223010">
                <a:moveTo>
                  <a:pt x="438911" y="879347"/>
                </a:moveTo>
                <a:lnTo>
                  <a:pt x="433577" y="867918"/>
                </a:lnTo>
                <a:lnTo>
                  <a:pt x="422147" y="873252"/>
                </a:lnTo>
                <a:lnTo>
                  <a:pt x="427481" y="884682"/>
                </a:lnTo>
                <a:lnTo>
                  <a:pt x="438911" y="879347"/>
                </a:lnTo>
                <a:close/>
              </a:path>
              <a:path w="600709" h="1223010">
                <a:moveTo>
                  <a:pt x="450341" y="902208"/>
                </a:moveTo>
                <a:lnTo>
                  <a:pt x="445007" y="890778"/>
                </a:lnTo>
                <a:lnTo>
                  <a:pt x="433577" y="896112"/>
                </a:lnTo>
                <a:lnTo>
                  <a:pt x="438911" y="907541"/>
                </a:lnTo>
                <a:lnTo>
                  <a:pt x="450341" y="902208"/>
                </a:lnTo>
                <a:close/>
              </a:path>
              <a:path w="600709" h="1223010">
                <a:moveTo>
                  <a:pt x="461009" y="925068"/>
                </a:moveTo>
                <a:lnTo>
                  <a:pt x="455675" y="913638"/>
                </a:lnTo>
                <a:lnTo>
                  <a:pt x="444245" y="918972"/>
                </a:lnTo>
                <a:lnTo>
                  <a:pt x="449579" y="930402"/>
                </a:lnTo>
                <a:lnTo>
                  <a:pt x="461009" y="925068"/>
                </a:lnTo>
                <a:close/>
              </a:path>
              <a:path w="600709" h="1223010">
                <a:moveTo>
                  <a:pt x="472439" y="947928"/>
                </a:moveTo>
                <a:lnTo>
                  <a:pt x="467105" y="936497"/>
                </a:lnTo>
                <a:lnTo>
                  <a:pt x="455675" y="941832"/>
                </a:lnTo>
                <a:lnTo>
                  <a:pt x="461009" y="953262"/>
                </a:lnTo>
                <a:lnTo>
                  <a:pt x="472439" y="947928"/>
                </a:lnTo>
                <a:close/>
              </a:path>
              <a:path w="600709" h="1223010">
                <a:moveTo>
                  <a:pt x="483869" y="970788"/>
                </a:moveTo>
                <a:lnTo>
                  <a:pt x="477773" y="959358"/>
                </a:lnTo>
                <a:lnTo>
                  <a:pt x="466343" y="964691"/>
                </a:lnTo>
                <a:lnTo>
                  <a:pt x="472439" y="976122"/>
                </a:lnTo>
                <a:lnTo>
                  <a:pt x="483869" y="970788"/>
                </a:lnTo>
                <a:close/>
              </a:path>
              <a:path w="600709" h="1223010">
                <a:moveTo>
                  <a:pt x="494537" y="993647"/>
                </a:moveTo>
                <a:lnTo>
                  <a:pt x="489203" y="982218"/>
                </a:lnTo>
                <a:lnTo>
                  <a:pt x="477773" y="987552"/>
                </a:lnTo>
                <a:lnTo>
                  <a:pt x="483107" y="998982"/>
                </a:lnTo>
                <a:lnTo>
                  <a:pt x="494537" y="993647"/>
                </a:lnTo>
                <a:close/>
              </a:path>
              <a:path w="600709" h="1223010">
                <a:moveTo>
                  <a:pt x="505967" y="1016508"/>
                </a:moveTo>
                <a:lnTo>
                  <a:pt x="500633" y="1005078"/>
                </a:lnTo>
                <a:lnTo>
                  <a:pt x="489203" y="1010412"/>
                </a:lnTo>
                <a:lnTo>
                  <a:pt x="494537" y="1021841"/>
                </a:lnTo>
                <a:lnTo>
                  <a:pt x="505967" y="1016508"/>
                </a:lnTo>
                <a:close/>
              </a:path>
              <a:path w="600709" h="1223010">
                <a:moveTo>
                  <a:pt x="516635" y="1038606"/>
                </a:moveTo>
                <a:lnTo>
                  <a:pt x="511301" y="1027176"/>
                </a:lnTo>
                <a:lnTo>
                  <a:pt x="499871" y="1033272"/>
                </a:lnTo>
                <a:lnTo>
                  <a:pt x="505205" y="1044702"/>
                </a:lnTo>
                <a:lnTo>
                  <a:pt x="516635" y="1038606"/>
                </a:lnTo>
                <a:close/>
              </a:path>
              <a:path w="600709" h="1223010">
                <a:moveTo>
                  <a:pt x="528065" y="1061466"/>
                </a:moveTo>
                <a:lnTo>
                  <a:pt x="522731" y="1050036"/>
                </a:lnTo>
                <a:lnTo>
                  <a:pt x="511301" y="1056132"/>
                </a:lnTo>
                <a:lnTo>
                  <a:pt x="516635" y="1067562"/>
                </a:lnTo>
                <a:lnTo>
                  <a:pt x="528065" y="1061466"/>
                </a:lnTo>
                <a:close/>
              </a:path>
              <a:path w="600709" h="1223010">
                <a:moveTo>
                  <a:pt x="539495" y="1084326"/>
                </a:moveTo>
                <a:lnTo>
                  <a:pt x="533399" y="1072896"/>
                </a:lnTo>
                <a:lnTo>
                  <a:pt x="521969" y="1078992"/>
                </a:lnTo>
                <a:lnTo>
                  <a:pt x="528065" y="1090422"/>
                </a:lnTo>
                <a:lnTo>
                  <a:pt x="539495" y="1084326"/>
                </a:lnTo>
                <a:close/>
              </a:path>
              <a:path w="600709" h="1223010">
                <a:moveTo>
                  <a:pt x="550163" y="1107186"/>
                </a:moveTo>
                <a:lnTo>
                  <a:pt x="544829" y="1095756"/>
                </a:lnTo>
                <a:lnTo>
                  <a:pt x="533399" y="1101852"/>
                </a:lnTo>
                <a:lnTo>
                  <a:pt x="538733" y="1113282"/>
                </a:lnTo>
                <a:lnTo>
                  <a:pt x="550163" y="1107186"/>
                </a:lnTo>
                <a:close/>
              </a:path>
              <a:path w="600709" h="1223010">
                <a:moveTo>
                  <a:pt x="561593" y="1130046"/>
                </a:moveTo>
                <a:lnTo>
                  <a:pt x="555497" y="1118616"/>
                </a:lnTo>
                <a:lnTo>
                  <a:pt x="544067" y="1124712"/>
                </a:lnTo>
                <a:lnTo>
                  <a:pt x="550163" y="1136142"/>
                </a:lnTo>
                <a:lnTo>
                  <a:pt x="561593" y="1130046"/>
                </a:lnTo>
                <a:close/>
              </a:path>
              <a:path w="600709" h="1223010">
                <a:moveTo>
                  <a:pt x="572261" y="1202050"/>
                </a:moveTo>
                <a:lnTo>
                  <a:pt x="572261" y="1152906"/>
                </a:lnTo>
                <a:lnTo>
                  <a:pt x="560831" y="1159002"/>
                </a:lnTo>
                <a:lnTo>
                  <a:pt x="560205" y="1157658"/>
                </a:lnTo>
                <a:lnTo>
                  <a:pt x="531875" y="1171194"/>
                </a:lnTo>
                <a:lnTo>
                  <a:pt x="572261" y="1202050"/>
                </a:lnTo>
                <a:close/>
              </a:path>
              <a:path w="600709" h="1223010">
                <a:moveTo>
                  <a:pt x="571877" y="1152082"/>
                </a:moveTo>
                <a:lnTo>
                  <a:pt x="566927" y="1141476"/>
                </a:lnTo>
                <a:lnTo>
                  <a:pt x="555497" y="1147572"/>
                </a:lnTo>
                <a:lnTo>
                  <a:pt x="560205" y="1157658"/>
                </a:lnTo>
                <a:lnTo>
                  <a:pt x="571877" y="1152082"/>
                </a:lnTo>
                <a:close/>
              </a:path>
              <a:path w="600709" h="1223010">
                <a:moveTo>
                  <a:pt x="572261" y="1152906"/>
                </a:moveTo>
                <a:lnTo>
                  <a:pt x="571877" y="1152082"/>
                </a:lnTo>
                <a:lnTo>
                  <a:pt x="560205" y="1157658"/>
                </a:lnTo>
                <a:lnTo>
                  <a:pt x="560831" y="1159002"/>
                </a:lnTo>
                <a:lnTo>
                  <a:pt x="572261" y="1152906"/>
                </a:lnTo>
                <a:close/>
              </a:path>
              <a:path w="600709" h="1223010">
                <a:moveTo>
                  <a:pt x="600455" y="1138428"/>
                </a:moveTo>
                <a:lnTo>
                  <a:pt x="571877" y="1152082"/>
                </a:lnTo>
                <a:lnTo>
                  <a:pt x="572261" y="1152906"/>
                </a:lnTo>
                <a:lnTo>
                  <a:pt x="572261" y="1202050"/>
                </a:lnTo>
                <a:lnTo>
                  <a:pt x="599693" y="1223010"/>
                </a:lnTo>
                <a:lnTo>
                  <a:pt x="600455" y="1138428"/>
                </a:lnTo>
                <a:close/>
              </a:path>
            </a:pathLst>
          </a:custGeom>
          <a:solidFill>
            <a:srgbClr val="990000"/>
          </a:solidFill>
        </p:spPr>
        <p:txBody>
          <a:bodyPr wrap="square" lIns="0" tIns="0" rIns="0" bIns="0" rtlCol="0"/>
          <a:lstStyle/>
          <a:p>
            <a:endParaRPr/>
          </a:p>
        </p:txBody>
      </p:sp>
      <p:sp>
        <p:nvSpPr>
          <p:cNvPr id="14" name="object 14"/>
          <p:cNvSpPr txBox="1"/>
          <p:nvPr/>
        </p:nvSpPr>
        <p:spPr>
          <a:xfrm>
            <a:off x="6595680" y="5619433"/>
            <a:ext cx="2739390" cy="1946687"/>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double</a:t>
            </a:r>
            <a:r>
              <a:rPr sz="2000" b="1" spc="-5" dirty="0">
                <a:solidFill>
                  <a:srgbClr val="0000FF"/>
                </a:solidFill>
                <a:latin typeface="Courier New"/>
                <a:cs typeface="Courier New"/>
              </a:rPr>
              <a:t>&amp; </a:t>
            </a:r>
            <a:r>
              <a:rPr sz="2000" spc="-5" dirty="0">
                <a:latin typeface="Courier New"/>
                <a:cs typeface="Courier New"/>
              </a:rPr>
              <a:t>num2)</a:t>
            </a:r>
            <a:endParaRPr sz="2000" dirty="0">
              <a:latin typeface="Courier New"/>
              <a:cs typeface="Courier New"/>
            </a:endParaRPr>
          </a:p>
          <a:p>
            <a:pPr>
              <a:lnSpc>
                <a:spcPct val="100000"/>
              </a:lnSpc>
              <a:spcBef>
                <a:spcPts val="36"/>
              </a:spcBef>
            </a:pPr>
            <a:endParaRPr sz="1650" dirty="0">
              <a:latin typeface="Times New Roman"/>
              <a:cs typeface="Times New Roman"/>
            </a:endParaRPr>
          </a:p>
          <a:p>
            <a:pPr marL="302895" marR="5080">
              <a:lnSpc>
                <a:spcPct val="100000"/>
              </a:lnSpc>
            </a:pPr>
            <a:r>
              <a:rPr sz="1800" b="1" i="1" dirty="0">
                <a:solidFill>
                  <a:srgbClr val="FF0000"/>
                </a:solidFill>
                <a:latin typeface="Calibri"/>
                <a:cs typeface="Calibri"/>
              </a:rPr>
              <a:t>Direct</a:t>
            </a:r>
            <a:r>
              <a:rPr sz="1800" b="1" i="1" spc="5" dirty="0">
                <a:solidFill>
                  <a:srgbClr val="FF0000"/>
                </a:solidFill>
                <a:latin typeface="Calibri"/>
                <a:cs typeface="Calibri"/>
              </a:rPr>
              <a:t> </a:t>
            </a:r>
            <a:r>
              <a:rPr sz="1800" b="1" i="1" spc="-5" dirty="0">
                <a:solidFill>
                  <a:srgbClr val="FF0000"/>
                </a:solidFill>
                <a:latin typeface="Calibri"/>
                <a:cs typeface="Calibri"/>
              </a:rPr>
              <a:t>a</a:t>
            </a:r>
            <a:r>
              <a:rPr sz="1800" b="1" i="1" spc="-20" dirty="0">
                <a:solidFill>
                  <a:srgbClr val="FF0000"/>
                </a:solidFill>
                <a:latin typeface="Calibri"/>
                <a:cs typeface="Calibri"/>
              </a:rPr>
              <a:t>c</a:t>
            </a:r>
            <a:r>
              <a:rPr sz="1800" b="1" i="1" spc="-15" dirty="0">
                <a:solidFill>
                  <a:srgbClr val="FF0000"/>
                </a:solidFill>
                <a:latin typeface="Calibri"/>
                <a:cs typeface="Calibri"/>
              </a:rPr>
              <a:t>c</a:t>
            </a:r>
            <a:r>
              <a:rPr sz="1800" b="1" i="1" spc="-10" dirty="0">
                <a:solidFill>
                  <a:srgbClr val="FF0000"/>
                </a:solidFill>
                <a:latin typeface="Calibri"/>
                <a:cs typeface="Calibri"/>
              </a:rPr>
              <a:t>e</a:t>
            </a:r>
            <a:r>
              <a:rPr sz="1800" b="1" i="1" spc="-5" dirty="0">
                <a:solidFill>
                  <a:srgbClr val="FF0000"/>
                </a:solidFill>
                <a:latin typeface="Calibri"/>
                <a:cs typeface="Calibri"/>
              </a:rPr>
              <a:t>s</a:t>
            </a:r>
            <a:r>
              <a:rPr sz="1800" b="1" i="1" dirty="0">
                <a:solidFill>
                  <a:srgbClr val="FF0000"/>
                </a:solidFill>
                <a:latin typeface="Calibri"/>
                <a:cs typeface="Calibri"/>
              </a:rPr>
              <a:t>s</a:t>
            </a:r>
            <a:r>
              <a:rPr sz="1800" b="1" i="1" spc="5" dirty="0">
                <a:solidFill>
                  <a:srgbClr val="FF0000"/>
                </a:solidFill>
                <a:latin typeface="Calibri"/>
                <a:cs typeface="Calibri"/>
              </a:rPr>
              <a:t> </a:t>
            </a:r>
            <a:r>
              <a:rPr sz="1800" b="1" i="1" spc="-30" dirty="0">
                <a:solidFill>
                  <a:srgbClr val="FF0000"/>
                </a:solidFill>
                <a:latin typeface="Calibri"/>
                <a:cs typeface="Calibri"/>
              </a:rPr>
              <a:t>t</a:t>
            </a:r>
            <a:r>
              <a:rPr sz="1800" b="1" i="1" dirty="0">
                <a:solidFill>
                  <a:srgbClr val="FF0000"/>
                </a:solidFill>
                <a:latin typeface="Calibri"/>
                <a:cs typeface="Calibri"/>
              </a:rPr>
              <a:t>o</a:t>
            </a:r>
            <a:r>
              <a:rPr sz="1800" b="1" i="1" spc="5" dirty="0">
                <a:solidFill>
                  <a:srgbClr val="FF0000"/>
                </a:solidFill>
                <a:latin typeface="Calibri"/>
                <a:cs typeface="Calibri"/>
              </a:rPr>
              <a:t> </a:t>
            </a:r>
            <a:r>
              <a:rPr sz="1800" b="1" i="1" spc="-10" dirty="0">
                <a:solidFill>
                  <a:srgbClr val="FF0000"/>
                </a:solidFill>
                <a:latin typeface="Calibri"/>
                <a:cs typeface="Calibri"/>
              </a:rPr>
              <a:t>th</a:t>
            </a:r>
            <a:r>
              <a:rPr sz="1800" b="1" i="1" spc="-5" dirty="0">
                <a:solidFill>
                  <a:srgbClr val="FF0000"/>
                </a:solidFill>
                <a:latin typeface="Calibri"/>
                <a:cs typeface="Calibri"/>
              </a:rPr>
              <a:t>e</a:t>
            </a:r>
            <a:r>
              <a:rPr sz="1800" b="1" i="1" spc="10" dirty="0">
                <a:solidFill>
                  <a:srgbClr val="FF0000"/>
                </a:solidFill>
                <a:latin typeface="Calibri"/>
                <a:cs typeface="Calibri"/>
              </a:rPr>
              <a:t> </a:t>
            </a:r>
            <a:r>
              <a:rPr sz="1800" b="1" i="1" spc="-5" dirty="0">
                <a:solidFill>
                  <a:srgbClr val="FF0000"/>
                </a:solidFill>
                <a:latin typeface="Calibri"/>
                <a:cs typeface="Calibri"/>
              </a:rPr>
              <a:t>actual param</a:t>
            </a:r>
            <a:r>
              <a:rPr sz="1800" b="1" i="1" spc="-15" dirty="0">
                <a:solidFill>
                  <a:srgbClr val="FF0000"/>
                </a:solidFill>
                <a:latin typeface="Calibri"/>
                <a:cs typeface="Calibri"/>
              </a:rPr>
              <a:t>e</a:t>
            </a:r>
            <a:r>
              <a:rPr sz="1800" b="1" i="1" spc="-25" dirty="0">
                <a:solidFill>
                  <a:srgbClr val="FF0000"/>
                </a:solidFill>
                <a:latin typeface="Calibri"/>
                <a:cs typeface="Calibri"/>
              </a:rPr>
              <a:t>t</a:t>
            </a:r>
            <a:r>
              <a:rPr sz="1800" b="1" i="1" spc="-5" dirty="0">
                <a:solidFill>
                  <a:srgbClr val="FF0000"/>
                </a:solidFill>
                <a:latin typeface="Calibri"/>
                <a:cs typeface="Calibri"/>
              </a:rPr>
              <a:t>ers</a:t>
            </a:r>
            <a:r>
              <a:rPr sz="1800" b="1" i="1" spc="5" dirty="0">
                <a:solidFill>
                  <a:srgbClr val="FF0000"/>
                </a:solidFill>
                <a:latin typeface="Calibri"/>
                <a:cs typeface="Calibri"/>
              </a:rPr>
              <a:t> </a:t>
            </a:r>
            <a:r>
              <a:rPr sz="1800" b="1" i="1" spc="-10" dirty="0">
                <a:solidFill>
                  <a:srgbClr val="FF0000"/>
                </a:solidFill>
                <a:latin typeface="Calibri"/>
                <a:cs typeface="Calibri"/>
              </a:rPr>
              <a:t>be</a:t>
            </a:r>
            <a:r>
              <a:rPr sz="1800" b="1" i="1" spc="-15" dirty="0">
                <a:solidFill>
                  <a:srgbClr val="FF0000"/>
                </a:solidFill>
                <a:latin typeface="Calibri"/>
                <a:cs typeface="Calibri"/>
              </a:rPr>
              <a:t>c</a:t>
            </a:r>
            <a:r>
              <a:rPr sz="1800" b="1" i="1" spc="-5" dirty="0">
                <a:solidFill>
                  <a:srgbClr val="FF0000"/>
                </a:solidFill>
                <a:latin typeface="Calibri"/>
                <a:cs typeface="Calibri"/>
              </a:rPr>
              <a:t>aus</a:t>
            </a:r>
            <a:r>
              <a:rPr sz="1800" b="1" i="1" dirty="0">
                <a:solidFill>
                  <a:srgbClr val="FF0000"/>
                </a:solidFill>
                <a:latin typeface="Calibri"/>
                <a:cs typeface="Calibri"/>
              </a:rPr>
              <a:t>e</a:t>
            </a:r>
            <a:r>
              <a:rPr sz="1800" b="1" i="1" spc="15" dirty="0">
                <a:solidFill>
                  <a:srgbClr val="FF0000"/>
                </a:solidFill>
                <a:latin typeface="Calibri"/>
                <a:cs typeface="Calibri"/>
              </a:rPr>
              <a:t> </a:t>
            </a:r>
            <a:r>
              <a:rPr sz="1800" b="1" i="1" spc="-10" dirty="0">
                <a:solidFill>
                  <a:srgbClr val="FF0000"/>
                </a:solidFill>
                <a:latin typeface="Calibri"/>
                <a:cs typeface="Calibri"/>
              </a:rPr>
              <a:t>th</a:t>
            </a:r>
            <a:r>
              <a:rPr sz="1800" b="1" i="1" spc="-20" dirty="0">
                <a:solidFill>
                  <a:srgbClr val="FF0000"/>
                </a:solidFill>
                <a:latin typeface="Calibri"/>
                <a:cs typeface="Calibri"/>
              </a:rPr>
              <a:t>e</a:t>
            </a:r>
            <a:r>
              <a:rPr sz="1800" b="1" i="1" dirty="0">
                <a:solidFill>
                  <a:srgbClr val="FF0000"/>
                </a:solidFill>
                <a:latin typeface="Calibri"/>
                <a:cs typeface="Calibri"/>
              </a:rPr>
              <a:t>y </a:t>
            </a:r>
            <a:r>
              <a:rPr sz="1800" b="1" i="1" spc="-20" dirty="0">
                <a:solidFill>
                  <a:srgbClr val="FF0000"/>
                </a:solidFill>
                <a:latin typeface="Calibri"/>
                <a:cs typeface="Calibri"/>
              </a:rPr>
              <a:t>c</a:t>
            </a:r>
            <a:r>
              <a:rPr sz="1800" b="1" i="1" spc="-5" dirty="0">
                <a:solidFill>
                  <a:srgbClr val="FF0000"/>
                </a:solidFill>
                <a:latin typeface="Calibri"/>
                <a:cs typeface="Calibri"/>
              </a:rPr>
              <a:t>o</a:t>
            </a:r>
            <a:r>
              <a:rPr sz="1800" b="1" i="1" dirty="0">
                <a:solidFill>
                  <a:srgbClr val="FF0000"/>
                </a:solidFill>
                <a:latin typeface="Calibri"/>
                <a:cs typeface="Calibri"/>
              </a:rPr>
              <a:t>i</a:t>
            </a:r>
            <a:r>
              <a:rPr sz="1800" b="1" i="1" spc="-5" dirty="0">
                <a:solidFill>
                  <a:srgbClr val="FF0000"/>
                </a:solidFill>
                <a:latin typeface="Calibri"/>
                <a:cs typeface="Calibri"/>
              </a:rPr>
              <a:t>n</a:t>
            </a:r>
            <a:r>
              <a:rPr sz="1800" b="1" i="1" dirty="0">
                <a:solidFill>
                  <a:srgbClr val="FF0000"/>
                </a:solidFill>
                <a:latin typeface="Calibri"/>
                <a:cs typeface="Calibri"/>
              </a:rPr>
              <a:t>ci</a:t>
            </a:r>
            <a:r>
              <a:rPr sz="1800" b="1" i="1" spc="-5" dirty="0">
                <a:solidFill>
                  <a:srgbClr val="FF0000"/>
                </a:solidFill>
                <a:latin typeface="Calibri"/>
                <a:cs typeface="Calibri"/>
              </a:rPr>
              <a:t>de</a:t>
            </a:r>
            <a:r>
              <a:rPr sz="1800" b="1" i="1" spc="10" dirty="0">
                <a:solidFill>
                  <a:srgbClr val="FF0000"/>
                </a:solidFill>
                <a:latin typeface="Calibri"/>
                <a:cs typeface="Calibri"/>
              </a:rPr>
              <a:t> </a:t>
            </a:r>
            <a:r>
              <a:rPr sz="1800" b="1" i="1" dirty="0">
                <a:solidFill>
                  <a:srgbClr val="FF0000"/>
                </a:solidFill>
                <a:latin typeface="Calibri"/>
                <a:cs typeface="Calibri"/>
              </a:rPr>
              <a:t>in</a:t>
            </a:r>
            <a:r>
              <a:rPr sz="1800" b="1" i="1" spc="5" dirty="0">
                <a:solidFill>
                  <a:srgbClr val="FF0000"/>
                </a:solidFill>
                <a:latin typeface="Calibri"/>
                <a:cs typeface="Calibri"/>
              </a:rPr>
              <a:t> </a:t>
            </a:r>
            <a:r>
              <a:rPr sz="1800" b="1" i="1" spc="-10" dirty="0">
                <a:solidFill>
                  <a:srgbClr val="FF0000"/>
                </a:solidFill>
                <a:latin typeface="Calibri"/>
                <a:cs typeface="Calibri"/>
              </a:rPr>
              <a:t>memo</a:t>
            </a:r>
            <a:r>
              <a:rPr sz="1800" b="1" i="1" spc="0" dirty="0">
                <a:solidFill>
                  <a:srgbClr val="FF0000"/>
                </a:solidFill>
                <a:latin typeface="Calibri"/>
                <a:cs typeface="Calibri"/>
              </a:rPr>
              <a:t>r</a:t>
            </a:r>
            <a:r>
              <a:rPr sz="1800" b="1" i="1" dirty="0">
                <a:solidFill>
                  <a:srgbClr val="FF0000"/>
                </a:solidFill>
                <a:latin typeface="Calibri"/>
                <a:cs typeface="Calibri"/>
              </a:rPr>
              <a:t>y</a:t>
            </a:r>
            <a:r>
              <a:rPr sz="1800" b="1" i="1" spc="-5" dirty="0">
                <a:solidFill>
                  <a:srgbClr val="FF0000"/>
                </a:solidFill>
                <a:latin typeface="Calibri"/>
                <a:cs typeface="Calibri"/>
              </a:rPr>
              <a:t> with </a:t>
            </a:r>
            <a:r>
              <a:rPr sz="1800" b="1" i="1" spc="-25" dirty="0">
                <a:solidFill>
                  <a:srgbClr val="FF0000"/>
                </a:solidFill>
                <a:latin typeface="Calibri"/>
                <a:cs typeface="Calibri"/>
              </a:rPr>
              <a:t>f</a:t>
            </a:r>
            <a:r>
              <a:rPr sz="1800" b="1" i="1" dirty="0">
                <a:solidFill>
                  <a:srgbClr val="FF0000"/>
                </a:solidFill>
                <a:latin typeface="Calibri"/>
                <a:cs typeface="Calibri"/>
              </a:rPr>
              <a:t>o</a:t>
            </a:r>
            <a:r>
              <a:rPr sz="1800" b="1" i="1" spc="-5" dirty="0">
                <a:solidFill>
                  <a:srgbClr val="FF0000"/>
                </a:solidFill>
                <a:latin typeface="Calibri"/>
                <a:cs typeface="Calibri"/>
              </a:rPr>
              <a:t>rma</a:t>
            </a:r>
            <a:r>
              <a:rPr sz="1800" b="1" i="1" dirty="0">
                <a:solidFill>
                  <a:srgbClr val="FF0000"/>
                </a:solidFill>
                <a:latin typeface="Calibri"/>
                <a:cs typeface="Calibri"/>
              </a:rPr>
              <a:t>l </a:t>
            </a:r>
            <a:r>
              <a:rPr sz="1800" b="1" i="1" spc="-5" dirty="0">
                <a:solidFill>
                  <a:srgbClr val="FF0000"/>
                </a:solidFill>
                <a:latin typeface="Calibri"/>
                <a:cs typeface="Calibri"/>
              </a:rPr>
              <a:t>param</a:t>
            </a:r>
            <a:r>
              <a:rPr sz="1800" b="1" i="1" spc="-15" dirty="0">
                <a:solidFill>
                  <a:srgbClr val="FF0000"/>
                </a:solidFill>
                <a:latin typeface="Calibri"/>
                <a:cs typeface="Calibri"/>
              </a:rPr>
              <a:t>e</a:t>
            </a:r>
            <a:r>
              <a:rPr sz="1800" b="1" i="1" spc="-25" dirty="0">
                <a:solidFill>
                  <a:srgbClr val="FF0000"/>
                </a:solidFill>
                <a:latin typeface="Calibri"/>
                <a:cs typeface="Calibri"/>
              </a:rPr>
              <a:t>t</a:t>
            </a:r>
            <a:r>
              <a:rPr sz="1800" b="1" i="1" spc="-5" dirty="0">
                <a:solidFill>
                  <a:srgbClr val="FF0000"/>
                </a:solidFill>
                <a:latin typeface="Calibri"/>
                <a:cs typeface="Calibri"/>
              </a:rPr>
              <a:t>ers</a:t>
            </a:r>
            <a:endParaRPr sz="1800" b="1" dirty="0">
              <a:solidFill>
                <a:srgbClr val="FF0000"/>
              </a:solidFill>
              <a:latin typeface="Calibri"/>
              <a:cs typeface="Calibri"/>
            </a:endParaRPr>
          </a:p>
        </p:txBody>
      </p:sp>
      <p:sp>
        <p:nvSpPr>
          <p:cNvPr id="15" name="object 15"/>
          <p:cNvSpPr txBox="1"/>
          <p:nvPr/>
        </p:nvSpPr>
        <p:spPr>
          <a:xfrm>
            <a:off x="1718885" y="6229032"/>
            <a:ext cx="3073400" cy="584200"/>
          </a:xfrm>
          <a:prstGeom prst="rect">
            <a:avLst/>
          </a:prstGeom>
        </p:spPr>
        <p:txBody>
          <a:bodyPr vert="horz" wrap="square" lIns="0" tIns="0" rIns="0" bIns="0" rtlCol="0">
            <a:spAutoFit/>
          </a:bodyPr>
          <a:lstStyle/>
          <a:p>
            <a:pPr marL="12700" marR="5080">
              <a:lnSpc>
                <a:spcPct val="100000"/>
              </a:lnSpc>
            </a:pPr>
            <a:r>
              <a:rPr sz="2000" spc="-5" dirty="0">
                <a:solidFill>
                  <a:srgbClr val="0000FF"/>
                </a:solidFill>
                <a:latin typeface="Courier New"/>
                <a:cs typeface="Courier New"/>
              </a:rPr>
              <a:t>if</a:t>
            </a:r>
            <a:r>
              <a:rPr sz="2000" spc="-5" dirty="0">
                <a:latin typeface="Courier New"/>
                <a:cs typeface="Courier New"/>
              </a:rPr>
              <a:t>(num1&lt;num2) </a:t>
            </a:r>
            <a:r>
              <a:rPr sz="2000" spc="-5" dirty="0">
                <a:solidFill>
                  <a:srgbClr val="0000FF"/>
                </a:solidFill>
                <a:latin typeface="Courier New"/>
                <a:cs typeface="Courier New"/>
              </a:rPr>
              <a:t>return else return </a:t>
            </a:r>
            <a:r>
              <a:rPr sz="2000" spc="-5" dirty="0">
                <a:latin typeface="Courier New"/>
                <a:cs typeface="Courier New"/>
              </a:rPr>
              <a:t>num2;</a:t>
            </a:r>
            <a:endParaRPr sz="2000">
              <a:latin typeface="Courier New"/>
              <a:cs typeface="Courier New"/>
            </a:endParaRPr>
          </a:p>
        </p:txBody>
      </p:sp>
      <p:sp>
        <p:nvSpPr>
          <p:cNvPr id="16" name="object 16"/>
          <p:cNvSpPr txBox="1"/>
          <p:nvPr/>
        </p:nvSpPr>
        <p:spPr>
          <a:xfrm>
            <a:off x="4919281" y="6229032"/>
            <a:ext cx="7874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num1;</a:t>
            </a:r>
            <a:endParaRPr sz="2000">
              <a:latin typeface="Courier New"/>
              <a:cs typeface="Courier New"/>
            </a:endParaRPr>
          </a:p>
        </p:txBody>
      </p:sp>
      <p:sp>
        <p:nvSpPr>
          <p:cNvPr id="17" name="object 17"/>
          <p:cNvSpPr/>
          <p:nvPr/>
        </p:nvSpPr>
        <p:spPr>
          <a:xfrm>
            <a:off x="5276415" y="3174477"/>
            <a:ext cx="379730" cy="921385"/>
          </a:xfrm>
          <a:custGeom>
            <a:avLst/>
            <a:gdLst/>
            <a:ahLst/>
            <a:cxnLst/>
            <a:rect l="l" t="t" r="r" b="b"/>
            <a:pathLst>
              <a:path w="379729" h="921385">
                <a:moveTo>
                  <a:pt x="379476" y="916686"/>
                </a:moveTo>
                <a:lnTo>
                  <a:pt x="374904" y="905256"/>
                </a:lnTo>
                <a:lnTo>
                  <a:pt x="363474" y="909828"/>
                </a:lnTo>
                <a:lnTo>
                  <a:pt x="368046" y="921258"/>
                </a:lnTo>
                <a:lnTo>
                  <a:pt x="379476" y="916686"/>
                </a:lnTo>
                <a:close/>
              </a:path>
              <a:path w="379729" h="921385">
                <a:moveTo>
                  <a:pt x="370332" y="893064"/>
                </a:moveTo>
                <a:lnTo>
                  <a:pt x="365760" y="881634"/>
                </a:lnTo>
                <a:lnTo>
                  <a:pt x="353568" y="886206"/>
                </a:lnTo>
                <a:lnTo>
                  <a:pt x="358140" y="897636"/>
                </a:lnTo>
                <a:lnTo>
                  <a:pt x="370332" y="893064"/>
                </a:lnTo>
                <a:close/>
              </a:path>
              <a:path w="379729" h="921385">
                <a:moveTo>
                  <a:pt x="361188" y="869442"/>
                </a:moveTo>
                <a:lnTo>
                  <a:pt x="355854" y="858012"/>
                </a:lnTo>
                <a:lnTo>
                  <a:pt x="344424" y="862584"/>
                </a:lnTo>
                <a:lnTo>
                  <a:pt x="348996" y="874014"/>
                </a:lnTo>
                <a:lnTo>
                  <a:pt x="361188" y="869442"/>
                </a:lnTo>
                <a:close/>
              </a:path>
              <a:path w="379729" h="921385">
                <a:moveTo>
                  <a:pt x="351282" y="845820"/>
                </a:moveTo>
                <a:lnTo>
                  <a:pt x="346710" y="834390"/>
                </a:lnTo>
                <a:lnTo>
                  <a:pt x="335280" y="838962"/>
                </a:lnTo>
                <a:lnTo>
                  <a:pt x="339852" y="850392"/>
                </a:lnTo>
                <a:lnTo>
                  <a:pt x="351282" y="845820"/>
                </a:lnTo>
                <a:close/>
              </a:path>
              <a:path w="379729" h="921385">
                <a:moveTo>
                  <a:pt x="342138" y="822198"/>
                </a:moveTo>
                <a:lnTo>
                  <a:pt x="337566" y="810768"/>
                </a:lnTo>
                <a:lnTo>
                  <a:pt x="325374" y="815340"/>
                </a:lnTo>
                <a:lnTo>
                  <a:pt x="329946" y="826770"/>
                </a:lnTo>
                <a:lnTo>
                  <a:pt x="342138" y="822198"/>
                </a:lnTo>
                <a:close/>
              </a:path>
              <a:path w="379729" h="921385">
                <a:moveTo>
                  <a:pt x="332994" y="798576"/>
                </a:moveTo>
                <a:lnTo>
                  <a:pt x="327660" y="787146"/>
                </a:lnTo>
                <a:lnTo>
                  <a:pt x="316230" y="791718"/>
                </a:lnTo>
                <a:lnTo>
                  <a:pt x="320802" y="803148"/>
                </a:lnTo>
                <a:lnTo>
                  <a:pt x="332994" y="798576"/>
                </a:lnTo>
                <a:close/>
              </a:path>
              <a:path w="379729" h="921385">
                <a:moveTo>
                  <a:pt x="323088" y="774954"/>
                </a:moveTo>
                <a:lnTo>
                  <a:pt x="318516" y="763524"/>
                </a:lnTo>
                <a:lnTo>
                  <a:pt x="307086" y="768096"/>
                </a:lnTo>
                <a:lnTo>
                  <a:pt x="311658" y="779526"/>
                </a:lnTo>
                <a:lnTo>
                  <a:pt x="323088" y="774954"/>
                </a:lnTo>
                <a:close/>
              </a:path>
              <a:path w="379729" h="921385">
                <a:moveTo>
                  <a:pt x="313944" y="751332"/>
                </a:moveTo>
                <a:lnTo>
                  <a:pt x="309372" y="739902"/>
                </a:lnTo>
                <a:lnTo>
                  <a:pt x="297180" y="744474"/>
                </a:lnTo>
                <a:lnTo>
                  <a:pt x="301752" y="756666"/>
                </a:lnTo>
                <a:lnTo>
                  <a:pt x="313944" y="751332"/>
                </a:lnTo>
                <a:close/>
              </a:path>
              <a:path w="379729" h="921385">
                <a:moveTo>
                  <a:pt x="304038" y="727710"/>
                </a:moveTo>
                <a:lnTo>
                  <a:pt x="299466" y="716280"/>
                </a:lnTo>
                <a:lnTo>
                  <a:pt x="288036" y="720852"/>
                </a:lnTo>
                <a:lnTo>
                  <a:pt x="292608" y="733044"/>
                </a:lnTo>
                <a:lnTo>
                  <a:pt x="304038" y="727710"/>
                </a:lnTo>
                <a:close/>
              </a:path>
              <a:path w="379729" h="921385">
                <a:moveTo>
                  <a:pt x="294894" y="704088"/>
                </a:moveTo>
                <a:lnTo>
                  <a:pt x="290322" y="692658"/>
                </a:lnTo>
                <a:lnTo>
                  <a:pt x="278130" y="697230"/>
                </a:lnTo>
                <a:lnTo>
                  <a:pt x="283464" y="709422"/>
                </a:lnTo>
                <a:lnTo>
                  <a:pt x="294894" y="704088"/>
                </a:lnTo>
                <a:close/>
              </a:path>
              <a:path w="379729" h="921385">
                <a:moveTo>
                  <a:pt x="285750" y="680466"/>
                </a:moveTo>
                <a:lnTo>
                  <a:pt x="281178" y="669036"/>
                </a:lnTo>
                <a:lnTo>
                  <a:pt x="268986" y="673608"/>
                </a:lnTo>
                <a:lnTo>
                  <a:pt x="273558" y="685800"/>
                </a:lnTo>
                <a:lnTo>
                  <a:pt x="285750" y="680466"/>
                </a:lnTo>
                <a:close/>
              </a:path>
              <a:path w="379729" h="921385">
                <a:moveTo>
                  <a:pt x="275844" y="656844"/>
                </a:moveTo>
                <a:lnTo>
                  <a:pt x="271272" y="645414"/>
                </a:lnTo>
                <a:lnTo>
                  <a:pt x="259842" y="649986"/>
                </a:lnTo>
                <a:lnTo>
                  <a:pt x="264414" y="662178"/>
                </a:lnTo>
                <a:lnTo>
                  <a:pt x="275844" y="656844"/>
                </a:lnTo>
                <a:close/>
              </a:path>
              <a:path w="379729" h="921385">
                <a:moveTo>
                  <a:pt x="266700" y="633984"/>
                </a:moveTo>
                <a:lnTo>
                  <a:pt x="262128" y="621792"/>
                </a:lnTo>
                <a:lnTo>
                  <a:pt x="249936" y="626364"/>
                </a:lnTo>
                <a:lnTo>
                  <a:pt x="255270" y="638556"/>
                </a:lnTo>
                <a:lnTo>
                  <a:pt x="266700" y="633984"/>
                </a:lnTo>
                <a:close/>
              </a:path>
              <a:path w="379729" h="921385">
                <a:moveTo>
                  <a:pt x="257556" y="610362"/>
                </a:moveTo>
                <a:lnTo>
                  <a:pt x="252984" y="598170"/>
                </a:lnTo>
                <a:lnTo>
                  <a:pt x="240792" y="602742"/>
                </a:lnTo>
                <a:lnTo>
                  <a:pt x="245364" y="614934"/>
                </a:lnTo>
                <a:lnTo>
                  <a:pt x="257556" y="610362"/>
                </a:lnTo>
                <a:close/>
              </a:path>
              <a:path w="379729" h="921385">
                <a:moveTo>
                  <a:pt x="247650" y="586740"/>
                </a:moveTo>
                <a:lnTo>
                  <a:pt x="243078" y="574548"/>
                </a:lnTo>
                <a:lnTo>
                  <a:pt x="231648" y="579120"/>
                </a:lnTo>
                <a:lnTo>
                  <a:pt x="236220" y="591312"/>
                </a:lnTo>
                <a:lnTo>
                  <a:pt x="247650" y="586740"/>
                </a:lnTo>
                <a:close/>
              </a:path>
              <a:path w="379729" h="921385">
                <a:moveTo>
                  <a:pt x="238506" y="563118"/>
                </a:moveTo>
                <a:lnTo>
                  <a:pt x="233934" y="550926"/>
                </a:lnTo>
                <a:lnTo>
                  <a:pt x="221742" y="555498"/>
                </a:lnTo>
                <a:lnTo>
                  <a:pt x="227076" y="567690"/>
                </a:lnTo>
                <a:lnTo>
                  <a:pt x="238506" y="563118"/>
                </a:lnTo>
                <a:close/>
              </a:path>
              <a:path w="379729" h="921385">
                <a:moveTo>
                  <a:pt x="229362" y="539496"/>
                </a:moveTo>
                <a:lnTo>
                  <a:pt x="224028" y="527304"/>
                </a:lnTo>
                <a:lnTo>
                  <a:pt x="212598" y="531876"/>
                </a:lnTo>
                <a:lnTo>
                  <a:pt x="217170" y="544068"/>
                </a:lnTo>
                <a:lnTo>
                  <a:pt x="229362" y="539496"/>
                </a:lnTo>
                <a:close/>
              </a:path>
              <a:path w="379729" h="921385">
                <a:moveTo>
                  <a:pt x="219456" y="515874"/>
                </a:moveTo>
                <a:lnTo>
                  <a:pt x="214884" y="503682"/>
                </a:lnTo>
                <a:lnTo>
                  <a:pt x="203454" y="508254"/>
                </a:lnTo>
                <a:lnTo>
                  <a:pt x="208026" y="520446"/>
                </a:lnTo>
                <a:lnTo>
                  <a:pt x="219456" y="515874"/>
                </a:lnTo>
                <a:close/>
              </a:path>
              <a:path w="379729" h="921385">
                <a:moveTo>
                  <a:pt x="210312" y="492252"/>
                </a:moveTo>
                <a:lnTo>
                  <a:pt x="205740" y="480060"/>
                </a:lnTo>
                <a:lnTo>
                  <a:pt x="193548" y="484632"/>
                </a:lnTo>
                <a:lnTo>
                  <a:pt x="198120" y="496824"/>
                </a:lnTo>
                <a:lnTo>
                  <a:pt x="210312" y="492252"/>
                </a:lnTo>
                <a:close/>
              </a:path>
              <a:path w="379729" h="921385">
                <a:moveTo>
                  <a:pt x="201168" y="468630"/>
                </a:moveTo>
                <a:lnTo>
                  <a:pt x="195834" y="456438"/>
                </a:lnTo>
                <a:lnTo>
                  <a:pt x="184404" y="461010"/>
                </a:lnTo>
                <a:lnTo>
                  <a:pt x="188976" y="473202"/>
                </a:lnTo>
                <a:lnTo>
                  <a:pt x="201168" y="468630"/>
                </a:lnTo>
                <a:close/>
              </a:path>
              <a:path w="379729" h="921385">
                <a:moveTo>
                  <a:pt x="191262" y="445008"/>
                </a:moveTo>
                <a:lnTo>
                  <a:pt x="186690" y="432816"/>
                </a:lnTo>
                <a:lnTo>
                  <a:pt x="175260" y="438150"/>
                </a:lnTo>
                <a:lnTo>
                  <a:pt x="179832" y="449580"/>
                </a:lnTo>
                <a:lnTo>
                  <a:pt x="191262" y="445008"/>
                </a:lnTo>
                <a:close/>
              </a:path>
              <a:path w="379729" h="921385">
                <a:moveTo>
                  <a:pt x="182118" y="421386"/>
                </a:moveTo>
                <a:lnTo>
                  <a:pt x="177546" y="409194"/>
                </a:lnTo>
                <a:lnTo>
                  <a:pt x="165354" y="414528"/>
                </a:lnTo>
                <a:lnTo>
                  <a:pt x="169926" y="425958"/>
                </a:lnTo>
                <a:lnTo>
                  <a:pt x="182118" y="421386"/>
                </a:lnTo>
                <a:close/>
              </a:path>
              <a:path w="379729" h="921385">
                <a:moveTo>
                  <a:pt x="172974" y="397764"/>
                </a:moveTo>
                <a:lnTo>
                  <a:pt x="167640" y="385572"/>
                </a:lnTo>
                <a:lnTo>
                  <a:pt x="156210" y="390906"/>
                </a:lnTo>
                <a:lnTo>
                  <a:pt x="160782" y="402336"/>
                </a:lnTo>
                <a:lnTo>
                  <a:pt x="172974" y="397764"/>
                </a:lnTo>
                <a:close/>
              </a:path>
              <a:path w="379729" h="921385">
                <a:moveTo>
                  <a:pt x="163068" y="374142"/>
                </a:moveTo>
                <a:lnTo>
                  <a:pt x="158496" y="361950"/>
                </a:lnTo>
                <a:lnTo>
                  <a:pt x="147066" y="367284"/>
                </a:lnTo>
                <a:lnTo>
                  <a:pt x="151638" y="378714"/>
                </a:lnTo>
                <a:lnTo>
                  <a:pt x="163068" y="374142"/>
                </a:lnTo>
                <a:close/>
              </a:path>
              <a:path w="379729" h="921385">
                <a:moveTo>
                  <a:pt x="153924" y="350520"/>
                </a:moveTo>
                <a:lnTo>
                  <a:pt x="149352" y="339090"/>
                </a:lnTo>
                <a:lnTo>
                  <a:pt x="137160" y="343662"/>
                </a:lnTo>
                <a:lnTo>
                  <a:pt x="141732" y="355092"/>
                </a:lnTo>
                <a:lnTo>
                  <a:pt x="153924" y="350520"/>
                </a:lnTo>
                <a:close/>
              </a:path>
              <a:path w="379729" h="921385">
                <a:moveTo>
                  <a:pt x="144018" y="326898"/>
                </a:moveTo>
                <a:lnTo>
                  <a:pt x="139446" y="315468"/>
                </a:lnTo>
                <a:lnTo>
                  <a:pt x="128016" y="320040"/>
                </a:lnTo>
                <a:lnTo>
                  <a:pt x="132588" y="331470"/>
                </a:lnTo>
                <a:lnTo>
                  <a:pt x="144018" y="326898"/>
                </a:lnTo>
                <a:close/>
              </a:path>
              <a:path w="379729" h="921385">
                <a:moveTo>
                  <a:pt x="134874" y="303276"/>
                </a:moveTo>
                <a:lnTo>
                  <a:pt x="130302" y="291846"/>
                </a:lnTo>
                <a:lnTo>
                  <a:pt x="118110" y="296418"/>
                </a:lnTo>
                <a:lnTo>
                  <a:pt x="123444" y="307848"/>
                </a:lnTo>
                <a:lnTo>
                  <a:pt x="134874" y="303276"/>
                </a:lnTo>
                <a:close/>
              </a:path>
              <a:path w="379729" h="921385">
                <a:moveTo>
                  <a:pt x="125730" y="279654"/>
                </a:moveTo>
                <a:lnTo>
                  <a:pt x="121158" y="268224"/>
                </a:lnTo>
                <a:lnTo>
                  <a:pt x="108966" y="272796"/>
                </a:lnTo>
                <a:lnTo>
                  <a:pt x="113538" y="284226"/>
                </a:lnTo>
                <a:lnTo>
                  <a:pt x="125730" y="279654"/>
                </a:lnTo>
                <a:close/>
              </a:path>
              <a:path w="379729" h="921385">
                <a:moveTo>
                  <a:pt x="115824" y="256032"/>
                </a:moveTo>
                <a:lnTo>
                  <a:pt x="111252" y="244602"/>
                </a:lnTo>
                <a:lnTo>
                  <a:pt x="99822" y="249174"/>
                </a:lnTo>
                <a:lnTo>
                  <a:pt x="104394" y="260604"/>
                </a:lnTo>
                <a:lnTo>
                  <a:pt x="115824" y="256032"/>
                </a:lnTo>
                <a:close/>
              </a:path>
              <a:path w="379729" h="921385">
                <a:moveTo>
                  <a:pt x="106680" y="232410"/>
                </a:moveTo>
                <a:lnTo>
                  <a:pt x="102108" y="220980"/>
                </a:lnTo>
                <a:lnTo>
                  <a:pt x="89916" y="225552"/>
                </a:lnTo>
                <a:lnTo>
                  <a:pt x="95250" y="236982"/>
                </a:lnTo>
                <a:lnTo>
                  <a:pt x="106680" y="232410"/>
                </a:lnTo>
                <a:close/>
              </a:path>
              <a:path w="379729" h="921385">
                <a:moveTo>
                  <a:pt x="97536" y="208788"/>
                </a:moveTo>
                <a:lnTo>
                  <a:pt x="92964" y="197358"/>
                </a:lnTo>
                <a:lnTo>
                  <a:pt x="80772" y="201930"/>
                </a:lnTo>
                <a:lnTo>
                  <a:pt x="85344" y="213360"/>
                </a:lnTo>
                <a:lnTo>
                  <a:pt x="97536" y="208788"/>
                </a:lnTo>
                <a:close/>
              </a:path>
              <a:path w="379729" h="921385">
                <a:moveTo>
                  <a:pt x="87630" y="185166"/>
                </a:moveTo>
                <a:lnTo>
                  <a:pt x="83058" y="173736"/>
                </a:lnTo>
                <a:lnTo>
                  <a:pt x="71628" y="178308"/>
                </a:lnTo>
                <a:lnTo>
                  <a:pt x="76200" y="189738"/>
                </a:lnTo>
                <a:lnTo>
                  <a:pt x="87630" y="185166"/>
                </a:lnTo>
                <a:close/>
              </a:path>
              <a:path w="379729" h="921385">
                <a:moveTo>
                  <a:pt x="78486" y="161544"/>
                </a:moveTo>
                <a:lnTo>
                  <a:pt x="73914" y="150114"/>
                </a:lnTo>
                <a:lnTo>
                  <a:pt x="61722" y="154686"/>
                </a:lnTo>
                <a:lnTo>
                  <a:pt x="67056" y="166116"/>
                </a:lnTo>
                <a:lnTo>
                  <a:pt x="78486" y="161544"/>
                </a:lnTo>
                <a:close/>
              </a:path>
              <a:path w="379729" h="921385">
                <a:moveTo>
                  <a:pt x="69342" y="137922"/>
                </a:moveTo>
                <a:lnTo>
                  <a:pt x="64008" y="126492"/>
                </a:lnTo>
                <a:lnTo>
                  <a:pt x="52578" y="131064"/>
                </a:lnTo>
                <a:lnTo>
                  <a:pt x="57150" y="143256"/>
                </a:lnTo>
                <a:lnTo>
                  <a:pt x="69342" y="137922"/>
                </a:lnTo>
                <a:close/>
              </a:path>
              <a:path w="379729" h="921385">
                <a:moveTo>
                  <a:pt x="59436" y="114300"/>
                </a:moveTo>
                <a:lnTo>
                  <a:pt x="54864" y="102870"/>
                </a:lnTo>
                <a:lnTo>
                  <a:pt x="43434" y="107442"/>
                </a:lnTo>
                <a:lnTo>
                  <a:pt x="48006" y="119634"/>
                </a:lnTo>
                <a:lnTo>
                  <a:pt x="59436" y="114300"/>
                </a:lnTo>
                <a:close/>
              </a:path>
              <a:path w="379729" h="921385">
                <a:moveTo>
                  <a:pt x="70866" y="56388"/>
                </a:moveTo>
                <a:lnTo>
                  <a:pt x="6858" y="0"/>
                </a:lnTo>
                <a:lnTo>
                  <a:pt x="0" y="84582"/>
                </a:lnTo>
                <a:lnTo>
                  <a:pt x="24384" y="74880"/>
                </a:lnTo>
                <a:lnTo>
                  <a:pt x="24384" y="60960"/>
                </a:lnTo>
                <a:lnTo>
                  <a:pt x="36576" y="56388"/>
                </a:lnTo>
                <a:lnTo>
                  <a:pt x="41148" y="67056"/>
                </a:lnTo>
                <a:lnTo>
                  <a:pt x="41148" y="68211"/>
                </a:lnTo>
                <a:lnTo>
                  <a:pt x="70866" y="56388"/>
                </a:lnTo>
                <a:close/>
              </a:path>
              <a:path w="379729" h="921385">
                <a:moveTo>
                  <a:pt x="41148" y="67056"/>
                </a:moveTo>
                <a:lnTo>
                  <a:pt x="36576" y="56388"/>
                </a:lnTo>
                <a:lnTo>
                  <a:pt x="24384" y="60960"/>
                </a:lnTo>
                <a:lnTo>
                  <a:pt x="28956" y="72390"/>
                </a:lnTo>
                <a:lnTo>
                  <a:pt x="41148" y="67056"/>
                </a:lnTo>
                <a:close/>
              </a:path>
              <a:path w="379729" h="921385">
                <a:moveTo>
                  <a:pt x="41148" y="68211"/>
                </a:moveTo>
                <a:lnTo>
                  <a:pt x="41148" y="67056"/>
                </a:lnTo>
                <a:lnTo>
                  <a:pt x="28956" y="72390"/>
                </a:lnTo>
                <a:lnTo>
                  <a:pt x="24384" y="60960"/>
                </a:lnTo>
                <a:lnTo>
                  <a:pt x="24384" y="74880"/>
                </a:lnTo>
                <a:lnTo>
                  <a:pt x="41148" y="68211"/>
                </a:lnTo>
                <a:close/>
              </a:path>
              <a:path w="379729" h="921385">
                <a:moveTo>
                  <a:pt x="50292" y="90678"/>
                </a:moveTo>
                <a:lnTo>
                  <a:pt x="45720" y="79248"/>
                </a:lnTo>
                <a:lnTo>
                  <a:pt x="33528" y="83820"/>
                </a:lnTo>
                <a:lnTo>
                  <a:pt x="38100" y="96012"/>
                </a:lnTo>
                <a:lnTo>
                  <a:pt x="50292" y="90678"/>
                </a:lnTo>
                <a:close/>
              </a:path>
            </a:pathLst>
          </a:custGeom>
          <a:solidFill>
            <a:srgbClr val="990000"/>
          </a:solidFill>
        </p:spPr>
        <p:txBody>
          <a:bodyPr wrap="square" lIns="0" tIns="0" rIns="0" bIns="0" rtlCol="0"/>
          <a:lstStyle/>
          <a:p>
            <a:endParaRPr/>
          </a:p>
        </p:txBody>
      </p:sp>
      <p:sp>
        <p:nvSpPr>
          <p:cNvPr id="18" name="object 18"/>
          <p:cNvSpPr/>
          <p:nvPr/>
        </p:nvSpPr>
        <p:spPr>
          <a:xfrm>
            <a:off x="6100886" y="3131805"/>
            <a:ext cx="1296670" cy="946785"/>
          </a:xfrm>
          <a:custGeom>
            <a:avLst/>
            <a:gdLst/>
            <a:ahLst/>
            <a:cxnLst/>
            <a:rect l="l" t="t" r="r" b="b"/>
            <a:pathLst>
              <a:path w="1296670" h="946785">
                <a:moveTo>
                  <a:pt x="1296161" y="935735"/>
                </a:moveTo>
                <a:lnTo>
                  <a:pt x="1285493" y="928877"/>
                </a:lnTo>
                <a:lnTo>
                  <a:pt x="1278635" y="938783"/>
                </a:lnTo>
                <a:lnTo>
                  <a:pt x="1288541" y="946403"/>
                </a:lnTo>
                <a:lnTo>
                  <a:pt x="1296161" y="935735"/>
                </a:lnTo>
                <a:close/>
              </a:path>
              <a:path w="1296670" h="946785">
                <a:moveTo>
                  <a:pt x="1275587" y="921257"/>
                </a:moveTo>
                <a:lnTo>
                  <a:pt x="1265681" y="913637"/>
                </a:lnTo>
                <a:lnTo>
                  <a:pt x="1258061" y="923543"/>
                </a:lnTo>
                <a:lnTo>
                  <a:pt x="1267967" y="931163"/>
                </a:lnTo>
                <a:lnTo>
                  <a:pt x="1275587" y="921257"/>
                </a:lnTo>
                <a:close/>
              </a:path>
              <a:path w="1296670" h="946785">
                <a:moveTo>
                  <a:pt x="1255013" y="906017"/>
                </a:moveTo>
                <a:lnTo>
                  <a:pt x="1245107" y="898397"/>
                </a:lnTo>
                <a:lnTo>
                  <a:pt x="1237487" y="909065"/>
                </a:lnTo>
                <a:lnTo>
                  <a:pt x="1247393" y="916685"/>
                </a:lnTo>
                <a:lnTo>
                  <a:pt x="1255013" y="906017"/>
                </a:lnTo>
                <a:close/>
              </a:path>
              <a:path w="1296670" h="946785">
                <a:moveTo>
                  <a:pt x="1234439" y="890777"/>
                </a:moveTo>
                <a:lnTo>
                  <a:pt x="1224533" y="883919"/>
                </a:lnTo>
                <a:lnTo>
                  <a:pt x="1216913" y="893825"/>
                </a:lnTo>
                <a:lnTo>
                  <a:pt x="1226819" y="901445"/>
                </a:lnTo>
                <a:lnTo>
                  <a:pt x="1234439" y="890777"/>
                </a:lnTo>
                <a:close/>
              </a:path>
              <a:path w="1296670" h="946785">
                <a:moveTo>
                  <a:pt x="1213865" y="876299"/>
                </a:moveTo>
                <a:lnTo>
                  <a:pt x="1203959" y="868679"/>
                </a:lnTo>
                <a:lnTo>
                  <a:pt x="1196339" y="878585"/>
                </a:lnTo>
                <a:lnTo>
                  <a:pt x="1206245" y="886205"/>
                </a:lnTo>
                <a:lnTo>
                  <a:pt x="1213865" y="876299"/>
                </a:lnTo>
                <a:close/>
              </a:path>
              <a:path w="1296670" h="946785">
                <a:moveTo>
                  <a:pt x="1193291" y="861059"/>
                </a:moveTo>
                <a:lnTo>
                  <a:pt x="1183385" y="853439"/>
                </a:lnTo>
                <a:lnTo>
                  <a:pt x="1175765" y="864107"/>
                </a:lnTo>
                <a:lnTo>
                  <a:pt x="1185671" y="871727"/>
                </a:lnTo>
                <a:lnTo>
                  <a:pt x="1193291" y="861059"/>
                </a:lnTo>
                <a:close/>
              </a:path>
              <a:path w="1296670" h="946785">
                <a:moveTo>
                  <a:pt x="1172717" y="846581"/>
                </a:moveTo>
                <a:lnTo>
                  <a:pt x="1162811" y="838961"/>
                </a:lnTo>
                <a:lnTo>
                  <a:pt x="1155191" y="848867"/>
                </a:lnTo>
                <a:lnTo>
                  <a:pt x="1165097" y="856487"/>
                </a:lnTo>
                <a:lnTo>
                  <a:pt x="1172717" y="846581"/>
                </a:lnTo>
                <a:close/>
              </a:path>
              <a:path w="1296670" h="946785">
                <a:moveTo>
                  <a:pt x="1152143" y="831341"/>
                </a:moveTo>
                <a:lnTo>
                  <a:pt x="1142237" y="823721"/>
                </a:lnTo>
                <a:lnTo>
                  <a:pt x="1134617" y="834389"/>
                </a:lnTo>
                <a:lnTo>
                  <a:pt x="1145285" y="841247"/>
                </a:lnTo>
                <a:lnTo>
                  <a:pt x="1152143" y="831341"/>
                </a:lnTo>
                <a:close/>
              </a:path>
              <a:path w="1296670" h="946785">
                <a:moveTo>
                  <a:pt x="1131569" y="816101"/>
                </a:moveTo>
                <a:lnTo>
                  <a:pt x="1121663" y="808481"/>
                </a:lnTo>
                <a:lnTo>
                  <a:pt x="1114043" y="819149"/>
                </a:lnTo>
                <a:lnTo>
                  <a:pt x="1124711" y="826769"/>
                </a:lnTo>
                <a:lnTo>
                  <a:pt x="1131569" y="816101"/>
                </a:lnTo>
                <a:close/>
              </a:path>
              <a:path w="1296670" h="946785">
                <a:moveTo>
                  <a:pt x="1110995" y="801623"/>
                </a:moveTo>
                <a:lnTo>
                  <a:pt x="1101089" y="794003"/>
                </a:lnTo>
                <a:lnTo>
                  <a:pt x="1093469" y="803909"/>
                </a:lnTo>
                <a:lnTo>
                  <a:pt x="1104137" y="811529"/>
                </a:lnTo>
                <a:lnTo>
                  <a:pt x="1110995" y="801623"/>
                </a:lnTo>
                <a:close/>
              </a:path>
              <a:path w="1296670" h="946785">
                <a:moveTo>
                  <a:pt x="1091183" y="786383"/>
                </a:moveTo>
                <a:lnTo>
                  <a:pt x="1080515" y="778763"/>
                </a:lnTo>
                <a:lnTo>
                  <a:pt x="1072895" y="789431"/>
                </a:lnTo>
                <a:lnTo>
                  <a:pt x="1083563" y="797051"/>
                </a:lnTo>
                <a:lnTo>
                  <a:pt x="1091183" y="786383"/>
                </a:lnTo>
                <a:close/>
              </a:path>
              <a:path w="1296670" h="946785">
                <a:moveTo>
                  <a:pt x="1070609" y="771143"/>
                </a:moveTo>
                <a:lnTo>
                  <a:pt x="1059941" y="764285"/>
                </a:lnTo>
                <a:lnTo>
                  <a:pt x="1052321" y="774191"/>
                </a:lnTo>
                <a:lnTo>
                  <a:pt x="1062989" y="781811"/>
                </a:lnTo>
                <a:lnTo>
                  <a:pt x="1070609" y="771143"/>
                </a:lnTo>
                <a:close/>
              </a:path>
              <a:path w="1296670" h="946785">
                <a:moveTo>
                  <a:pt x="1050035" y="756665"/>
                </a:moveTo>
                <a:lnTo>
                  <a:pt x="1039367" y="749045"/>
                </a:lnTo>
                <a:lnTo>
                  <a:pt x="1031747" y="758951"/>
                </a:lnTo>
                <a:lnTo>
                  <a:pt x="1042415" y="766571"/>
                </a:lnTo>
                <a:lnTo>
                  <a:pt x="1050035" y="756665"/>
                </a:lnTo>
                <a:close/>
              </a:path>
              <a:path w="1296670" h="946785">
                <a:moveTo>
                  <a:pt x="1029461" y="741425"/>
                </a:moveTo>
                <a:lnTo>
                  <a:pt x="1018793" y="733805"/>
                </a:lnTo>
                <a:lnTo>
                  <a:pt x="1011173" y="744473"/>
                </a:lnTo>
                <a:lnTo>
                  <a:pt x="1021841" y="752093"/>
                </a:lnTo>
                <a:lnTo>
                  <a:pt x="1029461" y="741425"/>
                </a:lnTo>
                <a:close/>
              </a:path>
              <a:path w="1296670" h="946785">
                <a:moveTo>
                  <a:pt x="1008887" y="726947"/>
                </a:moveTo>
                <a:lnTo>
                  <a:pt x="998219" y="719327"/>
                </a:lnTo>
                <a:lnTo>
                  <a:pt x="990599" y="729233"/>
                </a:lnTo>
                <a:lnTo>
                  <a:pt x="1001267" y="736853"/>
                </a:lnTo>
                <a:lnTo>
                  <a:pt x="1008887" y="726947"/>
                </a:lnTo>
                <a:close/>
              </a:path>
              <a:path w="1296670" h="946785">
                <a:moveTo>
                  <a:pt x="988313" y="711707"/>
                </a:moveTo>
                <a:lnTo>
                  <a:pt x="977645" y="704087"/>
                </a:lnTo>
                <a:lnTo>
                  <a:pt x="970787" y="714755"/>
                </a:lnTo>
                <a:lnTo>
                  <a:pt x="980693" y="721613"/>
                </a:lnTo>
                <a:lnTo>
                  <a:pt x="988313" y="711707"/>
                </a:lnTo>
                <a:close/>
              </a:path>
              <a:path w="1296670" h="946785">
                <a:moveTo>
                  <a:pt x="967739" y="696467"/>
                </a:moveTo>
                <a:lnTo>
                  <a:pt x="957071" y="688847"/>
                </a:lnTo>
                <a:lnTo>
                  <a:pt x="950213" y="699515"/>
                </a:lnTo>
                <a:lnTo>
                  <a:pt x="960119" y="707135"/>
                </a:lnTo>
                <a:lnTo>
                  <a:pt x="967739" y="696467"/>
                </a:lnTo>
                <a:close/>
              </a:path>
              <a:path w="1296670" h="946785">
                <a:moveTo>
                  <a:pt x="947165" y="681989"/>
                </a:moveTo>
                <a:lnTo>
                  <a:pt x="936497" y="674369"/>
                </a:lnTo>
                <a:lnTo>
                  <a:pt x="929639" y="684275"/>
                </a:lnTo>
                <a:lnTo>
                  <a:pt x="939545" y="691895"/>
                </a:lnTo>
                <a:lnTo>
                  <a:pt x="947165" y="681989"/>
                </a:lnTo>
                <a:close/>
              </a:path>
              <a:path w="1296670" h="946785">
                <a:moveTo>
                  <a:pt x="926591" y="666749"/>
                </a:moveTo>
                <a:lnTo>
                  <a:pt x="916685" y="659129"/>
                </a:lnTo>
                <a:lnTo>
                  <a:pt x="909065" y="669797"/>
                </a:lnTo>
                <a:lnTo>
                  <a:pt x="918971" y="676655"/>
                </a:lnTo>
                <a:lnTo>
                  <a:pt x="926591" y="666749"/>
                </a:lnTo>
                <a:close/>
              </a:path>
              <a:path w="1296670" h="946785">
                <a:moveTo>
                  <a:pt x="906017" y="651509"/>
                </a:moveTo>
                <a:lnTo>
                  <a:pt x="896111" y="644651"/>
                </a:lnTo>
                <a:lnTo>
                  <a:pt x="888491" y="654557"/>
                </a:lnTo>
                <a:lnTo>
                  <a:pt x="898397" y="662177"/>
                </a:lnTo>
                <a:lnTo>
                  <a:pt x="906017" y="651509"/>
                </a:lnTo>
                <a:close/>
              </a:path>
              <a:path w="1296670" h="946785">
                <a:moveTo>
                  <a:pt x="885443" y="637031"/>
                </a:moveTo>
                <a:lnTo>
                  <a:pt x="875537" y="629411"/>
                </a:lnTo>
                <a:lnTo>
                  <a:pt x="867917" y="639317"/>
                </a:lnTo>
                <a:lnTo>
                  <a:pt x="877823" y="646937"/>
                </a:lnTo>
                <a:lnTo>
                  <a:pt x="885443" y="637031"/>
                </a:lnTo>
                <a:close/>
              </a:path>
              <a:path w="1296670" h="946785">
                <a:moveTo>
                  <a:pt x="864869" y="621791"/>
                </a:moveTo>
                <a:lnTo>
                  <a:pt x="854963" y="614171"/>
                </a:lnTo>
                <a:lnTo>
                  <a:pt x="847343" y="624839"/>
                </a:lnTo>
                <a:lnTo>
                  <a:pt x="857249" y="632459"/>
                </a:lnTo>
                <a:lnTo>
                  <a:pt x="864869" y="621791"/>
                </a:lnTo>
                <a:close/>
              </a:path>
              <a:path w="1296670" h="946785">
                <a:moveTo>
                  <a:pt x="844295" y="607313"/>
                </a:moveTo>
                <a:lnTo>
                  <a:pt x="834389" y="599693"/>
                </a:lnTo>
                <a:lnTo>
                  <a:pt x="826769" y="609599"/>
                </a:lnTo>
                <a:lnTo>
                  <a:pt x="836675" y="617219"/>
                </a:lnTo>
                <a:lnTo>
                  <a:pt x="844295" y="607313"/>
                </a:lnTo>
                <a:close/>
              </a:path>
              <a:path w="1296670" h="946785">
                <a:moveTo>
                  <a:pt x="823721" y="592073"/>
                </a:moveTo>
                <a:lnTo>
                  <a:pt x="813815" y="584453"/>
                </a:lnTo>
                <a:lnTo>
                  <a:pt x="806195" y="595121"/>
                </a:lnTo>
                <a:lnTo>
                  <a:pt x="816101" y="601979"/>
                </a:lnTo>
                <a:lnTo>
                  <a:pt x="823721" y="592073"/>
                </a:lnTo>
                <a:close/>
              </a:path>
              <a:path w="1296670" h="946785">
                <a:moveTo>
                  <a:pt x="803147" y="576833"/>
                </a:moveTo>
                <a:lnTo>
                  <a:pt x="793241" y="569213"/>
                </a:lnTo>
                <a:lnTo>
                  <a:pt x="785621" y="579881"/>
                </a:lnTo>
                <a:lnTo>
                  <a:pt x="796289" y="587501"/>
                </a:lnTo>
                <a:lnTo>
                  <a:pt x="803147" y="576833"/>
                </a:lnTo>
                <a:close/>
              </a:path>
              <a:path w="1296670" h="946785">
                <a:moveTo>
                  <a:pt x="782573" y="562355"/>
                </a:moveTo>
                <a:lnTo>
                  <a:pt x="772667" y="554735"/>
                </a:lnTo>
                <a:lnTo>
                  <a:pt x="765047" y="564641"/>
                </a:lnTo>
                <a:lnTo>
                  <a:pt x="775715" y="572261"/>
                </a:lnTo>
                <a:lnTo>
                  <a:pt x="782573" y="562355"/>
                </a:lnTo>
                <a:close/>
              </a:path>
              <a:path w="1296670" h="946785">
                <a:moveTo>
                  <a:pt x="761999" y="547115"/>
                </a:moveTo>
                <a:lnTo>
                  <a:pt x="752093" y="539495"/>
                </a:lnTo>
                <a:lnTo>
                  <a:pt x="744473" y="550163"/>
                </a:lnTo>
                <a:lnTo>
                  <a:pt x="755141" y="557021"/>
                </a:lnTo>
                <a:lnTo>
                  <a:pt x="761999" y="547115"/>
                </a:lnTo>
                <a:close/>
              </a:path>
              <a:path w="1296670" h="946785">
                <a:moveTo>
                  <a:pt x="742187" y="531875"/>
                </a:moveTo>
                <a:lnTo>
                  <a:pt x="731519" y="525017"/>
                </a:lnTo>
                <a:lnTo>
                  <a:pt x="723899" y="534923"/>
                </a:lnTo>
                <a:lnTo>
                  <a:pt x="734567" y="542543"/>
                </a:lnTo>
                <a:lnTo>
                  <a:pt x="742187" y="531875"/>
                </a:lnTo>
                <a:close/>
              </a:path>
              <a:path w="1296670" h="946785">
                <a:moveTo>
                  <a:pt x="721613" y="517397"/>
                </a:moveTo>
                <a:lnTo>
                  <a:pt x="710945" y="509777"/>
                </a:lnTo>
                <a:lnTo>
                  <a:pt x="703325" y="519683"/>
                </a:lnTo>
                <a:lnTo>
                  <a:pt x="713993" y="527303"/>
                </a:lnTo>
                <a:lnTo>
                  <a:pt x="721613" y="517397"/>
                </a:lnTo>
                <a:close/>
              </a:path>
              <a:path w="1296670" h="946785">
                <a:moveTo>
                  <a:pt x="701039" y="502157"/>
                </a:moveTo>
                <a:lnTo>
                  <a:pt x="690371" y="494537"/>
                </a:lnTo>
                <a:lnTo>
                  <a:pt x="682751" y="505205"/>
                </a:lnTo>
                <a:lnTo>
                  <a:pt x="693419" y="512825"/>
                </a:lnTo>
                <a:lnTo>
                  <a:pt x="701039" y="502157"/>
                </a:lnTo>
                <a:close/>
              </a:path>
              <a:path w="1296670" h="946785">
                <a:moveTo>
                  <a:pt x="680465" y="486917"/>
                </a:moveTo>
                <a:lnTo>
                  <a:pt x="669797" y="480059"/>
                </a:lnTo>
                <a:lnTo>
                  <a:pt x="662177" y="489965"/>
                </a:lnTo>
                <a:lnTo>
                  <a:pt x="672845" y="497585"/>
                </a:lnTo>
                <a:lnTo>
                  <a:pt x="680465" y="486917"/>
                </a:lnTo>
                <a:close/>
              </a:path>
              <a:path w="1296670" h="946785">
                <a:moveTo>
                  <a:pt x="659891" y="472439"/>
                </a:moveTo>
                <a:lnTo>
                  <a:pt x="649223" y="464819"/>
                </a:lnTo>
                <a:lnTo>
                  <a:pt x="641603" y="475487"/>
                </a:lnTo>
                <a:lnTo>
                  <a:pt x="652271" y="482345"/>
                </a:lnTo>
                <a:lnTo>
                  <a:pt x="659891" y="472439"/>
                </a:lnTo>
                <a:close/>
              </a:path>
              <a:path w="1296670" h="946785">
                <a:moveTo>
                  <a:pt x="639317" y="457199"/>
                </a:moveTo>
                <a:lnTo>
                  <a:pt x="628649" y="449579"/>
                </a:lnTo>
                <a:lnTo>
                  <a:pt x="621791" y="460247"/>
                </a:lnTo>
                <a:lnTo>
                  <a:pt x="631697" y="467867"/>
                </a:lnTo>
                <a:lnTo>
                  <a:pt x="639317" y="457199"/>
                </a:lnTo>
                <a:close/>
              </a:path>
              <a:path w="1296670" h="946785">
                <a:moveTo>
                  <a:pt x="618743" y="442721"/>
                </a:moveTo>
                <a:lnTo>
                  <a:pt x="608075" y="435101"/>
                </a:lnTo>
                <a:lnTo>
                  <a:pt x="601217" y="445007"/>
                </a:lnTo>
                <a:lnTo>
                  <a:pt x="611123" y="452627"/>
                </a:lnTo>
                <a:lnTo>
                  <a:pt x="618743" y="442721"/>
                </a:lnTo>
                <a:close/>
              </a:path>
              <a:path w="1296670" h="946785">
                <a:moveTo>
                  <a:pt x="598169" y="427481"/>
                </a:moveTo>
                <a:lnTo>
                  <a:pt x="587501" y="419861"/>
                </a:lnTo>
                <a:lnTo>
                  <a:pt x="580643" y="430529"/>
                </a:lnTo>
                <a:lnTo>
                  <a:pt x="590549" y="437387"/>
                </a:lnTo>
                <a:lnTo>
                  <a:pt x="598169" y="427481"/>
                </a:lnTo>
                <a:close/>
              </a:path>
              <a:path w="1296670" h="946785">
                <a:moveTo>
                  <a:pt x="577595" y="412241"/>
                </a:moveTo>
                <a:lnTo>
                  <a:pt x="567689" y="405383"/>
                </a:lnTo>
                <a:lnTo>
                  <a:pt x="560069" y="415289"/>
                </a:lnTo>
                <a:lnTo>
                  <a:pt x="569975" y="422909"/>
                </a:lnTo>
                <a:lnTo>
                  <a:pt x="577595" y="412241"/>
                </a:lnTo>
                <a:close/>
              </a:path>
              <a:path w="1296670" h="946785">
                <a:moveTo>
                  <a:pt x="557021" y="397763"/>
                </a:moveTo>
                <a:lnTo>
                  <a:pt x="547115" y="390143"/>
                </a:lnTo>
                <a:lnTo>
                  <a:pt x="539495" y="400049"/>
                </a:lnTo>
                <a:lnTo>
                  <a:pt x="549401" y="407669"/>
                </a:lnTo>
                <a:lnTo>
                  <a:pt x="557021" y="397763"/>
                </a:lnTo>
                <a:close/>
              </a:path>
              <a:path w="1296670" h="946785">
                <a:moveTo>
                  <a:pt x="536447" y="382523"/>
                </a:moveTo>
                <a:lnTo>
                  <a:pt x="526541" y="374903"/>
                </a:lnTo>
                <a:lnTo>
                  <a:pt x="518921" y="385571"/>
                </a:lnTo>
                <a:lnTo>
                  <a:pt x="528827" y="393191"/>
                </a:lnTo>
                <a:lnTo>
                  <a:pt x="536447" y="382523"/>
                </a:lnTo>
                <a:close/>
              </a:path>
              <a:path w="1296670" h="946785">
                <a:moveTo>
                  <a:pt x="515873" y="367283"/>
                </a:moveTo>
                <a:lnTo>
                  <a:pt x="505967" y="360425"/>
                </a:lnTo>
                <a:lnTo>
                  <a:pt x="498347" y="370331"/>
                </a:lnTo>
                <a:lnTo>
                  <a:pt x="508253" y="377951"/>
                </a:lnTo>
                <a:lnTo>
                  <a:pt x="515873" y="367283"/>
                </a:lnTo>
                <a:close/>
              </a:path>
              <a:path w="1296670" h="946785">
                <a:moveTo>
                  <a:pt x="495299" y="352805"/>
                </a:moveTo>
                <a:lnTo>
                  <a:pt x="485393" y="345185"/>
                </a:lnTo>
                <a:lnTo>
                  <a:pt x="477773" y="355853"/>
                </a:lnTo>
                <a:lnTo>
                  <a:pt x="487679" y="362711"/>
                </a:lnTo>
                <a:lnTo>
                  <a:pt x="495299" y="352805"/>
                </a:lnTo>
                <a:close/>
              </a:path>
              <a:path w="1296670" h="946785">
                <a:moveTo>
                  <a:pt x="474725" y="337565"/>
                </a:moveTo>
                <a:lnTo>
                  <a:pt x="464819" y="329945"/>
                </a:lnTo>
                <a:lnTo>
                  <a:pt x="457199" y="340613"/>
                </a:lnTo>
                <a:lnTo>
                  <a:pt x="467105" y="348233"/>
                </a:lnTo>
                <a:lnTo>
                  <a:pt x="474725" y="337565"/>
                </a:lnTo>
                <a:close/>
              </a:path>
              <a:path w="1296670" h="946785">
                <a:moveTo>
                  <a:pt x="454151" y="323087"/>
                </a:moveTo>
                <a:lnTo>
                  <a:pt x="444245" y="315467"/>
                </a:lnTo>
                <a:lnTo>
                  <a:pt x="436625" y="325373"/>
                </a:lnTo>
                <a:lnTo>
                  <a:pt x="447293" y="332993"/>
                </a:lnTo>
                <a:lnTo>
                  <a:pt x="454151" y="323087"/>
                </a:lnTo>
                <a:close/>
              </a:path>
              <a:path w="1296670" h="946785">
                <a:moveTo>
                  <a:pt x="433577" y="307847"/>
                </a:moveTo>
                <a:lnTo>
                  <a:pt x="423671" y="300227"/>
                </a:lnTo>
                <a:lnTo>
                  <a:pt x="416051" y="310895"/>
                </a:lnTo>
                <a:lnTo>
                  <a:pt x="426719" y="317753"/>
                </a:lnTo>
                <a:lnTo>
                  <a:pt x="433577" y="307847"/>
                </a:lnTo>
                <a:close/>
              </a:path>
              <a:path w="1296670" h="946785">
                <a:moveTo>
                  <a:pt x="413003" y="292607"/>
                </a:moveTo>
                <a:lnTo>
                  <a:pt x="403097" y="285749"/>
                </a:lnTo>
                <a:lnTo>
                  <a:pt x="395477" y="295655"/>
                </a:lnTo>
                <a:lnTo>
                  <a:pt x="406145" y="303275"/>
                </a:lnTo>
                <a:lnTo>
                  <a:pt x="413003" y="292607"/>
                </a:lnTo>
                <a:close/>
              </a:path>
              <a:path w="1296670" h="946785">
                <a:moveTo>
                  <a:pt x="393191" y="278129"/>
                </a:moveTo>
                <a:lnTo>
                  <a:pt x="382523" y="270509"/>
                </a:lnTo>
                <a:lnTo>
                  <a:pt x="374903" y="280415"/>
                </a:lnTo>
                <a:lnTo>
                  <a:pt x="385571" y="288035"/>
                </a:lnTo>
                <a:lnTo>
                  <a:pt x="393191" y="278129"/>
                </a:lnTo>
                <a:close/>
              </a:path>
              <a:path w="1296670" h="946785">
                <a:moveTo>
                  <a:pt x="372617" y="262889"/>
                </a:moveTo>
                <a:lnTo>
                  <a:pt x="361949" y="255269"/>
                </a:lnTo>
                <a:lnTo>
                  <a:pt x="354329" y="265937"/>
                </a:lnTo>
                <a:lnTo>
                  <a:pt x="364997" y="273557"/>
                </a:lnTo>
                <a:lnTo>
                  <a:pt x="372617" y="262889"/>
                </a:lnTo>
                <a:close/>
              </a:path>
              <a:path w="1296670" h="946785">
                <a:moveTo>
                  <a:pt x="352043" y="247649"/>
                </a:moveTo>
                <a:lnTo>
                  <a:pt x="341375" y="240791"/>
                </a:lnTo>
                <a:lnTo>
                  <a:pt x="333755" y="250697"/>
                </a:lnTo>
                <a:lnTo>
                  <a:pt x="344423" y="258317"/>
                </a:lnTo>
                <a:lnTo>
                  <a:pt x="352043" y="247649"/>
                </a:lnTo>
                <a:close/>
              </a:path>
              <a:path w="1296670" h="946785">
                <a:moveTo>
                  <a:pt x="331469" y="233171"/>
                </a:moveTo>
                <a:lnTo>
                  <a:pt x="320801" y="225551"/>
                </a:lnTo>
                <a:lnTo>
                  <a:pt x="313181" y="235457"/>
                </a:lnTo>
                <a:lnTo>
                  <a:pt x="323849" y="243077"/>
                </a:lnTo>
                <a:lnTo>
                  <a:pt x="331469" y="233171"/>
                </a:lnTo>
                <a:close/>
              </a:path>
              <a:path w="1296670" h="946785">
                <a:moveTo>
                  <a:pt x="310895" y="217931"/>
                </a:moveTo>
                <a:lnTo>
                  <a:pt x="300227" y="210311"/>
                </a:lnTo>
                <a:lnTo>
                  <a:pt x="292607" y="220979"/>
                </a:lnTo>
                <a:lnTo>
                  <a:pt x="303275" y="228599"/>
                </a:lnTo>
                <a:lnTo>
                  <a:pt x="310895" y="217931"/>
                </a:lnTo>
                <a:close/>
              </a:path>
              <a:path w="1296670" h="946785">
                <a:moveTo>
                  <a:pt x="290321" y="203453"/>
                </a:moveTo>
                <a:lnTo>
                  <a:pt x="279653" y="195833"/>
                </a:lnTo>
                <a:lnTo>
                  <a:pt x="272795" y="205739"/>
                </a:lnTo>
                <a:lnTo>
                  <a:pt x="282701" y="213359"/>
                </a:lnTo>
                <a:lnTo>
                  <a:pt x="290321" y="203453"/>
                </a:lnTo>
                <a:close/>
              </a:path>
              <a:path w="1296670" h="946785">
                <a:moveTo>
                  <a:pt x="269747" y="188213"/>
                </a:moveTo>
                <a:lnTo>
                  <a:pt x="259079" y="180593"/>
                </a:lnTo>
                <a:lnTo>
                  <a:pt x="252221" y="191261"/>
                </a:lnTo>
                <a:lnTo>
                  <a:pt x="262127" y="198119"/>
                </a:lnTo>
                <a:lnTo>
                  <a:pt x="269747" y="188213"/>
                </a:lnTo>
                <a:close/>
              </a:path>
              <a:path w="1296670" h="946785">
                <a:moveTo>
                  <a:pt x="249173" y="172973"/>
                </a:moveTo>
                <a:lnTo>
                  <a:pt x="238505" y="166115"/>
                </a:lnTo>
                <a:lnTo>
                  <a:pt x="231647" y="176021"/>
                </a:lnTo>
                <a:lnTo>
                  <a:pt x="241553" y="183641"/>
                </a:lnTo>
                <a:lnTo>
                  <a:pt x="249173" y="172973"/>
                </a:lnTo>
                <a:close/>
              </a:path>
              <a:path w="1296670" h="946785">
                <a:moveTo>
                  <a:pt x="228599" y="158495"/>
                </a:moveTo>
                <a:lnTo>
                  <a:pt x="218693" y="150875"/>
                </a:lnTo>
                <a:lnTo>
                  <a:pt x="211073" y="160781"/>
                </a:lnTo>
                <a:lnTo>
                  <a:pt x="220979" y="168401"/>
                </a:lnTo>
                <a:lnTo>
                  <a:pt x="228599" y="158495"/>
                </a:lnTo>
                <a:close/>
              </a:path>
              <a:path w="1296670" h="946785">
                <a:moveTo>
                  <a:pt x="208025" y="143255"/>
                </a:moveTo>
                <a:lnTo>
                  <a:pt x="198119" y="135635"/>
                </a:lnTo>
                <a:lnTo>
                  <a:pt x="190499" y="146303"/>
                </a:lnTo>
                <a:lnTo>
                  <a:pt x="200405" y="153923"/>
                </a:lnTo>
                <a:lnTo>
                  <a:pt x="208025" y="143255"/>
                </a:lnTo>
                <a:close/>
              </a:path>
              <a:path w="1296670" h="946785">
                <a:moveTo>
                  <a:pt x="187451" y="128015"/>
                </a:moveTo>
                <a:lnTo>
                  <a:pt x="177545" y="121157"/>
                </a:lnTo>
                <a:lnTo>
                  <a:pt x="169925" y="131063"/>
                </a:lnTo>
                <a:lnTo>
                  <a:pt x="179831" y="138683"/>
                </a:lnTo>
                <a:lnTo>
                  <a:pt x="187451" y="128015"/>
                </a:lnTo>
                <a:close/>
              </a:path>
              <a:path w="1296670" h="946785">
                <a:moveTo>
                  <a:pt x="166877" y="113537"/>
                </a:moveTo>
                <a:lnTo>
                  <a:pt x="156971" y="105917"/>
                </a:lnTo>
                <a:lnTo>
                  <a:pt x="149351" y="115823"/>
                </a:lnTo>
                <a:lnTo>
                  <a:pt x="159257" y="123443"/>
                </a:lnTo>
                <a:lnTo>
                  <a:pt x="166877" y="113537"/>
                </a:lnTo>
                <a:close/>
              </a:path>
              <a:path w="1296670" h="946785">
                <a:moveTo>
                  <a:pt x="146303" y="98297"/>
                </a:moveTo>
                <a:lnTo>
                  <a:pt x="136397" y="90677"/>
                </a:lnTo>
                <a:lnTo>
                  <a:pt x="128777" y="101345"/>
                </a:lnTo>
                <a:lnTo>
                  <a:pt x="138683" y="108965"/>
                </a:lnTo>
                <a:lnTo>
                  <a:pt x="146303" y="98297"/>
                </a:lnTo>
                <a:close/>
              </a:path>
              <a:path w="1296670" h="946785">
                <a:moveTo>
                  <a:pt x="125729" y="83819"/>
                </a:moveTo>
                <a:lnTo>
                  <a:pt x="115823" y="76199"/>
                </a:lnTo>
                <a:lnTo>
                  <a:pt x="108203" y="86105"/>
                </a:lnTo>
                <a:lnTo>
                  <a:pt x="118109" y="93725"/>
                </a:lnTo>
                <a:lnTo>
                  <a:pt x="125729" y="83819"/>
                </a:lnTo>
                <a:close/>
              </a:path>
              <a:path w="1296670" h="946785">
                <a:moveTo>
                  <a:pt x="105155" y="68579"/>
                </a:moveTo>
                <a:lnTo>
                  <a:pt x="95249" y="60959"/>
                </a:lnTo>
                <a:lnTo>
                  <a:pt x="87629" y="71627"/>
                </a:lnTo>
                <a:lnTo>
                  <a:pt x="98297" y="78485"/>
                </a:lnTo>
                <a:lnTo>
                  <a:pt x="105155" y="68579"/>
                </a:lnTo>
                <a:close/>
              </a:path>
              <a:path w="1296670" h="946785">
                <a:moveTo>
                  <a:pt x="83819" y="13715"/>
                </a:moveTo>
                <a:lnTo>
                  <a:pt x="0" y="0"/>
                </a:lnTo>
                <a:lnTo>
                  <a:pt x="39623" y="75437"/>
                </a:lnTo>
                <a:lnTo>
                  <a:pt x="48005" y="63732"/>
                </a:lnTo>
                <a:lnTo>
                  <a:pt x="48005" y="41909"/>
                </a:lnTo>
                <a:lnTo>
                  <a:pt x="54863" y="32003"/>
                </a:lnTo>
                <a:lnTo>
                  <a:pt x="64007" y="38861"/>
                </a:lnTo>
                <a:lnTo>
                  <a:pt x="64007" y="41384"/>
                </a:lnTo>
                <a:lnTo>
                  <a:pt x="83819" y="13715"/>
                </a:lnTo>
                <a:close/>
              </a:path>
              <a:path w="1296670" h="946785">
                <a:moveTo>
                  <a:pt x="64007" y="38861"/>
                </a:moveTo>
                <a:lnTo>
                  <a:pt x="54863" y="32003"/>
                </a:lnTo>
                <a:lnTo>
                  <a:pt x="48005" y="41909"/>
                </a:lnTo>
                <a:lnTo>
                  <a:pt x="57149" y="48767"/>
                </a:lnTo>
                <a:lnTo>
                  <a:pt x="64007" y="38861"/>
                </a:lnTo>
                <a:close/>
              </a:path>
              <a:path w="1296670" h="946785">
                <a:moveTo>
                  <a:pt x="64007" y="41384"/>
                </a:moveTo>
                <a:lnTo>
                  <a:pt x="64007" y="38861"/>
                </a:lnTo>
                <a:lnTo>
                  <a:pt x="57149" y="48767"/>
                </a:lnTo>
                <a:lnTo>
                  <a:pt x="48005" y="41909"/>
                </a:lnTo>
                <a:lnTo>
                  <a:pt x="48005" y="63732"/>
                </a:lnTo>
                <a:lnTo>
                  <a:pt x="64007" y="41384"/>
                </a:lnTo>
                <a:close/>
              </a:path>
              <a:path w="1296670" h="946785">
                <a:moveTo>
                  <a:pt x="84581" y="53339"/>
                </a:moveTo>
                <a:lnTo>
                  <a:pt x="74675" y="45719"/>
                </a:lnTo>
                <a:lnTo>
                  <a:pt x="67055" y="56387"/>
                </a:lnTo>
                <a:lnTo>
                  <a:pt x="77723" y="64007"/>
                </a:lnTo>
                <a:lnTo>
                  <a:pt x="84581" y="53339"/>
                </a:lnTo>
                <a:close/>
              </a:path>
            </a:pathLst>
          </a:custGeom>
          <a:solidFill>
            <a:srgbClr val="990000"/>
          </a:solidFill>
        </p:spPr>
        <p:txBody>
          <a:bodyPr wrap="square" lIns="0" tIns="0" rIns="0" bIns="0" rtlCol="0"/>
          <a:lstStyle/>
          <a:p>
            <a:endParaRPr/>
          </a:p>
        </p:txBody>
      </p:sp>
      <p:sp>
        <p:nvSpPr>
          <p:cNvPr id="19" name="Oval 18">
            <a:extLst>
              <a:ext uri="{FF2B5EF4-FFF2-40B4-BE49-F238E27FC236}">
                <a16:creationId xmlns:a16="http://schemas.microsoft.com/office/drawing/2014/main" id="{7E72A38E-2715-438E-A2B8-A66B2B4172C4}"/>
              </a:ext>
            </a:extLst>
          </p:cNvPr>
          <p:cNvSpPr/>
          <p:nvPr/>
        </p:nvSpPr>
        <p:spPr>
          <a:xfrm>
            <a:off x="6572944" y="-44449"/>
            <a:ext cx="1111383" cy="94610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bject 2">
            <a:extLst>
              <a:ext uri="{FF2B5EF4-FFF2-40B4-BE49-F238E27FC236}">
                <a16:creationId xmlns:a16="http://schemas.microsoft.com/office/drawing/2014/main" id="{F712A710-821D-48C1-84A4-62D647AFC416}"/>
              </a:ext>
            </a:extLst>
          </p:cNvPr>
          <p:cNvSpPr txBox="1">
            <a:spLocks/>
          </p:cNvSpPr>
          <p:nvPr/>
        </p:nvSpPr>
        <p:spPr>
          <a:xfrm>
            <a:off x="2772838" y="681061"/>
            <a:ext cx="6577965" cy="615553"/>
          </a:xfrm>
          <a:prstGeom prst="rect">
            <a:avLst/>
          </a:prstGeom>
        </p:spPr>
        <p:txBody>
          <a:bodyPr vert="horz" wrap="square" lIns="0" tIns="0" rIns="0" bIns="0" rtlCol="0">
            <a:spAutoFit/>
          </a:bodyPr>
          <a:lstStyle>
            <a:lvl1pPr>
              <a:defRPr sz="4000" b="0" i="0">
                <a:solidFill>
                  <a:srgbClr val="7030A0"/>
                </a:solidFill>
                <a:latin typeface="Calibri"/>
                <a:ea typeface="+mj-ea"/>
                <a:cs typeface="Calibri"/>
              </a:defRPr>
            </a:lvl1pPr>
          </a:lstStyle>
          <a:p>
            <a:pPr marL="12700"/>
            <a:r>
              <a:rPr lang="en-US" kern="0" spc="-100" dirty="0"/>
              <a:t>using reference variable</a:t>
            </a:r>
            <a:endParaRPr lang="en-US" kern="0" dirty="0"/>
          </a:p>
        </p:txBody>
      </p:sp>
      <p:sp>
        <p:nvSpPr>
          <p:cNvPr id="32" name="Arrow: Down 31">
            <a:extLst>
              <a:ext uri="{FF2B5EF4-FFF2-40B4-BE49-F238E27FC236}">
                <a16:creationId xmlns:a16="http://schemas.microsoft.com/office/drawing/2014/main" id="{CF1170BF-EC0F-4090-A6C7-3FDAE341A05B}"/>
              </a:ext>
            </a:extLst>
          </p:cNvPr>
          <p:cNvSpPr/>
          <p:nvPr/>
        </p:nvSpPr>
        <p:spPr>
          <a:xfrm rot="19475852">
            <a:off x="7358239" y="5256041"/>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77BE1C56-DEC7-4128-AE09-ACD86DF3CCB8}"/>
              </a:ext>
            </a:extLst>
          </p:cNvPr>
          <p:cNvSpPr/>
          <p:nvPr/>
        </p:nvSpPr>
        <p:spPr>
          <a:xfrm rot="19475852">
            <a:off x="5207467" y="5273306"/>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1582F235-2383-4B6C-A195-979EA206CFDA}"/>
              </a:ext>
            </a:extLst>
          </p:cNvPr>
          <p:cNvSpPr/>
          <p:nvPr/>
        </p:nvSpPr>
        <p:spPr>
          <a:xfrm rot="19475852">
            <a:off x="6792580" y="3661870"/>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9A565B44-9A56-4CC3-9EB6-EB7C44772203}"/>
              </a:ext>
            </a:extLst>
          </p:cNvPr>
          <p:cNvSpPr/>
          <p:nvPr/>
        </p:nvSpPr>
        <p:spPr>
          <a:xfrm rot="19475852">
            <a:off x="4882673" y="3731050"/>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03087AD-694A-6633-B66E-93F42893575A}"/>
              </a:ext>
            </a:extLst>
          </p:cNvPr>
          <p:cNvSpPr txBox="1"/>
          <p:nvPr/>
        </p:nvSpPr>
        <p:spPr>
          <a:xfrm>
            <a:off x="1223022" y="1579627"/>
            <a:ext cx="7378474" cy="369332"/>
          </a:xfrm>
          <a:prstGeom prst="rect">
            <a:avLst/>
          </a:prstGeom>
          <a:noFill/>
        </p:spPr>
        <p:txBody>
          <a:bodyPr wrap="square">
            <a:spAutoFit/>
          </a:bodyPr>
          <a:lstStyle/>
          <a:p>
            <a:pPr marL="12700">
              <a:lnSpc>
                <a:spcPct val="100000"/>
              </a:lnSpc>
            </a:pPr>
            <a:r>
              <a:rPr lang="en-US" sz="1800" spc="-5" dirty="0">
                <a:solidFill>
                  <a:srgbClr val="0000FF"/>
                </a:solidFill>
                <a:latin typeface="Courier New"/>
                <a:cs typeface="Courier New"/>
              </a:rPr>
              <a:t>double </a:t>
            </a:r>
            <a:r>
              <a:rPr lang="en-US" sz="1800" spc="-5" dirty="0" err="1">
                <a:latin typeface="Courier New"/>
                <a:cs typeface="Courier New"/>
              </a:rPr>
              <a:t>findSmallest</a:t>
            </a:r>
            <a:r>
              <a:rPr lang="en-US" sz="1800" spc="-5" dirty="0">
                <a:latin typeface="Courier New"/>
                <a:cs typeface="Courier New"/>
              </a:rPr>
              <a:t>(</a:t>
            </a:r>
            <a:r>
              <a:rPr lang="en-US" sz="1800" spc="-5" dirty="0">
                <a:solidFill>
                  <a:srgbClr val="0000FF"/>
                </a:solidFill>
                <a:latin typeface="Courier New"/>
                <a:cs typeface="Courier New"/>
              </a:rPr>
              <a:t>double</a:t>
            </a:r>
            <a:r>
              <a:rPr lang="en-US" sz="1800" b="1" spc="-5" dirty="0">
                <a:solidFill>
                  <a:srgbClr val="0000FF"/>
                </a:solidFill>
                <a:latin typeface="Courier New"/>
                <a:cs typeface="Courier New"/>
              </a:rPr>
              <a:t>&amp; num1, double &amp; num2);</a:t>
            </a:r>
            <a:endParaRPr lang="en-US" sz="1800" dirty="0">
              <a:latin typeface="Courier New"/>
              <a:cs typeface="Courier New"/>
            </a:endParaRPr>
          </a:p>
        </p:txBody>
      </p:sp>
      <p:sp>
        <p:nvSpPr>
          <p:cNvPr id="22" name="Arrow: Down 21">
            <a:extLst>
              <a:ext uri="{FF2B5EF4-FFF2-40B4-BE49-F238E27FC236}">
                <a16:creationId xmlns:a16="http://schemas.microsoft.com/office/drawing/2014/main" id="{6488E3A2-80E5-A98A-35B2-B2ED6E8FB1BD}"/>
              </a:ext>
            </a:extLst>
          </p:cNvPr>
          <p:cNvSpPr/>
          <p:nvPr/>
        </p:nvSpPr>
        <p:spPr>
          <a:xfrm rot="19475852" flipV="1">
            <a:off x="6942881" y="1835641"/>
            <a:ext cx="242717" cy="33655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A1193148-ADC8-2051-595E-A5FA0D6B7EFD}"/>
              </a:ext>
            </a:extLst>
          </p:cNvPr>
          <p:cNvSpPr/>
          <p:nvPr/>
        </p:nvSpPr>
        <p:spPr>
          <a:xfrm rot="19475852" flipV="1">
            <a:off x="4994329" y="1908824"/>
            <a:ext cx="242717" cy="33655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2000" y="1223"/>
            <a:ext cx="6629400" cy="1231106"/>
          </a:xfrm>
          <a:prstGeom prst="rect">
            <a:avLst/>
          </a:prstGeom>
        </p:spPr>
        <p:txBody>
          <a:bodyPr vert="horz" wrap="square" lIns="0" tIns="0" rIns="0" bIns="0" rtlCol="0">
            <a:spAutoFit/>
          </a:bodyPr>
          <a:lstStyle/>
          <a:p>
            <a:pPr marL="12700">
              <a:lnSpc>
                <a:spcPct val="100000"/>
              </a:lnSpc>
            </a:pPr>
            <a:r>
              <a:rPr spc="-100" dirty="0"/>
              <a:t>P</a:t>
            </a:r>
            <a:r>
              <a:rPr spc="-10" dirty="0"/>
              <a:t>a</a:t>
            </a:r>
            <a:r>
              <a:rPr spc="-5" dirty="0"/>
              <a:t>ss</a:t>
            </a:r>
            <a:r>
              <a:rPr spc="20" dirty="0"/>
              <a:t> </a:t>
            </a:r>
            <a:r>
              <a:rPr lang="en-US" spc="20" dirty="0"/>
              <a:t>by reference </a:t>
            </a:r>
            <a:r>
              <a:rPr lang="en-US" dirty="0"/>
              <a:t>(C/C</a:t>
            </a:r>
            <a:r>
              <a:rPr lang="en-US" spc="25" dirty="0"/>
              <a:t>+</a:t>
            </a:r>
            <a:r>
              <a:rPr lang="en-US" spc="-5" dirty="0"/>
              <a:t>+</a:t>
            </a:r>
            <a:r>
              <a:rPr lang="en-US" dirty="0"/>
              <a:t>)</a:t>
            </a:r>
            <a:br>
              <a:rPr lang="en-US" spc="20" dirty="0"/>
            </a:br>
            <a:r>
              <a:rPr lang="en-US" spc="20" dirty="0"/>
              <a:t>Using P</a:t>
            </a:r>
            <a:r>
              <a:rPr spc="-5" dirty="0"/>
              <a:t>oi</a:t>
            </a:r>
            <a:r>
              <a:rPr spc="-45" dirty="0"/>
              <a:t>n</a:t>
            </a:r>
            <a:r>
              <a:rPr spc="-55" dirty="0"/>
              <a:t>t</a:t>
            </a:r>
            <a:r>
              <a:rPr spc="-5" dirty="0"/>
              <a:t>e</a:t>
            </a:r>
            <a:r>
              <a:rPr spc="-80" dirty="0"/>
              <a:t>r</a:t>
            </a:r>
            <a:r>
              <a:rPr spc="-5" dirty="0"/>
              <a:t>s</a:t>
            </a:r>
            <a:endParaRPr dirty="0"/>
          </a:p>
        </p:txBody>
      </p:sp>
      <p:sp>
        <p:nvSpPr>
          <p:cNvPr id="3" name="object 3"/>
          <p:cNvSpPr txBox="1"/>
          <p:nvPr/>
        </p:nvSpPr>
        <p:spPr>
          <a:xfrm>
            <a:off x="1322203" y="1773382"/>
            <a:ext cx="1549400" cy="558800"/>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int </a:t>
            </a:r>
            <a:r>
              <a:rPr sz="2000" spc="-5" dirty="0">
                <a:latin typeface="Courier New"/>
                <a:cs typeface="Courier New"/>
              </a:rPr>
              <a:t>main()</a:t>
            </a:r>
            <a:endParaRPr sz="2000">
              <a:latin typeface="Courier New"/>
              <a:cs typeface="Courier New"/>
            </a:endParaRPr>
          </a:p>
          <a:p>
            <a:pPr marL="12700">
              <a:lnSpc>
                <a:spcPct val="100000"/>
              </a:lnSpc>
            </a:pPr>
            <a:r>
              <a:rPr sz="2000" spc="-5" dirty="0">
                <a:latin typeface="Courier New"/>
                <a:cs typeface="Courier New"/>
              </a:rPr>
              <a:t>{</a:t>
            </a:r>
            <a:endParaRPr sz="2000">
              <a:latin typeface="Courier New"/>
              <a:cs typeface="Courier New"/>
            </a:endParaRPr>
          </a:p>
        </p:txBody>
      </p:sp>
      <p:sp>
        <p:nvSpPr>
          <p:cNvPr id="4" name="object 4"/>
          <p:cNvSpPr txBox="1"/>
          <p:nvPr/>
        </p:nvSpPr>
        <p:spPr>
          <a:xfrm>
            <a:off x="1627003" y="2370281"/>
            <a:ext cx="939800" cy="889000"/>
          </a:xfrm>
          <a:prstGeom prst="rect">
            <a:avLst/>
          </a:prstGeom>
        </p:spPr>
        <p:txBody>
          <a:bodyPr vert="horz" wrap="square" lIns="0" tIns="0" rIns="0" bIns="0" rtlCol="0">
            <a:spAutoFit/>
          </a:bodyPr>
          <a:lstStyle/>
          <a:p>
            <a:pPr marL="12700" marR="5080">
              <a:lnSpc>
                <a:spcPct val="100000"/>
              </a:lnSpc>
            </a:pPr>
            <a:r>
              <a:rPr sz="2000" spc="-5" dirty="0">
                <a:solidFill>
                  <a:srgbClr val="0000FF"/>
                </a:solidFill>
                <a:latin typeface="Courier New"/>
                <a:cs typeface="Courier New"/>
              </a:rPr>
              <a:t>double double</a:t>
            </a:r>
            <a:endParaRPr sz="2000">
              <a:latin typeface="Courier New"/>
              <a:cs typeface="Courier New"/>
            </a:endParaRPr>
          </a:p>
          <a:p>
            <a:pPr marL="12700">
              <a:lnSpc>
                <a:spcPct val="100000"/>
              </a:lnSpc>
            </a:pPr>
            <a:r>
              <a:rPr sz="2000" spc="-5" dirty="0">
                <a:solidFill>
                  <a:srgbClr val="009A00"/>
                </a:solidFill>
                <a:latin typeface="Courier New"/>
                <a:cs typeface="Courier New"/>
              </a:rPr>
              <a:t>. . .</a:t>
            </a:r>
            <a:endParaRPr sz="2000">
              <a:latin typeface="Courier New"/>
              <a:cs typeface="Courier New"/>
            </a:endParaRPr>
          </a:p>
        </p:txBody>
      </p:sp>
      <p:sp>
        <p:nvSpPr>
          <p:cNvPr id="5" name="object 5"/>
          <p:cNvSpPr txBox="1"/>
          <p:nvPr/>
        </p:nvSpPr>
        <p:spPr>
          <a:xfrm>
            <a:off x="2541249" y="2370281"/>
            <a:ext cx="5663565" cy="889000"/>
          </a:xfrm>
          <a:prstGeom prst="rect">
            <a:avLst/>
          </a:prstGeom>
        </p:spPr>
        <p:txBody>
          <a:bodyPr vert="horz" wrap="square" lIns="0" tIns="0" rIns="0" bIns="0" rtlCol="0">
            <a:spAutoFit/>
          </a:bodyPr>
          <a:lstStyle/>
          <a:p>
            <a:pPr marL="165100">
              <a:lnSpc>
                <a:spcPct val="100000"/>
              </a:lnSpc>
            </a:pPr>
            <a:r>
              <a:rPr sz="2000" spc="-5" dirty="0">
                <a:latin typeface="Courier New"/>
                <a:cs typeface="Courier New"/>
              </a:rPr>
              <a:t>exMarks[4]={24.5, 37.1, 56.4, 48.6};</a:t>
            </a:r>
            <a:endParaRPr sz="2000">
              <a:latin typeface="Courier New"/>
              <a:cs typeface="Courier New"/>
            </a:endParaRPr>
          </a:p>
          <a:p>
            <a:pPr marL="165100">
              <a:lnSpc>
                <a:spcPct val="100000"/>
              </a:lnSpc>
            </a:pPr>
            <a:r>
              <a:rPr sz="2000" spc="-5" dirty="0">
                <a:latin typeface="Courier New"/>
                <a:cs typeface="Courier New"/>
              </a:rPr>
              <a:t>sMark;</a:t>
            </a:r>
            <a:endParaRPr sz="2000">
              <a:latin typeface="Courier New"/>
              <a:cs typeface="Courier New"/>
            </a:endParaRPr>
          </a:p>
          <a:p>
            <a:pPr marL="12700">
              <a:lnSpc>
                <a:spcPct val="100000"/>
              </a:lnSpc>
            </a:pPr>
            <a:r>
              <a:rPr sz="2000" spc="-5" dirty="0">
                <a:solidFill>
                  <a:srgbClr val="009A00"/>
                </a:solidFill>
                <a:latin typeface="Courier New"/>
                <a:cs typeface="Courier New"/>
              </a:rPr>
              <a:t>. .</a:t>
            </a:r>
            <a:endParaRPr sz="2000">
              <a:latin typeface="Courier New"/>
              <a:cs typeface="Courier New"/>
            </a:endParaRPr>
          </a:p>
        </p:txBody>
      </p:sp>
      <p:sp>
        <p:nvSpPr>
          <p:cNvPr id="6" name="object 6"/>
          <p:cNvSpPr txBox="1"/>
          <p:nvPr/>
        </p:nvSpPr>
        <p:spPr>
          <a:xfrm>
            <a:off x="1627003" y="3589480"/>
            <a:ext cx="787400" cy="5842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sMark</a:t>
            </a:r>
            <a:endParaRPr sz="2000">
              <a:latin typeface="Courier New"/>
              <a:cs typeface="Courier New"/>
            </a:endParaRPr>
          </a:p>
          <a:p>
            <a:pPr marL="12700">
              <a:lnSpc>
                <a:spcPct val="100000"/>
              </a:lnSpc>
            </a:pPr>
            <a:r>
              <a:rPr sz="2000" spc="-5" dirty="0">
                <a:solidFill>
                  <a:srgbClr val="009A00"/>
                </a:solidFill>
                <a:latin typeface="Courier New"/>
                <a:cs typeface="Courier New"/>
              </a:rPr>
              <a:t>. . .</a:t>
            </a:r>
            <a:endParaRPr sz="2000">
              <a:latin typeface="Courier New"/>
              <a:cs typeface="Courier New"/>
            </a:endParaRPr>
          </a:p>
        </p:txBody>
      </p:sp>
      <p:sp>
        <p:nvSpPr>
          <p:cNvPr id="7" name="object 7"/>
          <p:cNvSpPr txBox="1"/>
          <p:nvPr/>
        </p:nvSpPr>
        <p:spPr>
          <a:xfrm>
            <a:off x="2541249" y="3589480"/>
            <a:ext cx="6578600" cy="5842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 findSmallest(</a:t>
            </a:r>
            <a:r>
              <a:rPr sz="2000" spc="5" dirty="0">
                <a:latin typeface="Courier New"/>
                <a:cs typeface="Courier New"/>
              </a:rPr>
              <a:t> </a:t>
            </a:r>
            <a:r>
              <a:rPr sz="2000" b="1" spc="-5" dirty="0">
                <a:latin typeface="Courier New"/>
                <a:cs typeface="Courier New"/>
              </a:rPr>
              <a:t>&amp;</a:t>
            </a:r>
            <a:r>
              <a:rPr sz="2000" spc="-5" dirty="0">
                <a:latin typeface="Courier New"/>
                <a:cs typeface="Courier New"/>
              </a:rPr>
              <a:t>exMarks[0],</a:t>
            </a:r>
            <a:r>
              <a:rPr sz="2000" dirty="0">
                <a:latin typeface="Courier New"/>
                <a:cs typeface="Courier New"/>
              </a:rPr>
              <a:t> </a:t>
            </a:r>
            <a:r>
              <a:rPr sz="2000" b="1" spc="-5" dirty="0">
                <a:latin typeface="Courier New"/>
                <a:cs typeface="Courier New"/>
              </a:rPr>
              <a:t>&amp;</a:t>
            </a:r>
            <a:r>
              <a:rPr sz="2000" spc="-5" dirty="0">
                <a:latin typeface="Courier New"/>
                <a:cs typeface="Courier New"/>
              </a:rPr>
              <a:t>exMarks[1]</a:t>
            </a:r>
            <a:r>
              <a:rPr sz="2000" dirty="0">
                <a:latin typeface="Courier New"/>
                <a:cs typeface="Courier New"/>
              </a:rPr>
              <a:t> </a:t>
            </a:r>
            <a:r>
              <a:rPr sz="2000" spc="-5" dirty="0">
                <a:latin typeface="Courier New"/>
                <a:cs typeface="Courier New"/>
              </a:rPr>
              <a:t>);</a:t>
            </a:r>
            <a:endParaRPr sz="2000">
              <a:latin typeface="Courier New"/>
              <a:cs typeface="Courier New"/>
            </a:endParaRPr>
          </a:p>
          <a:p>
            <a:pPr marL="12700">
              <a:lnSpc>
                <a:spcPct val="100000"/>
              </a:lnSpc>
            </a:pPr>
            <a:r>
              <a:rPr sz="2000" spc="-5" dirty="0">
                <a:solidFill>
                  <a:srgbClr val="009A00"/>
                </a:solidFill>
                <a:latin typeface="Courier New"/>
                <a:cs typeface="Courier New"/>
              </a:rPr>
              <a:t>. .</a:t>
            </a:r>
            <a:endParaRPr sz="2000">
              <a:latin typeface="Courier New"/>
              <a:cs typeface="Courier New"/>
            </a:endParaRPr>
          </a:p>
        </p:txBody>
      </p:sp>
      <p:sp>
        <p:nvSpPr>
          <p:cNvPr id="8" name="object 8"/>
          <p:cNvSpPr txBox="1"/>
          <p:nvPr/>
        </p:nvSpPr>
        <p:spPr>
          <a:xfrm>
            <a:off x="1322203" y="4199080"/>
            <a:ext cx="1701800" cy="8890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t>
            </a:r>
            <a:endParaRPr sz="2000">
              <a:latin typeface="Courier New"/>
              <a:cs typeface="Courier New"/>
            </a:endParaRPr>
          </a:p>
          <a:p>
            <a:pPr>
              <a:lnSpc>
                <a:spcPct val="100000"/>
              </a:lnSpc>
              <a:spcBef>
                <a:spcPts val="42"/>
              </a:spcBef>
            </a:pPr>
            <a:endParaRPr sz="2050">
              <a:latin typeface="Times New Roman"/>
              <a:cs typeface="Times New Roman"/>
            </a:endParaRPr>
          </a:p>
          <a:p>
            <a:pPr marL="12700">
              <a:lnSpc>
                <a:spcPct val="100000"/>
              </a:lnSpc>
            </a:pPr>
            <a:r>
              <a:rPr sz="2000" spc="-5" dirty="0">
                <a:solidFill>
                  <a:srgbClr val="009A00"/>
                </a:solidFill>
                <a:latin typeface="Courier New"/>
                <a:cs typeface="Courier New"/>
              </a:rPr>
              <a:t>//-Function</a:t>
            </a:r>
            <a:endParaRPr sz="2000">
              <a:latin typeface="Courier New"/>
              <a:cs typeface="Courier New"/>
            </a:endParaRPr>
          </a:p>
        </p:txBody>
      </p:sp>
      <p:sp>
        <p:nvSpPr>
          <p:cNvPr id="9" name="object 9"/>
          <p:cNvSpPr txBox="1"/>
          <p:nvPr/>
        </p:nvSpPr>
        <p:spPr>
          <a:xfrm>
            <a:off x="1322203" y="5113479"/>
            <a:ext cx="4140200" cy="584200"/>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double </a:t>
            </a:r>
            <a:r>
              <a:rPr sz="2000" spc="-5" dirty="0">
                <a:latin typeface="Courier New"/>
                <a:cs typeface="Courier New"/>
              </a:rPr>
              <a:t>findSmallest(</a:t>
            </a:r>
            <a:r>
              <a:rPr sz="2000" spc="-5" dirty="0">
                <a:solidFill>
                  <a:srgbClr val="0000FF"/>
                </a:solidFill>
                <a:latin typeface="Courier New"/>
                <a:cs typeface="Courier New"/>
              </a:rPr>
              <a:t>double</a:t>
            </a:r>
            <a:r>
              <a:rPr sz="2000" b="1" spc="-5" dirty="0">
                <a:solidFill>
                  <a:srgbClr val="0000FF"/>
                </a:solidFill>
                <a:latin typeface="Courier New"/>
                <a:cs typeface="Courier New"/>
              </a:rPr>
              <a:t>*</a:t>
            </a:r>
            <a:endParaRPr sz="2000" dirty="0">
              <a:latin typeface="Courier New"/>
              <a:cs typeface="Courier New"/>
            </a:endParaRPr>
          </a:p>
          <a:p>
            <a:pPr marL="12700">
              <a:lnSpc>
                <a:spcPct val="100000"/>
              </a:lnSpc>
            </a:pPr>
            <a:r>
              <a:rPr sz="2000" spc="-5" dirty="0">
                <a:latin typeface="Courier New"/>
                <a:cs typeface="Courier New"/>
              </a:rPr>
              <a:t>{</a:t>
            </a:r>
            <a:endParaRPr sz="2000" dirty="0">
              <a:latin typeface="Courier New"/>
              <a:cs typeface="Courier New"/>
            </a:endParaRPr>
          </a:p>
        </p:txBody>
      </p:sp>
      <p:sp>
        <p:nvSpPr>
          <p:cNvPr id="10" name="object 10"/>
          <p:cNvSpPr txBox="1"/>
          <p:nvPr/>
        </p:nvSpPr>
        <p:spPr>
          <a:xfrm>
            <a:off x="5589399" y="5113479"/>
            <a:ext cx="23114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p1, </a:t>
            </a:r>
            <a:r>
              <a:rPr sz="2000" spc="-5" dirty="0">
                <a:solidFill>
                  <a:srgbClr val="0000FF"/>
                </a:solidFill>
                <a:latin typeface="Courier New"/>
                <a:cs typeface="Courier New"/>
              </a:rPr>
              <a:t>double</a:t>
            </a:r>
            <a:r>
              <a:rPr sz="2000" b="1" spc="-5" dirty="0">
                <a:solidFill>
                  <a:srgbClr val="0000FF"/>
                </a:solidFill>
                <a:latin typeface="Courier New"/>
                <a:cs typeface="Courier New"/>
              </a:rPr>
              <a:t>* </a:t>
            </a:r>
            <a:r>
              <a:rPr sz="2000" spc="-5" dirty="0">
                <a:latin typeface="Courier New"/>
                <a:cs typeface="Courier New"/>
              </a:rPr>
              <a:t>p2)</a:t>
            </a:r>
            <a:endParaRPr sz="2000">
              <a:latin typeface="Courier New"/>
              <a:cs typeface="Courier New"/>
            </a:endParaRPr>
          </a:p>
        </p:txBody>
      </p:sp>
      <p:sp>
        <p:nvSpPr>
          <p:cNvPr id="11" name="object 11"/>
          <p:cNvSpPr txBox="1"/>
          <p:nvPr/>
        </p:nvSpPr>
        <p:spPr>
          <a:xfrm>
            <a:off x="1627003" y="5723078"/>
            <a:ext cx="3073400" cy="584200"/>
          </a:xfrm>
          <a:prstGeom prst="rect">
            <a:avLst/>
          </a:prstGeom>
        </p:spPr>
        <p:txBody>
          <a:bodyPr vert="horz" wrap="square" lIns="0" tIns="0" rIns="0" bIns="0" rtlCol="0">
            <a:spAutoFit/>
          </a:bodyPr>
          <a:lstStyle/>
          <a:p>
            <a:pPr marL="12700" marR="5080">
              <a:lnSpc>
                <a:spcPct val="100000"/>
              </a:lnSpc>
            </a:pPr>
            <a:r>
              <a:rPr sz="2000" spc="-5" dirty="0">
                <a:solidFill>
                  <a:srgbClr val="0000FF"/>
                </a:solidFill>
                <a:latin typeface="Courier New"/>
                <a:cs typeface="Courier New"/>
              </a:rPr>
              <a:t>if</a:t>
            </a:r>
            <a:r>
              <a:rPr sz="2000" spc="-5" dirty="0">
                <a:latin typeface="Courier New"/>
                <a:cs typeface="Courier New"/>
              </a:rPr>
              <a:t>(*p1 &lt; *p2) </a:t>
            </a:r>
            <a:r>
              <a:rPr sz="2000" spc="-5" dirty="0">
                <a:solidFill>
                  <a:srgbClr val="0000FF"/>
                </a:solidFill>
                <a:latin typeface="Courier New"/>
                <a:cs typeface="Courier New"/>
              </a:rPr>
              <a:t>return else return </a:t>
            </a:r>
            <a:r>
              <a:rPr sz="2000" spc="-5" dirty="0">
                <a:latin typeface="Courier New"/>
                <a:cs typeface="Courier New"/>
              </a:rPr>
              <a:t>*p2;</a:t>
            </a:r>
            <a:endParaRPr sz="2000">
              <a:latin typeface="Courier New"/>
              <a:cs typeface="Courier New"/>
            </a:endParaRPr>
          </a:p>
        </p:txBody>
      </p:sp>
      <p:sp>
        <p:nvSpPr>
          <p:cNvPr id="12" name="object 12"/>
          <p:cNvSpPr txBox="1"/>
          <p:nvPr/>
        </p:nvSpPr>
        <p:spPr>
          <a:xfrm>
            <a:off x="4827399" y="5723078"/>
            <a:ext cx="6350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*p1;</a:t>
            </a:r>
            <a:endParaRPr sz="2000">
              <a:latin typeface="Courier New"/>
              <a:cs typeface="Courier New"/>
            </a:endParaRPr>
          </a:p>
        </p:txBody>
      </p:sp>
      <p:sp>
        <p:nvSpPr>
          <p:cNvPr id="13" name="object 13"/>
          <p:cNvSpPr txBox="1"/>
          <p:nvPr/>
        </p:nvSpPr>
        <p:spPr>
          <a:xfrm>
            <a:off x="1322203" y="6332678"/>
            <a:ext cx="177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t>
            </a:r>
            <a:endParaRPr sz="2000">
              <a:latin typeface="Courier New"/>
              <a:cs typeface="Courier New"/>
            </a:endParaRPr>
          </a:p>
        </p:txBody>
      </p:sp>
      <p:sp>
        <p:nvSpPr>
          <p:cNvPr id="14" name="object 14"/>
          <p:cNvSpPr/>
          <p:nvPr/>
        </p:nvSpPr>
        <p:spPr>
          <a:xfrm>
            <a:off x="4866017" y="2631948"/>
            <a:ext cx="863600" cy="2445385"/>
          </a:xfrm>
          <a:custGeom>
            <a:avLst/>
            <a:gdLst/>
            <a:ahLst/>
            <a:cxnLst/>
            <a:rect l="l" t="t" r="r" b="b"/>
            <a:pathLst>
              <a:path w="863600" h="2445385">
                <a:moveTo>
                  <a:pt x="72390" y="59436"/>
                </a:moveTo>
                <a:lnTo>
                  <a:pt x="11429" y="0"/>
                </a:lnTo>
                <a:lnTo>
                  <a:pt x="0" y="84582"/>
                </a:lnTo>
                <a:lnTo>
                  <a:pt x="25908" y="75582"/>
                </a:lnTo>
                <a:lnTo>
                  <a:pt x="25908" y="62484"/>
                </a:lnTo>
                <a:lnTo>
                  <a:pt x="38100" y="57912"/>
                </a:lnTo>
                <a:lnTo>
                  <a:pt x="41887" y="70031"/>
                </a:lnTo>
                <a:lnTo>
                  <a:pt x="72390" y="59436"/>
                </a:lnTo>
                <a:close/>
              </a:path>
              <a:path w="863600" h="2445385">
                <a:moveTo>
                  <a:pt x="41887" y="70031"/>
                </a:moveTo>
                <a:lnTo>
                  <a:pt x="38100" y="57912"/>
                </a:lnTo>
                <a:lnTo>
                  <a:pt x="25908" y="62484"/>
                </a:lnTo>
                <a:lnTo>
                  <a:pt x="30253" y="74072"/>
                </a:lnTo>
                <a:lnTo>
                  <a:pt x="41887" y="70031"/>
                </a:lnTo>
                <a:close/>
              </a:path>
              <a:path w="863600" h="2445385">
                <a:moveTo>
                  <a:pt x="30253" y="74072"/>
                </a:moveTo>
                <a:lnTo>
                  <a:pt x="25908" y="62484"/>
                </a:lnTo>
                <a:lnTo>
                  <a:pt x="25908" y="75582"/>
                </a:lnTo>
                <a:lnTo>
                  <a:pt x="30253" y="74072"/>
                </a:lnTo>
                <a:close/>
              </a:path>
              <a:path w="863600" h="2445385">
                <a:moveTo>
                  <a:pt x="41910" y="70104"/>
                </a:moveTo>
                <a:lnTo>
                  <a:pt x="30253" y="74072"/>
                </a:lnTo>
                <a:lnTo>
                  <a:pt x="30480" y="74676"/>
                </a:lnTo>
                <a:lnTo>
                  <a:pt x="41910" y="70104"/>
                </a:lnTo>
                <a:close/>
              </a:path>
              <a:path w="863600" h="2445385">
                <a:moveTo>
                  <a:pt x="50292" y="94488"/>
                </a:moveTo>
                <a:lnTo>
                  <a:pt x="46482" y="82296"/>
                </a:lnTo>
                <a:lnTo>
                  <a:pt x="34290" y="86106"/>
                </a:lnTo>
                <a:lnTo>
                  <a:pt x="38862" y="98298"/>
                </a:lnTo>
                <a:lnTo>
                  <a:pt x="50292" y="94488"/>
                </a:lnTo>
                <a:close/>
              </a:path>
              <a:path w="863600" h="2445385">
                <a:moveTo>
                  <a:pt x="58674" y="118110"/>
                </a:moveTo>
                <a:lnTo>
                  <a:pt x="54864" y="105918"/>
                </a:lnTo>
                <a:lnTo>
                  <a:pt x="42672" y="110490"/>
                </a:lnTo>
                <a:lnTo>
                  <a:pt x="46482" y="122682"/>
                </a:lnTo>
                <a:lnTo>
                  <a:pt x="58674" y="118110"/>
                </a:lnTo>
                <a:close/>
              </a:path>
              <a:path w="863600" h="2445385">
                <a:moveTo>
                  <a:pt x="67056" y="142494"/>
                </a:moveTo>
                <a:lnTo>
                  <a:pt x="63246" y="130302"/>
                </a:lnTo>
                <a:lnTo>
                  <a:pt x="51054" y="134112"/>
                </a:lnTo>
                <a:lnTo>
                  <a:pt x="54864" y="146304"/>
                </a:lnTo>
                <a:lnTo>
                  <a:pt x="67056" y="142494"/>
                </a:lnTo>
                <a:close/>
              </a:path>
              <a:path w="863600" h="2445385">
                <a:moveTo>
                  <a:pt x="75438" y="166116"/>
                </a:moveTo>
                <a:lnTo>
                  <a:pt x="71628" y="153924"/>
                </a:lnTo>
                <a:lnTo>
                  <a:pt x="59436" y="158496"/>
                </a:lnTo>
                <a:lnTo>
                  <a:pt x="63246" y="170688"/>
                </a:lnTo>
                <a:lnTo>
                  <a:pt x="75438" y="166116"/>
                </a:lnTo>
                <a:close/>
              </a:path>
              <a:path w="863600" h="2445385">
                <a:moveTo>
                  <a:pt x="83820" y="190500"/>
                </a:moveTo>
                <a:lnTo>
                  <a:pt x="79248" y="178308"/>
                </a:lnTo>
                <a:lnTo>
                  <a:pt x="67818" y="182118"/>
                </a:lnTo>
                <a:lnTo>
                  <a:pt x="71628" y="194310"/>
                </a:lnTo>
                <a:lnTo>
                  <a:pt x="83820" y="190500"/>
                </a:lnTo>
                <a:close/>
              </a:path>
              <a:path w="863600" h="2445385">
                <a:moveTo>
                  <a:pt x="92202" y="214122"/>
                </a:moveTo>
                <a:lnTo>
                  <a:pt x="87630" y="201930"/>
                </a:lnTo>
                <a:lnTo>
                  <a:pt x="76200" y="206502"/>
                </a:lnTo>
                <a:lnTo>
                  <a:pt x="80010" y="218694"/>
                </a:lnTo>
                <a:lnTo>
                  <a:pt x="92202" y="214122"/>
                </a:lnTo>
                <a:close/>
              </a:path>
              <a:path w="863600" h="2445385">
                <a:moveTo>
                  <a:pt x="100584" y="238506"/>
                </a:moveTo>
                <a:lnTo>
                  <a:pt x="96012" y="226314"/>
                </a:lnTo>
                <a:lnTo>
                  <a:pt x="84582" y="230124"/>
                </a:lnTo>
                <a:lnTo>
                  <a:pt x="88392" y="242316"/>
                </a:lnTo>
                <a:lnTo>
                  <a:pt x="100584" y="238506"/>
                </a:lnTo>
                <a:close/>
              </a:path>
              <a:path w="863600" h="2445385">
                <a:moveTo>
                  <a:pt x="108966" y="262128"/>
                </a:moveTo>
                <a:lnTo>
                  <a:pt x="104394" y="249936"/>
                </a:lnTo>
                <a:lnTo>
                  <a:pt x="92202" y="254508"/>
                </a:lnTo>
                <a:lnTo>
                  <a:pt x="96774" y="266700"/>
                </a:lnTo>
                <a:lnTo>
                  <a:pt x="108966" y="262128"/>
                </a:lnTo>
                <a:close/>
              </a:path>
              <a:path w="863600" h="2445385">
                <a:moveTo>
                  <a:pt x="117348" y="286512"/>
                </a:moveTo>
                <a:lnTo>
                  <a:pt x="112776" y="274320"/>
                </a:lnTo>
                <a:lnTo>
                  <a:pt x="100584" y="278130"/>
                </a:lnTo>
                <a:lnTo>
                  <a:pt x="105156" y="290322"/>
                </a:lnTo>
                <a:lnTo>
                  <a:pt x="117348" y="286512"/>
                </a:lnTo>
                <a:close/>
              </a:path>
              <a:path w="863600" h="2445385">
                <a:moveTo>
                  <a:pt x="124968" y="310134"/>
                </a:moveTo>
                <a:lnTo>
                  <a:pt x="121158" y="297942"/>
                </a:lnTo>
                <a:lnTo>
                  <a:pt x="108966" y="302514"/>
                </a:lnTo>
                <a:lnTo>
                  <a:pt x="113538" y="314706"/>
                </a:lnTo>
                <a:lnTo>
                  <a:pt x="124968" y="310134"/>
                </a:lnTo>
                <a:close/>
              </a:path>
              <a:path w="863600" h="2445385">
                <a:moveTo>
                  <a:pt x="133350" y="334518"/>
                </a:moveTo>
                <a:lnTo>
                  <a:pt x="129540" y="322326"/>
                </a:lnTo>
                <a:lnTo>
                  <a:pt x="117348" y="326136"/>
                </a:lnTo>
                <a:lnTo>
                  <a:pt x="121920" y="338328"/>
                </a:lnTo>
                <a:lnTo>
                  <a:pt x="133350" y="334518"/>
                </a:lnTo>
                <a:close/>
              </a:path>
              <a:path w="863600" h="2445385">
                <a:moveTo>
                  <a:pt x="141732" y="358140"/>
                </a:moveTo>
                <a:lnTo>
                  <a:pt x="137922" y="345948"/>
                </a:lnTo>
                <a:lnTo>
                  <a:pt x="125730" y="350520"/>
                </a:lnTo>
                <a:lnTo>
                  <a:pt x="130302" y="361950"/>
                </a:lnTo>
                <a:lnTo>
                  <a:pt x="141732" y="358140"/>
                </a:lnTo>
                <a:close/>
              </a:path>
              <a:path w="863600" h="2445385">
                <a:moveTo>
                  <a:pt x="150114" y="382524"/>
                </a:moveTo>
                <a:lnTo>
                  <a:pt x="146304" y="370332"/>
                </a:lnTo>
                <a:lnTo>
                  <a:pt x="134112" y="374142"/>
                </a:lnTo>
                <a:lnTo>
                  <a:pt x="137922" y="386334"/>
                </a:lnTo>
                <a:lnTo>
                  <a:pt x="150114" y="382524"/>
                </a:lnTo>
                <a:close/>
              </a:path>
              <a:path w="863600" h="2445385">
                <a:moveTo>
                  <a:pt x="158496" y="406146"/>
                </a:moveTo>
                <a:lnTo>
                  <a:pt x="154686" y="393954"/>
                </a:lnTo>
                <a:lnTo>
                  <a:pt x="142494" y="398526"/>
                </a:lnTo>
                <a:lnTo>
                  <a:pt x="146304" y="409956"/>
                </a:lnTo>
                <a:lnTo>
                  <a:pt x="158496" y="406146"/>
                </a:lnTo>
                <a:close/>
              </a:path>
              <a:path w="863600" h="2445385">
                <a:moveTo>
                  <a:pt x="166878" y="430530"/>
                </a:moveTo>
                <a:lnTo>
                  <a:pt x="163068" y="418338"/>
                </a:lnTo>
                <a:lnTo>
                  <a:pt x="150876" y="422148"/>
                </a:lnTo>
                <a:lnTo>
                  <a:pt x="154686" y="434340"/>
                </a:lnTo>
                <a:lnTo>
                  <a:pt x="166878" y="430530"/>
                </a:lnTo>
                <a:close/>
              </a:path>
              <a:path w="863600" h="2445385">
                <a:moveTo>
                  <a:pt x="175260" y="454152"/>
                </a:moveTo>
                <a:lnTo>
                  <a:pt x="170688" y="441959"/>
                </a:lnTo>
                <a:lnTo>
                  <a:pt x="159258" y="446532"/>
                </a:lnTo>
                <a:lnTo>
                  <a:pt x="163068" y="457962"/>
                </a:lnTo>
                <a:lnTo>
                  <a:pt x="175260" y="454152"/>
                </a:lnTo>
                <a:close/>
              </a:path>
              <a:path w="863600" h="2445385">
                <a:moveTo>
                  <a:pt x="183642" y="478536"/>
                </a:moveTo>
                <a:lnTo>
                  <a:pt x="179070" y="466344"/>
                </a:lnTo>
                <a:lnTo>
                  <a:pt x="167640" y="470154"/>
                </a:lnTo>
                <a:lnTo>
                  <a:pt x="171450" y="482346"/>
                </a:lnTo>
                <a:lnTo>
                  <a:pt x="183642" y="478536"/>
                </a:lnTo>
                <a:close/>
              </a:path>
              <a:path w="863600" h="2445385">
                <a:moveTo>
                  <a:pt x="192024" y="502158"/>
                </a:moveTo>
                <a:lnTo>
                  <a:pt x="187452" y="489966"/>
                </a:lnTo>
                <a:lnTo>
                  <a:pt x="176022" y="494538"/>
                </a:lnTo>
                <a:lnTo>
                  <a:pt x="179832" y="505968"/>
                </a:lnTo>
                <a:lnTo>
                  <a:pt x="192024" y="502158"/>
                </a:lnTo>
                <a:close/>
              </a:path>
              <a:path w="863600" h="2445385">
                <a:moveTo>
                  <a:pt x="200406" y="526542"/>
                </a:moveTo>
                <a:lnTo>
                  <a:pt x="195834" y="514350"/>
                </a:lnTo>
                <a:lnTo>
                  <a:pt x="183642" y="518160"/>
                </a:lnTo>
                <a:lnTo>
                  <a:pt x="188214" y="530352"/>
                </a:lnTo>
                <a:lnTo>
                  <a:pt x="200406" y="526542"/>
                </a:lnTo>
                <a:close/>
              </a:path>
              <a:path w="863600" h="2445385">
                <a:moveTo>
                  <a:pt x="208788" y="550164"/>
                </a:moveTo>
                <a:lnTo>
                  <a:pt x="204216" y="537972"/>
                </a:lnTo>
                <a:lnTo>
                  <a:pt x="192024" y="542544"/>
                </a:lnTo>
                <a:lnTo>
                  <a:pt x="196596" y="553974"/>
                </a:lnTo>
                <a:lnTo>
                  <a:pt x="208788" y="550164"/>
                </a:lnTo>
                <a:close/>
              </a:path>
              <a:path w="863600" h="2445385">
                <a:moveTo>
                  <a:pt x="216408" y="574548"/>
                </a:moveTo>
                <a:lnTo>
                  <a:pt x="212598" y="562356"/>
                </a:lnTo>
                <a:lnTo>
                  <a:pt x="200406" y="566166"/>
                </a:lnTo>
                <a:lnTo>
                  <a:pt x="204978" y="578358"/>
                </a:lnTo>
                <a:lnTo>
                  <a:pt x="216408" y="574548"/>
                </a:lnTo>
                <a:close/>
              </a:path>
              <a:path w="863600" h="2445385">
                <a:moveTo>
                  <a:pt x="224790" y="598170"/>
                </a:moveTo>
                <a:lnTo>
                  <a:pt x="220980" y="585978"/>
                </a:lnTo>
                <a:lnTo>
                  <a:pt x="208788" y="590550"/>
                </a:lnTo>
                <a:lnTo>
                  <a:pt x="213360" y="601980"/>
                </a:lnTo>
                <a:lnTo>
                  <a:pt x="224790" y="598170"/>
                </a:lnTo>
                <a:close/>
              </a:path>
              <a:path w="863600" h="2445385">
                <a:moveTo>
                  <a:pt x="233172" y="622554"/>
                </a:moveTo>
                <a:lnTo>
                  <a:pt x="229362" y="610362"/>
                </a:lnTo>
                <a:lnTo>
                  <a:pt x="217170" y="614172"/>
                </a:lnTo>
                <a:lnTo>
                  <a:pt x="221742" y="626364"/>
                </a:lnTo>
                <a:lnTo>
                  <a:pt x="233172" y="622554"/>
                </a:lnTo>
                <a:close/>
              </a:path>
              <a:path w="863600" h="2445385">
                <a:moveTo>
                  <a:pt x="241554" y="646176"/>
                </a:moveTo>
                <a:lnTo>
                  <a:pt x="237744" y="633984"/>
                </a:lnTo>
                <a:lnTo>
                  <a:pt x="225552" y="638556"/>
                </a:lnTo>
                <a:lnTo>
                  <a:pt x="229362" y="649986"/>
                </a:lnTo>
                <a:lnTo>
                  <a:pt x="241554" y="646176"/>
                </a:lnTo>
                <a:close/>
              </a:path>
              <a:path w="863600" h="2445385">
                <a:moveTo>
                  <a:pt x="249936" y="670560"/>
                </a:moveTo>
                <a:lnTo>
                  <a:pt x="246126" y="658368"/>
                </a:lnTo>
                <a:lnTo>
                  <a:pt x="233934" y="662178"/>
                </a:lnTo>
                <a:lnTo>
                  <a:pt x="237744" y="674370"/>
                </a:lnTo>
                <a:lnTo>
                  <a:pt x="249936" y="670560"/>
                </a:lnTo>
                <a:close/>
              </a:path>
              <a:path w="863600" h="2445385">
                <a:moveTo>
                  <a:pt x="258318" y="694182"/>
                </a:moveTo>
                <a:lnTo>
                  <a:pt x="254508" y="681990"/>
                </a:lnTo>
                <a:lnTo>
                  <a:pt x="242316" y="686562"/>
                </a:lnTo>
                <a:lnTo>
                  <a:pt x="246126" y="697992"/>
                </a:lnTo>
                <a:lnTo>
                  <a:pt x="258318" y="694182"/>
                </a:lnTo>
                <a:close/>
              </a:path>
              <a:path w="863600" h="2445385">
                <a:moveTo>
                  <a:pt x="266700" y="718566"/>
                </a:moveTo>
                <a:lnTo>
                  <a:pt x="262128" y="706374"/>
                </a:lnTo>
                <a:lnTo>
                  <a:pt x="250698" y="710184"/>
                </a:lnTo>
                <a:lnTo>
                  <a:pt x="254508" y="722376"/>
                </a:lnTo>
                <a:lnTo>
                  <a:pt x="266700" y="718566"/>
                </a:lnTo>
                <a:close/>
              </a:path>
              <a:path w="863600" h="2445385">
                <a:moveTo>
                  <a:pt x="275082" y="742188"/>
                </a:moveTo>
                <a:lnTo>
                  <a:pt x="270510" y="729996"/>
                </a:lnTo>
                <a:lnTo>
                  <a:pt x="259080" y="734568"/>
                </a:lnTo>
                <a:lnTo>
                  <a:pt x="262890" y="745998"/>
                </a:lnTo>
                <a:lnTo>
                  <a:pt x="275082" y="742188"/>
                </a:lnTo>
                <a:close/>
              </a:path>
              <a:path w="863600" h="2445385">
                <a:moveTo>
                  <a:pt x="283464" y="766572"/>
                </a:moveTo>
                <a:lnTo>
                  <a:pt x="278892" y="754380"/>
                </a:lnTo>
                <a:lnTo>
                  <a:pt x="267462" y="758190"/>
                </a:lnTo>
                <a:lnTo>
                  <a:pt x="271272" y="770382"/>
                </a:lnTo>
                <a:lnTo>
                  <a:pt x="283464" y="766572"/>
                </a:lnTo>
                <a:close/>
              </a:path>
              <a:path w="863600" h="2445385">
                <a:moveTo>
                  <a:pt x="291846" y="790194"/>
                </a:moveTo>
                <a:lnTo>
                  <a:pt x="287274" y="778002"/>
                </a:lnTo>
                <a:lnTo>
                  <a:pt x="275082" y="782574"/>
                </a:lnTo>
                <a:lnTo>
                  <a:pt x="279654" y="794004"/>
                </a:lnTo>
                <a:lnTo>
                  <a:pt x="291846" y="790194"/>
                </a:lnTo>
                <a:close/>
              </a:path>
              <a:path w="863600" h="2445385">
                <a:moveTo>
                  <a:pt x="300228" y="813816"/>
                </a:moveTo>
                <a:lnTo>
                  <a:pt x="295656" y="802386"/>
                </a:lnTo>
                <a:lnTo>
                  <a:pt x="283464" y="806196"/>
                </a:lnTo>
                <a:lnTo>
                  <a:pt x="288036" y="818388"/>
                </a:lnTo>
                <a:lnTo>
                  <a:pt x="300228" y="813816"/>
                </a:lnTo>
                <a:close/>
              </a:path>
              <a:path w="863600" h="2445385">
                <a:moveTo>
                  <a:pt x="307848" y="838200"/>
                </a:moveTo>
                <a:lnTo>
                  <a:pt x="304038" y="826007"/>
                </a:lnTo>
                <a:lnTo>
                  <a:pt x="291846" y="830580"/>
                </a:lnTo>
                <a:lnTo>
                  <a:pt x="296418" y="842010"/>
                </a:lnTo>
                <a:lnTo>
                  <a:pt x="307848" y="838200"/>
                </a:lnTo>
                <a:close/>
              </a:path>
              <a:path w="863600" h="2445385">
                <a:moveTo>
                  <a:pt x="316230" y="861822"/>
                </a:moveTo>
                <a:lnTo>
                  <a:pt x="312420" y="850392"/>
                </a:lnTo>
                <a:lnTo>
                  <a:pt x="300228" y="854202"/>
                </a:lnTo>
                <a:lnTo>
                  <a:pt x="304800" y="866394"/>
                </a:lnTo>
                <a:lnTo>
                  <a:pt x="316230" y="861822"/>
                </a:lnTo>
                <a:close/>
              </a:path>
              <a:path w="863600" h="2445385">
                <a:moveTo>
                  <a:pt x="324612" y="886206"/>
                </a:moveTo>
                <a:lnTo>
                  <a:pt x="320802" y="874014"/>
                </a:lnTo>
                <a:lnTo>
                  <a:pt x="308610" y="878586"/>
                </a:lnTo>
                <a:lnTo>
                  <a:pt x="313182" y="890016"/>
                </a:lnTo>
                <a:lnTo>
                  <a:pt x="324612" y="886206"/>
                </a:lnTo>
                <a:close/>
              </a:path>
              <a:path w="863600" h="2445385">
                <a:moveTo>
                  <a:pt x="332994" y="909828"/>
                </a:moveTo>
                <a:lnTo>
                  <a:pt x="329184" y="898398"/>
                </a:lnTo>
                <a:lnTo>
                  <a:pt x="316992" y="902208"/>
                </a:lnTo>
                <a:lnTo>
                  <a:pt x="320802" y="914400"/>
                </a:lnTo>
                <a:lnTo>
                  <a:pt x="332994" y="909828"/>
                </a:lnTo>
                <a:close/>
              </a:path>
              <a:path w="863600" h="2445385">
                <a:moveTo>
                  <a:pt x="341376" y="934212"/>
                </a:moveTo>
                <a:lnTo>
                  <a:pt x="337566" y="922020"/>
                </a:lnTo>
                <a:lnTo>
                  <a:pt x="325374" y="926592"/>
                </a:lnTo>
                <a:lnTo>
                  <a:pt x="329184" y="938022"/>
                </a:lnTo>
                <a:lnTo>
                  <a:pt x="341376" y="934212"/>
                </a:lnTo>
                <a:close/>
              </a:path>
              <a:path w="863600" h="2445385">
                <a:moveTo>
                  <a:pt x="349758" y="957834"/>
                </a:moveTo>
                <a:lnTo>
                  <a:pt x="345948" y="946404"/>
                </a:lnTo>
                <a:lnTo>
                  <a:pt x="333756" y="950214"/>
                </a:lnTo>
                <a:lnTo>
                  <a:pt x="337566" y="962406"/>
                </a:lnTo>
                <a:lnTo>
                  <a:pt x="349758" y="957834"/>
                </a:lnTo>
                <a:close/>
              </a:path>
              <a:path w="863600" h="2445385">
                <a:moveTo>
                  <a:pt x="358140" y="982218"/>
                </a:moveTo>
                <a:lnTo>
                  <a:pt x="353568" y="970026"/>
                </a:lnTo>
                <a:lnTo>
                  <a:pt x="342138" y="974598"/>
                </a:lnTo>
                <a:lnTo>
                  <a:pt x="345948" y="986028"/>
                </a:lnTo>
                <a:lnTo>
                  <a:pt x="358140" y="982218"/>
                </a:lnTo>
                <a:close/>
              </a:path>
              <a:path w="863600" h="2445385">
                <a:moveTo>
                  <a:pt x="366522" y="1005840"/>
                </a:moveTo>
                <a:lnTo>
                  <a:pt x="361950" y="994410"/>
                </a:lnTo>
                <a:lnTo>
                  <a:pt x="350520" y="998220"/>
                </a:lnTo>
                <a:lnTo>
                  <a:pt x="354330" y="1010412"/>
                </a:lnTo>
                <a:lnTo>
                  <a:pt x="366522" y="1005840"/>
                </a:lnTo>
                <a:close/>
              </a:path>
              <a:path w="863600" h="2445385">
                <a:moveTo>
                  <a:pt x="374904" y="1030224"/>
                </a:moveTo>
                <a:lnTo>
                  <a:pt x="370332" y="1018032"/>
                </a:lnTo>
                <a:lnTo>
                  <a:pt x="358902" y="1022604"/>
                </a:lnTo>
                <a:lnTo>
                  <a:pt x="362712" y="1034034"/>
                </a:lnTo>
                <a:lnTo>
                  <a:pt x="374904" y="1030224"/>
                </a:lnTo>
                <a:close/>
              </a:path>
              <a:path w="863600" h="2445385">
                <a:moveTo>
                  <a:pt x="383286" y="1053846"/>
                </a:moveTo>
                <a:lnTo>
                  <a:pt x="378714" y="1042416"/>
                </a:lnTo>
                <a:lnTo>
                  <a:pt x="366522" y="1046226"/>
                </a:lnTo>
                <a:lnTo>
                  <a:pt x="371094" y="1058418"/>
                </a:lnTo>
                <a:lnTo>
                  <a:pt x="383286" y="1053846"/>
                </a:lnTo>
                <a:close/>
              </a:path>
              <a:path w="863600" h="2445385">
                <a:moveTo>
                  <a:pt x="391668" y="1078230"/>
                </a:moveTo>
                <a:lnTo>
                  <a:pt x="387096" y="1066038"/>
                </a:lnTo>
                <a:lnTo>
                  <a:pt x="374904" y="1070610"/>
                </a:lnTo>
                <a:lnTo>
                  <a:pt x="379476" y="1082040"/>
                </a:lnTo>
                <a:lnTo>
                  <a:pt x="391668" y="1078230"/>
                </a:lnTo>
                <a:close/>
              </a:path>
              <a:path w="863600" h="2445385">
                <a:moveTo>
                  <a:pt x="399288" y="1101852"/>
                </a:moveTo>
                <a:lnTo>
                  <a:pt x="395478" y="1090422"/>
                </a:lnTo>
                <a:lnTo>
                  <a:pt x="383286" y="1094232"/>
                </a:lnTo>
                <a:lnTo>
                  <a:pt x="387858" y="1106424"/>
                </a:lnTo>
                <a:lnTo>
                  <a:pt x="399288" y="1101852"/>
                </a:lnTo>
                <a:close/>
              </a:path>
              <a:path w="863600" h="2445385">
                <a:moveTo>
                  <a:pt x="407670" y="1126236"/>
                </a:moveTo>
                <a:lnTo>
                  <a:pt x="403860" y="1114044"/>
                </a:lnTo>
                <a:lnTo>
                  <a:pt x="391668" y="1118616"/>
                </a:lnTo>
                <a:lnTo>
                  <a:pt x="396240" y="1130046"/>
                </a:lnTo>
                <a:lnTo>
                  <a:pt x="407670" y="1126236"/>
                </a:lnTo>
                <a:close/>
              </a:path>
              <a:path w="863600" h="2445385">
                <a:moveTo>
                  <a:pt x="416052" y="1149858"/>
                </a:moveTo>
                <a:lnTo>
                  <a:pt x="412242" y="1138428"/>
                </a:lnTo>
                <a:lnTo>
                  <a:pt x="400050" y="1142238"/>
                </a:lnTo>
                <a:lnTo>
                  <a:pt x="404622" y="1154430"/>
                </a:lnTo>
                <a:lnTo>
                  <a:pt x="416052" y="1149858"/>
                </a:lnTo>
                <a:close/>
              </a:path>
              <a:path w="863600" h="2445385">
                <a:moveTo>
                  <a:pt x="424434" y="1174242"/>
                </a:moveTo>
                <a:lnTo>
                  <a:pt x="420624" y="1162050"/>
                </a:lnTo>
                <a:lnTo>
                  <a:pt x="408432" y="1166622"/>
                </a:lnTo>
                <a:lnTo>
                  <a:pt x="412242" y="1178052"/>
                </a:lnTo>
                <a:lnTo>
                  <a:pt x="424434" y="1174242"/>
                </a:lnTo>
                <a:close/>
              </a:path>
              <a:path w="863600" h="2445385">
                <a:moveTo>
                  <a:pt x="432816" y="1197864"/>
                </a:moveTo>
                <a:lnTo>
                  <a:pt x="429006" y="1186434"/>
                </a:lnTo>
                <a:lnTo>
                  <a:pt x="416814" y="1190244"/>
                </a:lnTo>
                <a:lnTo>
                  <a:pt x="420624" y="1202436"/>
                </a:lnTo>
                <a:lnTo>
                  <a:pt x="432816" y="1197864"/>
                </a:lnTo>
                <a:close/>
              </a:path>
              <a:path w="863600" h="2445385">
                <a:moveTo>
                  <a:pt x="441198" y="1222248"/>
                </a:moveTo>
                <a:lnTo>
                  <a:pt x="437388" y="1210056"/>
                </a:lnTo>
                <a:lnTo>
                  <a:pt x="425196" y="1214628"/>
                </a:lnTo>
                <a:lnTo>
                  <a:pt x="429006" y="1226058"/>
                </a:lnTo>
                <a:lnTo>
                  <a:pt x="441198" y="1222248"/>
                </a:lnTo>
                <a:close/>
              </a:path>
              <a:path w="863600" h="2445385">
                <a:moveTo>
                  <a:pt x="449580" y="1245870"/>
                </a:moveTo>
                <a:lnTo>
                  <a:pt x="445008" y="1234440"/>
                </a:lnTo>
                <a:lnTo>
                  <a:pt x="433578" y="1238250"/>
                </a:lnTo>
                <a:lnTo>
                  <a:pt x="437388" y="1250442"/>
                </a:lnTo>
                <a:lnTo>
                  <a:pt x="449580" y="1245870"/>
                </a:lnTo>
                <a:close/>
              </a:path>
              <a:path w="863600" h="2445385">
                <a:moveTo>
                  <a:pt x="457962" y="1270254"/>
                </a:moveTo>
                <a:lnTo>
                  <a:pt x="453390" y="1258062"/>
                </a:lnTo>
                <a:lnTo>
                  <a:pt x="441960" y="1262634"/>
                </a:lnTo>
                <a:lnTo>
                  <a:pt x="445770" y="1274064"/>
                </a:lnTo>
                <a:lnTo>
                  <a:pt x="457962" y="1270254"/>
                </a:lnTo>
                <a:close/>
              </a:path>
              <a:path w="863600" h="2445385">
                <a:moveTo>
                  <a:pt x="466344" y="1293876"/>
                </a:moveTo>
                <a:lnTo>
                  <a:pt x="461772" y="1282446"/>
                </a:lnTo>
                <a:lnTo>
                  <a:pt x="450342" y="1286256"/>
                </a:lnTo>
                <a:lnTo>
                  <a:pt x="454152" y="1298448"/>
                </a:lnTo>
                <a:lnTo>
                  <a:pt x="466344" y="1293876"/>
                </a:lnTo>
                <a:close/>
              </a:path>
              <a:path w="863600" h="2445385">
                <a:moveTo>
                  <a:pt x="474726" y="1318260"/>
                </a:moveTo>
                <a:lnTo>
                  <a:pt x="470154" y="1306068"/>
                </a:lnTo>
                <a:lnTo>
                  <a:pt x="457962" y="1310640"/>
                </a:lnTo>
                <a:lnTo>
                  <a:pt x="462534" y="1322070"/>
                </a:lnTo>
                <a:lnTo>
                  <a:pt x="474726" y="1318260"/>
                </a:lnTo>
                <a:close/>
              </a:path>
              <a:path w="863600" h="2445385">
                <a:moveTo>
                  <a:pt x="483108" y="1341882"/>
                </a:moveTo>
                <a:lnTo>
                  <a:pt x="478536" y="1330452"/>
                </a:lnTo>
                <a:lnTo>
                  <a:pt x="466344" y="1334262"/>
                </a:lnTo>
                <a:lnTo>
                  <a:pt x="470916" y="1346454"/>
                </a:lnTo>
                <a:lnTo>
                  <a:pt x="483108" y="1341882"/>
                </a:lnTo>
                <a:close/>
              </a:path>
              <a:path w="863600" h="2445385">
                <a:moveTo>
                  <a:pt x="490728" y="1366266"/>
                </a:moveTo>
                <a:lnTo>
                  <a:pt x="486918" y="1354074"/>
                </a:lnTo>
                <a:lnTo>
                  <a:pt x="474726" y="1358646"/>
                </a:lnTo>
                <a:lnTo>
                  <a:pt x="479298" y="1370076"/>
                </a:lnTo>
                <a:lnTo>
                  <a:pt x="490728" y="1366266"/>
                </a:lnTo>
                <a:close/>
              </a:path>
              <a:path w="863600" h="2445385">
                <a:moveTo>
                  <a:pt x="499110" y="1389888"/>
                </a:moveTo>
                <a:lnTo>
                  <a:pt x="495300" y="1378458"/>
                </a:lnTo>
                <a:lnTo>
                  <a:pt x="483108" y="1382268"/>
                </a:lnTo>
                <a:lnTo>
                  <a:pt x="487680" y="1394460"/>
                </a:lnTo>
                <a:lnTo>
                  <a:pt x="499110" y="1389888"/>
                </a:lnTo>
                <a:close/>
              </a:path>
              <a:path w="863600" h="2445385">
                <a:moveTo>
                  <a:pt x="507492" y="1414272"/>
                </a:moveTo>
                <a:lnTo>
                  <a:pt x="503682" y="1402080"/>
                </a:lnTo>
                <a:lnTo>
                  <a:pt x="491490" y="1406652"/>
                </a:lnTo>
                <a:lnTo>
                  <a:pt x="496062" y="1418082"/>
                </a:lnTo>
                <a:lnTo>
                  <a:pt x="507492" y="1414272"/>
                </a:lnTo>
                <a:close/>
              </a:path>
              <a:path w="863600" h="2445385">
                <a:moveTo>
                  <a:pt x="515874" y="1437894"/>
                </a:moveTo>
                <a:lnTo>
                  <a:pt x="512064" y="1426464"/>
                </a:lnTo>
                <a:lnTo>
                  <a:pt x="499872" y="1430274"/>
                </a:lnTo>
                <a:lnTo>
                  <a:pt x="503682" y="1442466"/>
                </a:lnTo>
                <a:lnTo>
                  <a:pt x="515874" y="1437894"/>
                </a:lnTo>
                <a:close/>
              </a:path>
              <a:path w="863600" h="2445385">
                <a:moveTo>
                  <a:pt x="524256" y="1462278"/>
                </a:moveTo>
                <a:lnTo>
                  <a:pt x="520446" y="1450086"/>
                </a:lnTo>
                <a:lnTo>
                  <a:pt x="508254" y="1454658"/>
                </a:lnTo>
                <a:lnTo>
                  <a:pt x="512064" y="1466088"/>
                </a:lnTo>
                <a:lnTo>
                  <a:pt x="524256" y="1462278"/>
                </a:lnTo>
                <a:close/>
              </a:path>
              <a:path w="863600" h="2445385">
                <a:moveTo>
                  <a:pt x="532638" y="1485900"/>
                </a:moveTo>
                <a:lnTo>
                  <a:pt x="528828" y="1474470"/>
                </a:lnTo>
                <a:lnTo>
                  <a:pt x="516636" y="1478280"/>
                </a:lnTo>
                <a:lnTo>
                  <a:pt x="520446" y="1490472"/>
                </a:lnTo>
                <a:lnTo>
                  <a:pt x="532638" y="1485900"/>
                </a:lnTo>
                <a:close/>
              </a:path>
              <a:path w="863600" h="2445385">
                <a:moveTo>
                  <a:pt x="541020" y="1510284"/>
                </a:moveTo>
                <a:lnTo>
                  <a:pt x="536448" y="1498092"/>
                </a:lnTo>
                <a:lnTo>
                  <a:pt x="525018" y="1502664"/>
                </a:lnTo>
                <a:lnTo>
                  <a:pt x="528828" y="1514094"/>
                </a:lnTo>
                <a:lnTo>
                  <a:pt x="541020" y="1510284"/>
                </a:lnTo>
                <a:close/>
              </a:path>
              <a:path w="863600" h="2445385">
                <a:moveTo>
                  <a:pt x="549402" y="1533906"/>
                </a:moveTo>
                <a:lnTo>
                  <a:pt x="544830" y="1522476"/>
                </a:lnTo>
                <a:lnTo>
                  <a:pt x="533400" y="1526286"/>
                </a:lnTo>
                <a:lnTo>
                  <a:pt x="537210" y="1538478"/>
                </a:lnTo>
                <a:lnTo>
                  <a:pt x="549402" y="1533906"/>
                </a:lnTo>
                <a:close/>
              </a:path>
              <a:path w="863600" h="2445385">
                <a:moveTo>
                  <a:pt x="557784" y="1558290"/>
                </a:moveTo>
                <a:lnTo>
                  <a:pt x="553212" y="1546098"/>
                </a:lnTo>
                <a:lnTo>
                  <a:pt x="541782" y="1550670"/>
                </a:lnTo>
                <a:lnTo>
                  <a:pt x="545592" y="1562100"/>
                </a:lnTo>
                <a:lnTo>
                  <a:pt x="557784" y="1558290"/>
                </a:lnTo>
                <a:close/>
              </a:path>
              <a:path w="863600" h="2445385">
                <a:moveTo>
                  <a:pt x="566166" y="1581912"/>
                </a:moveTo>
                <a:lnTo>
                  <a:pt x="561594" y="1570482"/>
                </a:lnTo>
                <a:lnTo>
                  <a:pt x="549402" y="1574292"/>
                </a:lnTo>
                <a:lnTo>
                  <a:pt x="553974" y="1586484"/>
                </a:lnTo>
                <a:lnTo>
                  <a:pt x="566166" y="1581912"/>
                </a:lnTo>
                <a:close/>
              </a:path>
              <a:path w="863600" h="2445385">
                <a:moveTo>
                  <a:pt x="574548" y="1606296"/>
                </a:moveTo>
                <a:lnTo>
                  <a:pt x="569976" y="1594104"/>
                </a:lnTo>
                <a:lnTo>
                  <a:pt x="557784" y="1598676"/>
                </a:lnTo>
                <a:lnTo>
                  <a:pt x="562356" y="1610106"/>
                </a:lnTo>
                <a:lnTo>
                  <a:pt x="574548" y="1606296"/>
                </a:lnTo>
                <a:close/>
              </a:path>
              <a:path w="863600" h="2445385">
                <a:moveTo>
                  <a:pt x="582168" y="1629918"/>
                </a:moveTo>
                <a:lnTo>
                  <a:pt x="578358" y="1618488"/>
                </a:lnTo>
                <a:lnTo>
                  <a:pt x="566166" y="1622298"/>
                </a:lnTo>
                <a:lnTo>
                  <a:pt x="570738" y="1634489"/>
                </a:lnTo>
                <a:lnTo>
                  <a:pt x="582168" y="1629918"/>
                </a:lnTo>
                <a:close/>
              </a:path>
              <a:path w="863600" h="2445385">
                <a:moveTo>
                  <a:pt x="590550" y="1654302"/>
                </a:moveTo>
                <a:lnTo>
                  <a:pt x="586740" y="1642110"/>
                </a:lnTo>
                <a:lnTo>
                  <a:pt x="574548" y="1646682"/>
                </a:lnTo>
                <a:lnTo>
                  <a:pt x="579120" y="1658112"/>
                </a:lnTo>
                <a:lnTo>
                  <a:pt x="590550" y="1654302"/>
                </a:lnTo>
                <a:close/>
              </a:path>
              <a:path w="863600" h="2445385">
                <a:moveTo>
                  <a:pt x="598932" y="1677924"/>
                </a:moveTo>
                <a:lnTo>
                  <a:pt x="595122" y="1666494"/>
                </a:lnTo>
                <a:lnTo>
                  <a:pt x="582930" y="1670303"/>
                </a:lnTo>
                <a:lnTo>
                  <a:pt x="587502" y="1682496"/>
                </a:lnTo>
                <a:lnTo>
                  <a:pt x="598932" y="1677924"/>
                </a:lnTo>
                <a:close/>
              </a:path>
              <a:path w="863600" h="2445385">
                <a:moveTo>
                  <a:pt x="607314" y="1702308"/>
                </a:moveTo>
                <a:lnTo>
                  <a:pt x="603504" y="1690116"/>
                </a:lnTo>
                <a:lnTo>
                  <a:pt x="591312" y="1694688"/>
                </a:lnTo>
                <a:lnTo>
                  <a:pt x="595122" y="1706118"/>
                </a:lnTo>
                <a:lnTo>
                  <a:pt x="607314" y="1702308"/>
                </a:lnTo>
                <a:close/>
              </a:path>
              <a:path w="863600" h="2445385">
                <a:moveTo>
                  <a:pt x="615696" y="1725930"/>
                </a:moveTo>
                <a:lnTo>
                  <a:pt x="611886" y="1714500"/>
                </a:lnTo>
                <a:lnTo>
                  <a:pt x="599694" y="1718310"/>
                </a:lnTo>
                <a:lnTo>
                  <a:pt x="603504" y="1730502"/>
                </a:lnTo>
                <a:lnTo>
                  <a:pt x="615696" y="1725930"/>
                </a:lnTo>
                <a:close/>
              </a:path>
              <a:path w="863600" h="2445385">
                <a:moveTo>
                  <a:pt x="624078" y="1750314"/>
                </a:moveTo>
                <a:lnTo>
                  <a:pt x="620268" y="1738122"/>
                </a:lnTo>
                <a:lnTo>
                  <a:pt x="608076" y="1742694"/>
                </a:lnTo>
                <a:lnTo>
                  <a:pt x="611886" y="1754124"/>
                </a:lnTo>
                <a:lnTo>
                  <a:pt x="624078" y="1750314"/>
                </a:lnTo>
                <a:close/>
              </a:path>
              <a:path w="863600" h="2445385">
                <a:moveTo>
                  <a:pt x="632460" y="1773936"/>
                </a:moveTo>
                <a:lnTo>
                  <a:pt x="627888" y="1762506"/>
                </a:lnTo>
                <a:lnTo>
                  <a:pt x="616458" y="1766316"/>
                </a:lnTo>
                <a:lnTo>
                  <a:pt x="620268" y="1778508"/>
                </a:lnTo>
                <a:lnTo>
                  <a:pt x="632460" y="1773936"/>
                </a:lnTo>
                <a:close/>
              </a:path>
              <a:path w="863600" h="2445385">
                <a:moveTo>
                  <a:pt x="640842" y="1798320"/>
                </a:moveTo>
                <a:lnTo>
                  <a:pt x="636270" y="1786128"/>
                </a:lnTo>
                <a:lnTo>
                  <a:pt x="624840" y="1790700"/>
                </a:lnTo>
                <a:lnTo>
                  <a:pt x="628650" y="1802130"/>
                </a:lnTo>
                <a:lnTo>
                  <a:pt x="640842" y="1798320"/>
                </a:lnTo>
                <a:close/>
              </a:path>
              <a:path w="863600" h="2445385">
                <a:moveTo>
                  <a:pt x="649224" y="1821942"/>
                </a:moveTo>
                <a:lnTo>
                  <a:pt x="644652" y="1810512"/>
                </a:lnTo>
                <a:lnTo>
                  <a:pt x="633222" y="1814322"/>
                </a:lnTo>
                <a:lnTo>
                  <a:pt x="637032" y="1826514"/>
                </a:lnTo>
                <a:lnTo>
                  <a:pt x="649224" y="1821942"/>
                </a:lnTo>
                <a:close/>
              </a:path>
              <a:path w="863600" h="2445385">
                <a:moveTo>
                  <a:pt x="657606" y="1846326"/>
                </a:moveTo>
                <a:lnTo>
                  <a:pt x="653034" y="1834134"/>
                </a:lnTo>
                <a:lnTo>
                  <a:pt x="640842" y="1838706"/>
                </a:lnTo>
                <a:lnTo>
                  <a:pt x="645414" y="1850136"/>
                </a:lnTo>
                <a:lnTo>
                  <a:pt x="657606" y="1846326"/>
                </a:lnTo>
                <a:close/>
              </a:path>
              <a:path w="863600" h="2445385">
                <a:moveTo>
                  <a:pt x="665988" y="1869948"/>
                </a:moveTo>
                <a:lnTo>
                  <a:pt x="661416" y="1858518"/>
                </a:lnTo>
                <a:lnTo>
                  <a:pt x="649224" y="1862328"/>
                </a:lnTo>
                <a:lnTo>
                  <a:pt x="653796" y="1874520"/>
                </a:lnTo>
                <a:lnTo>
                  <a:pt x="665988" y="1869948"/>
                </a:lnTo>
                <a:close/>
              </a:path>
              <a:path w="863600" h="2445385">
                <a:moveTo>
                  <a:pt x="673608" y="1894332"/>
                </a:moveTo>
                <a:lnTo>
                  <a:pt x="669798" y="1882139"/>
                </a:lnTo>
                <a:lnTo>
                  <a:pt x="657606" y="1886712"/>
                </a:lnTo>
                <a:lnTo>
                  <a:pt x="662178" y="1898142"/>
                </a:lnTo>
                <a:lnTo>
                  <a:pt x="673608" y="1894332"/>
                </a:lnTo>
                <a:close/>
              </a:path>
              <a:path w="863600" h="2445385">
                <a:moveTo>
                  <a:pt x="681990" y="1917954"/>
                </a:moveTo>
                <a:lnTo>
                  <a:pt x="678180" y="1906524"/>
                </a:lnTo>
                <a:lnTo>
                  <a:pt x="665988" y="1910334"/>
                </a:lnTo>
                <a:lnTo>
                  <a:pt x="670560" y="1922526"/>
                </a:lnTo>
                <a:lnTo>
                  <a:pt x="681990" y="1917954"/>
                </a:lnTo>
                <a:close/>
              </a:path>
              <a:path w="863600" h="2445385">
                <a:moveTo>
                  <a:pt x="690372" y="1942338"/>
                </a:moveTo>
                <a:lnTo>
                  <a:pt x="686562" y="1930145"/>
                </a:lnTo>
                <a:lnTo>
                  <a:pt x="674370" y="1934718"/>
                </a:lnTo>
                <a:lnTo>
                  <a:pt x="678942" y="1946148"/>
                </a:lnTo>
                <a:lnTo>
                  <a:pt x="690372" y="1942338"/>
                </a:lnTo>
                <a:close/>
              </a:path>
              <a:path w="863600" h="2445385">
                <a:moveTo>
                  <a:pt x="698754" y="1965960"/>
                </a:moveTo>
                <a:lnTo>
                  <a:pt x="694944" y="1954530"/>
                </a:lnTo>
                <a:lnTo>
                  <a:pt x="682752" y="1958339"/>
                </a:lnTo>
                <a:lnTo>
                  <a:pt x="686562" y="1970532"/>
                </a:lnTo>
                <a:lnTo>
                  <a:pt x="698754" y="1965960"/>
                </a:lnTo>
                <a:close/>
              </a:path>
              <a:path w="863600" h="2445385">
                <a:moveTo>
                  <a:pt x="707136" y="1990344"/>
                </a:moveTo>
                <a:lnTo>
                  <a:pt x="703326" y="1978152"/>
                </a:lnTo>
                <a:lnTo>
                  <a:pt x="691134" y="1982724"/>
                </a:lnTo>
                <a:lnTo>
                  <a:pt x="694944" y="1994154"/>
                </a:lnTo>
                <a:lnTo>
                  <a:pt x="707136" y="1990344"/>
                </a:lnTo>
                <a:close/>
              </a:path>
              <a:path w="863600" h="2445385">
                <a:moveTo>
                  <a:pt x="715518" y="2013966"/>
                </a:moveTo>
                <a:lnTo>
                  <a:pt x="711708" y="2002536"/>
                </a:lnTo>
                <a:lnTo>
                  <a:pt x="699516" y="2006345"/>
                </a:lnTo>
                <a:lnTo>
                  <a:pt x="703326" y="2018538"/>
                </a:lnTo>
                <a:lnTo>
                  <a:pt x="715518" y="2013966"/>
                </a:lnTo>
                <a:close/>
              </a:path>
              <a:path w="863600" h="2445385">
                <a:moveTo>
                  <a:pt x="723900" y="2038350"/>
                </a:moveTo>
                <a:lnTo>
                  <a:pt x="719328" y="2026158"/>
                </a:lnTo>
                <a:lnTo>
                  <a:pt x="707898" y="2030730"/>
                </a:lnTo>
                <a:lnTo>
                  <a:pt x="711708" y="2042160"/>
                </a:lnTo>
                <a:lnTo>
                  <a:pt x="723900" y="2038350"/>
                </a:lnTo>
                <a:close/>
              </a:path>
              <a:path w="863600" h="2445385">
                <a:moveTo>
                  <a:pt x="732282" y="2061972"/>
                </a:moveTo>
                <a:lnTo>
                  <a:pt x="727710" y="2050542"/>
                </a:lnTo>
                <a:lnTo>
                  <a:pt x="716280" y="2054352"/>
                </a:lnTo>
                <a:lnTo>
                  <a:pt x="720090" y="2066544"/>
                </a:lnTo>
                <a:lnTo>
                  <a:pt x="732282" y="2061972"/>
                </a:lnTo>
                <a:close/>
              </a:path>
              <a:path w="863600" h="2445385">
                <a:moveTo>
                  <a:pt x="740664" y="2086356"/>
                </a:moveTo>
                <a:lnTo>
                  <a:pt x="736092" y="2074164"/>
                </a:lnTo>
                <a:lnTo>
                  <a:pt x="724662" y="2078736"/>
                </a:lnTo>
                <a:lnTo>
                  <a:pt x="728472" y="2090166"/>
                </a:lnTo>
                <a:lnTo>
                  <a:pt x="740664" y="2086356"/>
                </a:lnTo>
                <a:close/>
              </a:path>
              <a:path w="863600" h="2445385">
                <a:moveTo>
                  <a:pt x="749046" y="2109978"/>
                </a:moveTo>
                <a:lnTo>
                  <a:pt x="744474" y="2098548"/>
                </a:lnTo>
                <a:lnTo>
                  <a:pt x="732282" y="2102358"/>
                </a:lnTo>
                <a:lnTo>
                  <a:pt x="736854" y="2114550"/>
                </a:lnTo>
                <a:lnTo>
                  <a:pt x="749046" y="2109978"/>
                </a:lnTo>
                <a:close/>
              </a:path>
              <a:path w="863600" h="2445385">
                <a:moveTo>
                  <a:pt x="757428" y="2134362"/>
                </a:moveTo>
                <a:lnTo>
                  <a:pt x="752856" y="2122170"/>
                </a:lnTo>
                <a:lnTo>
                  <a:pt x="740664" y="2126742"/>
                </a:lnTo>
                <a:lnTo>
                  <a:pt x="745236" y="2138172"/>
                </a:lnTo>
                <a:lnTo>
                  <a:pt x="757428" y="2134362"/>
                </a:lnTo>
                <a:close/>
              </a:path>
              <a:path w="863600" h="2445385">
                <a:moveTo>
                  <a:pt x="765048" y="2157984"/>
                </a:moveTo>
                <a:lnTo>
                  <a:pt x="761238" y="2146554"/>
                </a:lnTo>
                <a:lnTo>
                  <a:pt x="749046" y="2150364"/>
                </a:lnTo>
                <a:lnTo>
                  <a:pt x="753618" y="2162556"/>
                </a:lnTo>
                <a:lnTo>
                  <a:pt x="765048" y="2157984"/>
                </a:lnTo>
                <a:close/>
              </a:path>
              <a:path w="863600" h="2445385">
                <a:moveTo>
                  <a:pt x="773430" y="2182368"/>
                </a:moveTo>
                <a:lnTo>
                  <a:pt x="769620" y="2170176"/>
                </a:lnTo>
                <a:lnTo>
                  <a:pt x="757428" y="2174748"/>
                </a:lnTo>
                <a:lnTo>
                  <a:pt x="762000" y="2186178"/>
                </a:lnTo>
                <a:lnTo>
                  <a:pt x="773430" y="2182368"/>
                </a:lnTo>
                <a:close/>
              </a:path>
              <a:path w="863600" h="2445385">
                <a:moveTo>
                  <a:pt x="781812" y="2205990"/>
                </a:moveTo>
                <a:lnTo>
                  <a:pt x="778002" y="2194560"/>
                </a:lnTo>
                <a:lnTo>
                  <a:pt x="765810" y="2198370"/>
                </a:lnTo>
                <a:lnTo>
                  <a:pt x="770382" y="2210562"/>
                </a:lnTo>
                <a:lnTo>
                  <a:pt x="781812" y="2205990"/>
                </a:lnTo>
                <a:close/>
              </a:path>
              <a:path w="863600" h="2445385">
                <a:moveTo>
                  <a:pt x="790194" y="2230374"/>
                </a:moveTo>
                <a:lnTo>
                  <a:pt x="786384" y="2218182"/>
                </a:lnTo>
                <a:lnTo>
                  <a:pt x="774192" y="2222754"/>
                </a:lnTo>
                <a:lnTo>
                  <a:pt x="778002" y="2234184"/>
                </a:lnTo>
                <a:lnTo>
                  <a:pt x="790194" y="2230374"/>
                </a:lnTo>
                <a:close/>
              </a:path>
              <a:path w="863600" h="2445385">
                <a:moveTo>
                  <a:pt x="798576" y="2253996"/>
                </a:moveTo>
                <a:lnTo>
                  <a:pt x="794766" y="2242566"/>
                </a:lnTo>
                <a:lnTo>
                  <a:pt x="782574" y="2246376"/>
                </a:lnTo>
                <a:lnTo>
                  <a:pt x="786384" y="2258568"/>
                </a:lnTo>
                <a:lnTo>
                  <a:pt x="798576" y="2253996"/>
                </a:lnTo>
                <a:close/>
              </a:path>
              <a:path w="863600" h="2445385">
                <a:moveTo>
                  <a:pt x="806958" y="2278380"/>
                </a:moveTo>
                <a:lnTo>
                  <a:pt x="803148" y="2266188"/>
                </a:lnTo>
                <a:lnTo>
                  <a:pt x="790956" y="2270760"/>
                </a:lnTo>
                <a:lnTo>
                  <a:pt x="794766" y="2282190"/>
                </a:lnTo>
                <a:lnTo>
                  <a:pt x="806958" y="2278380"/>
                </a:lnTo>
                <a:close/>
              </a:path>
              <a:path w="863600" h="2445385">
                <a:moveTo>
                  <a:pt x="815340" y="2302002"/>
                </a:moveTo>
                <a:lnTo>
                  <a:pt x="810768" y="2290572"/>
                </a:lnTo>
                <a:lnTo>
                  <a:pt x="799338" y="2294382"/>
                </a:lnTo>
                <a:lnTo>
                  <a:pt x="803148" y="2306574"/>
                </a:lnTo>
                <a:lnTo>
                  <a:pt x="815340" y="2302002"/>
                </a:lnTo>
                <a:close/>
              </a:path>
              <a:path w="863600" h="2445385">
                <a:moveTo>
                  <a:pt x="823722" y="2326386"/>
                </a:moveTo>
                <a:lnTo>
                  <a:pt x="819150" y="2314194"/>
                </a:lnTo>
                <a:lnTo>
                  <a:pt x="807720" y="2318766"/>
                </a:lnTo>
                <a:lnTo>
                  <a:pt x="811530" y="2330196"/>
                </a:lnTo>
                <a:lnTo>
                  <a:pt x="823722" y="2326386"/>
                </a:lnTo>
                <a:close/>
              </a:path>
              <a:path w="863600" h="2445385">
                <a:moveTo>
                  <a:pt x="832104" y="2350008"/>
                </a:moveTo>
                <a:lnTo>
                  <a:pt x="827532" y="2338578"/>
                </a:lnTo>
                <a:lnTo>
                  <a:pt x="816102" y="2342388"/>
                </a:lnTo>
                <a:lnTo>
                  <a:pt x="819912" y="2354580"/>
                </a:lnTo>
                <a:lnTo>
                  <a:pt x="832104" y="2350008"/>
                </a:lnTo>
                <a:close/>
              </a:path>
              <a:path w="863600" h="2445385">
                <a:moveTo>
                  <a:pt x="840486" y="2374392"/>
                </a:moveTo>
                <a:lnTo>
                  <a:pt x="835914" y="2362200"/>
                </a:lnTo>
                <a:lnTo>
                  <a:pt x="823722" y="2366772"/>
                </a:lnTo>
                <a:lnTo>
                  <a:pt x="828294" y="2378202"/>
                </a:lnTo>
                <a:lnTo>
                  <a:pt x="840486" y="2374392"/>
                </a:lnTo>
                <a:close/>
              </a:path>
              <a:path w="863600" h="2445385">
                <a:moveTo>
                  <a:pt x="848868" y="2398014"/>
                </a:moveTo>
                <a:lnTo>
                  <a:pt x="844296" y="2386584"/>
                </a:lnTo>
                <a:lnTo>
                  <a:pt x="832104" y="2390394"/>
                </a:lnTo>
                <a:lnTo>
                  <a:pt x="836676" y="2402586"/>
                </a:lnTo>
                <a:lnTo>
                  <a:pt x="848868" y="2398014"/>
                </a:lnTo>
                <a:close/>
              </a:path>
              <a:path w="863600" h="2445385">
                <a:moveTo>
                  <a:pt x="856488" y="2422398"/>
                </a:moveTo>
                <a:lnTo>
                  <a:pt x="852678" y="2410206"/>
                </a:lnTo>
                <a:lnTo>
                  <a:pt x="840486" y="2414778"/>
                </a:lnTo>
                <a:lnTo>
                  <a:pt x="845058" y="2426208"/>
                </a:lnTo>
                <a:lnTo>
                  <a:pt x="856488" y="2422398"/>
                </a:lnTo>
                <a:close/>
              </a:path>
              <a:path w="863600" h="2445385">
                <a:moveTo>
                  <a:pt x="863346" y="2441448"/>
                </a:moveTo>
                <a:lnTo>
                  <a:pt x="861060" y="2434590"/>
                </a:lnTo>
                <a:lnTo>
                  <a:pt x="848868" y="2438400"/>
                </a:lnTo>
                <a:lnTo>
                  <a:pt x="851154" y="2445258"/>
                </a:lnTo>
                <a:lnTo>
                  <a:pt x="863346" y="2441448"/>
                </a:lnTo>
                <a:close/>
              </a:path>
            </a:pathLst>
          </a:custGeom>
          <a:solidFill>
            <a:srgbClr val="990000"/>
          </a:solidFill>
        </p:spPr>
        <p:txBody>
          <a:bodyPr wrap="square" lIns="0" tIns="0" rIns="0" bIns="0" rtlCol="0"/>
          <a:lstStyle/>
          <a:p>
            <a:endParaRPr/>
          </a:p>
        </p:txBody>
      </p:sp>
      <p:sp>
        <p:nvSpPr>
          <p:cNvPr id="15" name="object 15"/>
          <p:cNvSpPr/>
          <p:nvPr/>
        </p:nvSpPr>
        <p:spPr>
          <a:xfrm>
            <a:off x="5887097" y="2633472"/>
            <a:ext cx="1671955" cy="2459990"/>
          </a:xfrm>
          <a:custGeom>
            <a:avLst/>
            <a:gdLst/>
            <a:ahLst/>
            <a:cxnLst/>
            <a:rect l="l" t="t" r="r" b="b"/>
            <a:pathLst>
              <a:path w="1671954" h="2459990">
                <a:moveTo>
                  <a:pt x="73914" y="41909"/>
                </a:moveTo>
                <a:lnTo>
                  <a:pt x="0" y="0"/>
                </a:lnTo>
                <a:lnTo>
                  <a:pt x="11430" y="84581"/>
                </a:lnTo>
                <a:lnTo>
                  <a:pt x="30480" y="71572"/>
                </a:lnTo>
                <a:lnTo>
                  <a:pt x="30480" y="56387"/>
                </a:lnTo>
                <a:lnTo>
                  <a:pt x="40386" y="49529"/>
                </a:lnTo>
                <a:lnTo>
                  <a:pt x="48006" y="59435"/>
                </a:lnTo>
                <a:lnTo>
                  <a:pt x="48006" y="59603"/>
                </a:lnTo>
                <a:lnTo>
                  <a:pt x="73914" y="41909"/>
                </a:lnTo>
                <a:close/>
              </a:path>
              <a:path w="1671954" h="2459990">
                <a:moveTo>
                  <a:pt x="48006" y="59435"/>
                </a:moveTo>
                <a:lnTo>
                  <a:pt x="40386" y="49529"/>
                </a:lnTo>
                <a:lnTo>
                  <a:pt x="30480" y="56387"/>
                </a:lnTo>
                <a:lnTo>
                  <a:pt x="37263" y="66939"/>
                </a:lnTo>
                <a:lnTo>
                  <a:pt x="42672" y="63245"/>
                </a:lnTo>
                <a:lnTo>
                  <a:pt x="48006" y="59435"/>
                </a:lnTo>
                <a:close/>
              </a:path>
              <a:path w="1671954" h="2459990">
                <a:moveTo>
                  <a:pt x="37263" y="66939"/>
                </a:moveTo>
                <a:lnTo>
                  <a:pt x="30480" y="56387"/>
                </a:lnTo>
                <a:lnTo>
                  <a:pt x="30480" y="71572"/>
                </a:lnTo>
                <a:lnTo>
                  <a:pt x="37263" y="66939"/>
                </a:lnTo>
                <a:close/>
              </a:path>
              <a:path w="1671954" h="2459990">
                <a:moveTo>
                  <a:pt x="42672" y="63245"/>
                </a:moveTo>
                <a:lnTo>
                  <a:pt x="37263" y="66939"/>
                </a:lnTo>
                <a:lnTo>
                  <a:pt x="42672" y="63245"/>
                </a:lnTo>
                <a:close/>
              </a:path>
              <a:path w="1671954" h="2459990">
                <a:moveTo>
                  <a:pt x="48006" y="59603"/>
                </a:moveTo>
                <a:lnTo>
                  <a:pt x="48006" y="59435"/>
                </a:lnTo>
                <a:lnTo>
                  <a:pt x="42672" y="63245"/>
                </a:lnTo>
                <a:lnTo>
                  <a:pt x="48006" y="59603"/>
                </a:lnTo>
                <a:close/>
              </a:path>
              <a:path w="1671954" h="2459990">
                <a:moveTo>
                  <a:pt x="62484" y="80771"/>
                </a:moveTo>
                <a:lnTo>
                  <a:pt x="54864" y="70103"/>
                </a:lnTo>
                <a:lnTo>
                  <a:pt x="44196" y="77723"/>
                </a:lnTo>
                <a:lnTo>
                  <a:pt x="51816" y="87629"/>
                </a:lnTo>
                <a:lnTo>
                  <a:pt x="62484" y="80771"/>
                </a:lnTo>
                <a:close/>
              </a:path>
              <a:path w="1671954" h="2459990">
                <a:moveTo>
                  <a:pt x="76200" y="102107"/>
                </a:moveTo>
                <a:lnTo>
                  <a:pt x="69342" y="91439"/>
                </a:lnTo>
                <a:lnTo>
                  <a:pt x="58674" y="98297"/>
                </a:lnTo>
                <a:lnTo>
                  <a:pt x="66294" y="108965"/>
                </a:lnTo>
                <a:lnTo>
                  <a:pt x="76200" y="102107"/>
                </a:lnTo>
                <a:close/>
              </a:path>
              <a:path w="1671954" h="2459990">
                <a:moveTo>
                  <a:pt x="90678" y="122681"/>
                </a:moveTo>
                <a:lnTo>
                  <a:pt x="83820" y="112013"/>
                </a:lnTo>
                <a:lnTo>
                  <a:pt x="73152" y="119633"/>
                </a:lnTo>
                <a:lnTo>
                  <a:pt x="80010" y="130301"/>
                </a:lnTo>
                <a:lnTo>
                  <a:pt x="90678" y="122681"/>
                </a:lnTo>
                <a:close/>
              </a:path>
              <a:path w="1671954" h="2459990">
                <a:moveTo>
                  <a:pt x="105156" y="144017"/>
                </a:moveTo>
                <a:lnTo>
                  <a:pt x="97536" y="133349"/>
                </a:lnTo>
                <a:lnTo>
                  <a:pt x="87630" y="140207"/>
                </a:lnTo>
                <a:lnTo>
                  <a:pt x="94488" y="150875"/>
                </a:lnTo>
                <a:lnTo>
                  <a:pt x="105156" y="144017"/>
                </a:lnTo>
                <a:close/>
              </a:path>
              <a:path w="1671954" h="2459990">
                <a:moveTo>
                  <a:pt x="118872" y="164591"/>
                </a:moveTo>
                <a:lnTo>
                  <a:pt x="112014" y="154685"/>
                </a:lnTo>
                <a:lnTo>
                  <a:pt x="101346" y="161543"/>
                </a:lnTo>
                <a:lnTo>
                  <a:pt x="108966" y="172211"/>
                </a:lnTo>
                <a:lnTo>
                  <a:pt x="118872" y="164591"/>
                </a:lnTo>
                <a:close/>
              </a:path>
              <a:path w="1671954" h="2459990">
                <a:moveTo>
                  <a:pt x="133350" y="185927"/>
                </a:moveTo>
                <a:lnTo>
                  <a:pt x="126492" y="175259"/>
                </a:lnTo>
                <a:lnTo>
                  <a:pt x="115824" y="182117"/>
                </a:lnTo>
                <a:lnTo>
                  <a:pt x="122682" y="192785"/>
                </a:lnTo>
                <a:lnTo>
                  <a:pt x="133350" y="185927"/>
                </a:lnTo>
                <a:close/>
              </a:path>
              <a:path w="1671954" h="2459990">
                <a:moveTo>
                  <a:pt x="147828" y="207263"/>
                </a:moveTo>
                <a:lnTo>
                  <a:pt x="140970" y="196595"/>
                </a:lnTo>
                <a:lnTo>
                  <a:pt x="130302" y="203453"/>
                </a:lnTo>
                <a:lnTo>
                  <a:pt x="137160" y="214121"/>
                </a:lnTo>
                <a:lnTo>
                  <a:pt x="147828" y="207263"/>
                </a:lnTo>
                <a:close/>
              </a:path>
              <a:path w="1671954" h="2459990">
                <a:moveTo>
                  <a:pt x="162306" y="227837"/>
                </a:moveTo>
                <a:lnTo>
                  <a:pt x="154686" y="217169"/>
                </a:lnTo>
                <a:lnTo>
                  <a:pt x="144018" y="224789"/>
                </a:lnTo>
                <a:lnTo>
                  <a:pt x="151638" y="234695"/>
                </a:lnTo>
                <a:lnTo>
                  <a:pt x="162306" y="227837"/>
                </a:lnTo>
                <a:close/>
              </a:path>
              <a:path w="1671954" h="2459990">
                <a:moveTo>
                  <a:pt x="176022" y="249173"/>
                </a:moveTo>
                <a:lnTo>
                  <a:pt x="169164" y="238505"/>
                </a:lnTo>
                <a:lnTo>
                  <a:pt x="158496" y="245363"/>
                </a:lnTo>
                <a:lnTo>
                  <a:pt x="166116" y="256031"/>
                </a:lnTo>
                <a:lnTo>
                  <a:pt x="176022" y="249173"/>
                </a:lnTo>
                <a:close/>
              </a:path>
              <a:path w="1671954" h="2459990">
                <a:moveTo>
                  <a:pt x="190500" y="269747"/>
                </a:moveTo>
                <a:lnTo>
                  <a:pt x="183642" y="259079"/>
                </a:lnTo>
                <a:lnTo>
                  <a:pt x="172974" y="266699"/>
                </a:lnTo>
                <a:lnTo>
                  <a:pt x="179832" y="277367"/>
                </a:lnTo>
                <a:lnTo>
                  <a:pt x="190500" y="269747"/>
                </a:lnTo>
                <a:close/>
              </a:path>
              <a:path w="1671954" h="2459990">
                <a:moveTo>
                  <a:pt x="204978" y="291083"/>
                </a:moveTo>
                <a:lnTo>
                  <a:pt x="197358" y="280415"/>
                </a:lnTo>
                <a:lnTo>
                  <a:pt x="187452" y="287273"/>
                </a:lnTo>
                <a:lnTo>
                  <a:pt x="194310" y="297941"/>
                </a:lnTo>
                <a:lnTo>
                  <a:pt x="204978" y="291083"/>
                </a:lnTo>
                <a:close/>
              </a:path>
              <a:path w="1671954" h="2459990">
                <a:moveTo>
                  <a:pt x="218694" y="311657"/>
                </a:moveTo>
                <a:lnTo>
                  <a:pt x="211836" y="301751"/>
                </a:lnTo>
                <a:lnTo>
                  <a:pt x="201168" y="308609"/>
                </a:lnTo>
                <a:lnTo>
                  <a:pt x="208788" y="319277"/>
                </a:lnTo>
                <a:lnTo>
                  <a:pt x="218694" y="311657"/>
                </a:lnTo>
                <a:close/>
              </a:path>
              <a:path w="1671954" h="2459990">
                <a:moveTo>
                  <a:pt x="233172" y="332993"/>
                </a:moveTo>
                <a:lnTo>
                  <a:pt x="226314" y="322325"/>
                </a:lnTo>
                <a:lnTo>
                  <a:pt x="215646" y="329945"/>
                </a:lnTo>
                <a:lnTo>
                  <a:pt x="222504" y="339851"/>
                </a:lnTo>
                <a:lnTo>
                  <a:pt x="233172" y="332993"/>
                </a:lnTo>
                <a:close/>
              </a:path>
              <a:path w="1671954" h="2459990">
                <a:moveTo>
                  <a:pt x="247650" y="354329"/>
                </a:moveTo>
                <a:lnTo>
                  <a:pt x="240792" y="343661"/>
                </a:lnTo>
                <a:lnTo>
                  <a:pt x="230124" y="350519"/>
                </a:lnTo>
                <a:lnTo>
                  <a:pt x="236982" y="361187"/>
                </a:lnTo>
                <a:lnTo>
                  <a:pt x="247650" y="354329"/>
                </a:lnTo>
                <a:close/>
              </a:path>
              <a:path w="1671954" h="2459990">
                <a:moveTo>
                  <a:pt x="262128" y="374903"/>
                </a:moveTo>
                <a:lnTo>
                  <a:pt x="254508" y="364235"/>
                </a:lnTo>
                <a:lnTo>
                  <a:pt x="243840" y="371855"/>
                </a:lnTo>
                <a:lnTo>
                  <a:pt x="251460" y="382523"/>
                </a:lnTo>
                <a:lnTo>
                  <a:pt x="262128" y="374903"/>
                </a:lnTo>
                <a:close/>
              </a:path>
              <a:path w="1671954" h="2459990">
                <a:moveTo>
                  <a:pt x="275844" y="396239"/>
                </a:moveTo>
                <a:lnTo>
                  <a:pt x="268986" y="385571"/>
                </a:lnTo>
                <a:lnTo>
                  <a:pt x="258318" y="392429"/>
                </a:lnTo>
                <a:lnTo>
                  <a:pt x="265938" y="403097"/>
                </a:lnTo>
                <a:lnTo>
                  <a:pt x="275844" y="396239"/>
                </a:lnTo>
                <a:close/>
              </a:path>
              <a:path w="1671954" h="2459990">
                <a:moveTo>
                  <a:pt x="290322" y="416813"/>
                </a:moveTo>
                <a:lnTo>
                  <a:pt x="283464" y="406907"/>
                </a:lnTo>
                <a:lnTo>
                  <a:pt x="272796" y="413765"/>
                </a:lnTo>
                <a:lnTo>
                  <a:pt x="279654" y="424433"/>
                </a:lnTo>
                <a:lnTo>
                  <a:pt x="290322" y="416813"/>
                </a:lnTo>
                <a:close/>
              </a:path>
              <a:path w="1671954" h="2459990">
                <a:moveTo>
                  <a:pt x="304800" y="438149"/>
                </a:moveTo>
                <a:lnTo>
                  <a:pt x="297180" y="427481"/>
                </a:lnTo>
                <a:lnTo>
                  <a:pt x="287274" y="434339"/>
                </a:lnTo>
                <a:lnTo>
                  <a:pt x="294132" y="445007"/>
                </a:lnTo>
                <a:lnTo>
                  <a:pt x="304800" y="438149"/>
                </a:lnTo>
                <a:close/>
              </a:path>
              <a:path w="1671954" h="2459990">
                <a:moveTo>
                  <a:pt x="319278" y="458723"/>
                </a:moveTo>
                <a:lnTo>
                  <a:pt x="311658" y="448817"/>
                </a:lnTo>
                <a:lnTo>
                  <a:pt x="300990" y="455675"/>
                </a:lnTo>
                <a:lnTo>
                  <a:pt x="308610" y="466343"/>
                </a:lnTo>
                <a:lnTo>
                  <a:pt x="319278" y="458723"/>
                </a:lnTo>
                <a:close/>
              </a:path>
              <a:path w="1671954" h="2459990">
                <a:moveTo>
                  <a:pt x="332994" y="480059"/>
                </a:moveTo>
                <a:lnTo>
                  <a:pt x="326136" y="469391"/>
                </a:lnTo>
                <a:lnTo>
                  <a:pt x="315468" y="477011"/>
                </a:lnTo>
                <a:lnTo>
                  <a:pt x="322326" y="486917"/>
                </a:lnTo>
                <a:lnTo>
                  <a:pt x="332994" y="480059"/>
                </a:lnTo>
                <a:close/>
              </a:path>
              <a:path w="1671954" h="2459990">
                <a:moveTo>
                  <a:pt x="347472" y="501395"/>
                </a:moveTo>
                <a:lnTo>
                  <a:pt x="340614" y="490727"/>
                </a:lnTo>
                <a:lnTo>
                  <a:pt x="329946" y="497585"/>
                </a:lnTo>
                <a:lnTo>
                  <a:pt x="336804" y="508253"/>
                </a:lnTo>
                <a:lnTo>
                  <a:pt x="347472" y="501395"/>
                </a:lnTo>
                <a:close/>
              </a:path>
              <a:path w="1671954" h="2459990">
                <a:moveTo>
                  <a:pt x="361950" y="521969"/>
                </a:moveTo>
                <a:lnTo>
                  <a:pt x="354330" y="511301"/>
                </a:lnTo>
                <a:lnTo>
                  <a:pt x="344424" y="518921"/>
                </a:lnTo>
                <a:lnTo>
                  <a:pt x="351282" y="529589"/>
                </a:lnTo>
                <a:lnTo>
                  <a:pt x="361950" y="521969"/>
                </a:lnTo>
                <a:close/>
              </a:path>
              <a:path w="1671954" h="2459990">
                <a:moveTo>
                  <a:pt x="375666" y="543305"/>
                </a:moveTo>
                <a:lnTo>
                  <a:pt x="368808" y="532637"/>
                </a:lnTo>
                <a:lnTo>
                  <a:pt x="358140" y="539495"/>
                </a:lnTo>
                <a:lnTo>
                  <a:pt x="365760" y="550163"/>
                </a:lnTo>
                <a:lnTo>
                  <a:pt x="375666" y="543305"/>
                </a:lnTo>
                <a:close/>
              </a:path>
              <a:path w="1671954" h="2459990">
                <a:moveTo>
                  <a:pt x="390144" y="563879"/>
                </a:moveTo>
                <a:lnTo>
                  <a:pt x="383286" y="553973"/>
                </a:lnTo>
                <a:lnTo>
                  <a:pt x="372618" y="560831"/>
                </a:lnTo>
                <a:lnTo>
                  <a:pt x="379476" y="571499"/>
                </a:lnTo>
                <a:lnTo>
                  <a:pt x="390144" y="563879"/>
                </a:lnTo>
                <a:close/>
              </a:path>
              <a:path w="1671954" h="2459990">
                <a:moveTo>
                  <a:pt x="404622" y="585215"/>
                </a:moveTo>
                <a:lnTo>
                  <a:pt x="397002" y="574547"/>
                </a:lnTo>
                <a:lnTo>
                  <a:pt x="387096" y="582167"/>
                </a:lnTo>
                <a:lnTo>
                  <a:pt x="393954" y="592073"/>
                </a:lnTo>
                <a:lnTo>
                  <a:pt x="404622" y="585215"/>
                </a:lnTo>
                <a:close/>
              </a:path>
              <a:path w="1671954" h="2459990">
                <a:moveTo>
                  <a:pt x="419100" y="606551"/>
                </a:moveTo>
                <a:lnTo>
                  <a:pt x="411480" y="595883"/>
                </a:lnTo>
                <a:lnTo>
                  <a:pt x="400812" y="602741"/>
                </a:lnTo>
                <a:lnTo>
                  <a:pt x="408432" y="613409"/>
                </a:lnTo>
                <a:lnTo>
                  <a:pt x="419100" y="606551"/>
                </a:lnTo>
                <a:close/>
              </a:path>
              <a:path w="1671954" h="2459990">
                <a:moveTo>
                  <a:pt x="432816" y="627125"/>
                </a:moveTo>
                <a:lnTo>
                  <a:pt x="425958" y="616457"/>
                </a:lnTo>
                <a:lnTo>
                  <a:pt x="415290" y="624077"/>
                </a:lnTo>
                <a:lnTo>
                  <a:pt x="422148" y="633983"/>
                </a:lnTo>
                <a:lnTo>
                  <a:pt x="432816" y="627125"/>
                </a:lnTo>
                <a:close/>
              </a:path>
              <a:path w="1671954" h="2459990">
                <a:moveTo>
                  <a:pt x="447294" y="648461"/>
                </a:moveTo>
                <a:lnTo>
                  <a:pt x="440436" y="637793"/>
                </a:lnTo>
                <a:lnTo>
                  <a:pt x="429768" y="644651"/>
                </a:lnTo>
                <a:lnTo>
                  <a:pt x="436626" y="655319"/>
                </a:lnTo>
                <a:lnTo>
                  <a:pt x="447294" y="648461"/>
                </a:lnTo>
                <a:close/>
              </a:path>
              <a:path w="1671954" h="2459990">
                <a:moveTo>
                  <a:pt x="461772" y="669035"/>
                </a:moveTo>
                <a:lnTo>
                  <a:pt x="454152" y="658367"/>
                </a:lnTo>
                <a:lnTo>
                  <a:pt x="444246" y="665987"/>
                </a:lnTo>
                <a:lnTo>
                  <a:pt x="451104" y="676655"/>
                </a:lnTo>
                <a:lnTo>
                  <a:pt x="461772" y="669035"/>
                </a:lnTo>
                <a:close/>
              </a:path>
              <a:path w="1671954" h="2459990">
                <a:moveTo>
                  <a:pt x="475488" y="690371"/>
                </a:moveTo>
                <a:lnTo>
                  <a:pt x="468630" y="679703"/>
                </a:lnTo>
                <a:lnTo>
                  <a:pt x="457962" y="686561"/>
                </a:lnTo>
                <a:lnTo>
                  <a:pt x="465582" y="697229"/>
                </a:lnTo>
                <a:lnTo>
                  <a:pt x="475488" y="690371"/>
                </a:lnTo>
                <a:close/>
              </a:path>
              <a:path w="1671954" h="2459990">
                <a:moveTo>
                  <a:pt x="489966" y="710945"/>
                </a:moveTo>
                <a:lnTo>
                  <a:pt x="483108" y="701039"/>
                </a:lnTo>
                <a:lnTo>
                  <a:pt x="472440" y="707897"/>
                </a:lnTo>
                <a:lnTo>
                  <a:pt x="479298" y="718565"/>
                </a:lnTo>
                <a:lnTo>
                  <a:pt x="489966" y="710945"/>
                </a:lnTo>
                <a:close/>
              </a:path>
              <a:path w="1671954" h="2459990">
                <a:moveTo>
                  <a:pt x="504444" y="732281"/>
                </a:moveTo>
                <a:lnTo>
                  <a:pt x="497586" y="721613"/>
                </a:lnTo>
                <a:lnTo>
                  <a:pt x="486918" y="729233"/>
                </a:lnTo>
                <a:lnTo>
                  <a:pt x="493776" y="739139"/>
                </a:lnTo>
                <a:lnTo>
                  <a:pt x="504444" y="732281"/>
                </a:lnTo>
                <a:close/>
              </a:path>
              <a:path w="1671954" h="2459990">
                <a:moveTo>
                  <a:pt x="518922" y="753617"/>
                </a:moveTo>
                <a:lnTo>
                  <a:pt x="511302" y="742949"/>
                </a:lnTo>
                <a:lnTo>
                  <a:pt x="500634" y="749807"/>
                </a:lnTo>
                <a:lnTo>
                  <a:pt x="508254" y="760475"/>
                </a:lnTo>
                <a:lnTo>
                  <a:pt x="518922" y="753617"/>
                </a:lnTo>
                <a:close/>
              </a:path>
              <a:path w="1671954" h="2459990">
                <a:moveTo>
                  <a:pt x="532638" y="774191"/>
                </a:moveTo>
                <a:lnTo>
                  <a:pt x="525780" y="763523"/>
                </a:lnTo>
                <a:lnTo>
                  <a:pt x="515112" y="771143"/>
                </a:lnTo>
                <a:lnTo>
                  <a:pt x="522732" y="781811"/>
                </a:lnTo>
                <a:lnTo>
                  <a:pt x="532638" y="774191"/>
                </a:lnTo>
                <a:close/>
              </a:path>
              <a:path w="1671954" h="2459990">
                <a:moveTo>
                  <a:pt x="547116" y="795527"/>
                </a:moveTo>
                <a:lnTo>
                  <a:pt x="540258" y="784859"/>
                </a:lnTo>
                <a:lnTo>
                  <a:pt x="529590" y="791717"/>
                </a:lnTo>
                <a:lnTo>
                  <a:pt x="536448" y="802385"/>
                </a:lnTo>
                <a:lnTo>
                  <a:pt x="547116" y="795527"/>
                </a:lnTo>
                <a:close/>
              </a:path>
              <a:path w="1671954" h="2459990">
                <a:moveTo>
                  <a:pt x="561594" y="816101"/>
                </a:moveTo>
                <a:lnTo>
                  <a:pt x="553974" y="806195"/>
                </a:lnTo>
                <a:lnTo>
                  <a:pt x="544068" y="813053"/>
                </a:lnTo>
                <a:lnTo>
                  <a:pt x="550926" y="823721"/>
                </a:lnTo>
                <a:lnTo>
                  <a:pt x="561594" y="816101"/>
                </a:lnTo>
                <a:close/>
              </a:path>
              <a:path w="1671954" h="2459990">
                <a:moveTo>
                  <a:pt x="575310" y="837437"/>
                </a:moveTo>
                <a:lnTo>
                  <a:pt x="568452" y="826769"/>
                </a:lnTo>
                <a:lnTo>
                  <a:pt x="557784" y="833627"/>
                </a:lnTo>
                <a:lnTo>
                  <a:pt x="565404" y="844295"/>
                </a:lnTo>
                <a:lnTo>
                  <a:pt x="575310" y="837437"/>
                </a:lnTo>
                <a:close/>
              </a:path>
              <a:path w="1671954" h="2459990">
                <a:moveTo>
                  <a:pt x="589788" y="858773"/>
                </a:moveTo>
                <a:lnTo>
                  <a:pt x="582930" y="848105"/>
                </a:lnTo>
                <a:lnTo>
                  <a:pt x="572262" y="854963"/>
                </a:lnTo>
                <a:lnTo>
                  <a:pt x="579120" y="865631"/>
                </a:lnTo>
                <a:lnTo>
                  <a:pt x="589788" y="858773"/>
                </a:lnTo>
                <a:close/>
              </a:path>
              <a:path w="1671954" h="2459990">
                <a:moveTo>
                  <a:pt x="604266" y="879347"/>
                </a:moveTo>
                <a:lnTo>
                  <a:pt x="597408" y="868679"/>
                </a:lnTo>
                <a:lnTo>
                  <a:pt x="586740" y="876299"/>
                </a:lnTo>
                <a:lnTo>
                  <a:pt x="593598" y="886205"/>
                </a:lnTo>
                <a:lnTo>
                  <a:pt x="604266" y="879347"/>
                </a:lnTo>
                <a:close/>
              </a:path>
              <a:path w="1671954" h="2459990">
                <a:moveTo>
                  <a:pt x="618744" y="900683"/>
                </a:moveTo>
                <a:lnTo>
                  <a:pt x="611124" y="890015"/>
                </a:lnTo>
                <a:lnTo>
                  <a:pt x="600456" y="896873"/>
                </a:lnTo>
                <a:lnTo>
                  <a:pt x="608076" y="907541"/>
                </a:lnTo>
                <a:lnTo>
                  <a:pt x="618744" y="900683"/>
                </a:lnTo>
                <a:close/>
              </a:path>
              <a:path w="1671954" h="2459990">
                <a:moveTo>
                  <a:pt x="632460" y="921257"/>
                </a:moveTo>
                <a:lnTo>
                  <a:pt x="625602" y="910589"/>
                </a:lnTo>
                <a:lnTo>
                  <a:pt x="614934" y="918209"/>
                </a:lnTo>
                <a:lnTo>
                  <a:pt x="622554" y="928877"/>
                </a:lnTo>
                <a:lnTo>
                  <a:pt x="632460" y="921257"/>
                </a:lnTo>
                <a:close/>
              </a:path>
              <a:path w="1671954" h="2459990">
                <a:moveTo>
                  <a:pt x="646938" y="942593"/>
                </a:moveTo>
                <a:lnTo>
                  <a:pt x="640080" y="931925"/>
                </a:lnTo>
                <a:lnTo>
                  <a:pt x="629412" y="938783"/>
                </a:lnTo>
                <a:lnTo>
                  <a:pt x="636270" y="949451"/>
                </a:lnTo>
                <a:lnTo>
                  <a:pt x="646938" y="942593"/>
                </a:lnTo>
                <a:close/>
              </a:path>
              <a:path w="1671954" h="2459990">
                <a:moveTo>
                  <a:pt x="661416" y="963167"/>
                </a:moveTo>
                <a:lnTo>
                  <a:pt x="653796" y="953261"/>
                </a:lnTo>
                <a:lnTo>
                  <a:pt x="643890" y="960119"/>
                </a:lnTo>
                <a:lnTo>
                  <a:pt x="650748" y="970787"/>
                </a:lnTo>
                <a:lnTo>
                  <a:pt x="661416" y="963167"/>
                </a:lnTo>
                <a:close/>
              </a:path>
              <a:path w="1671954" h="2459990">
                <a:moveTo>
                  <a:pt x="675894" y="984503"/>
                </a:moveTo>
                <a:lnTo>
                  <a:pt x="668274" y="973835"/>
                </a:lnTo>
                <a:lnTo>
                  <a:pt x="657606" y="981455"/>
                </a:lnTo>
                <a:lnTo>
                  <a:pt x="665226" y="991361"/>
                </a:lnTo>
                <a:lnTo>
                  <a:pt x="675894" y="984503"/>
                </a:lnTo>
                <a:close/>
              </a:path>
              <a:path w="1671954" h="2459990">
                <a:moveTo>
                  <a:pt x="689610" y="1005839"/>
                </a:moveTo>
                <a:lnTo>
                  <a:pt x="682752" y="995171"/>
                </a:lnTo>
                <a:lnTo>
                  <a:pt x="672084" y="1002029"/>
                </a:lnTo>
                <a:lnTo>
                  <a:pt x="678942" y="1012697"/>
                </a:lnTo>
                <a:lnTo>
                  <a:pt x="689610" y="1005839"/>
                </a:lnTo>
                <a:close/>
              </a:path>
              <a:path w="1671954" h="2459990">
                <a:moveTo>
                  <a:pt x="704088" y="1026413"/>
                </a:moveTo>
                <a:lnTo>
                  <a:pt x="697230" y="1015745"/>
                </a:lnTo>
                <a:lnTo>
                  <a:pt x="686562" y="1023365"/>
                </a:lnTo>
                <a:lnTo>
                  <a:pt x="693420" y="1034033"/>
                </a:lnTo>
                <a:lnTo>
                  <a:pt x="704088" y="1026413"/>
                </a:lnTo>
                <a:close/>
              </a:path>
              <a:path w="1671954" h="2459990">
                <a:moveTo>
                  <a:pt x="718566" y="1047749"/>
                </a:moveTo>
                <a:lnTo>
                  <a:pt x="710946" y="1037081"/>
                </a:lnTo>
                <a:lnTo>
                  <a:pt x="701040" y="1043939"/>
                </a:lnTo>
                <a:lnTo>
                  <a:pt x="707898" y="1054607"/>
                </a:lnTo>
                <a:lnTo>
                  <a:pt x="718566" y="1047749"/>
                </a:lnTo>
                <a:close/>
              </a:path>
              <a:path w="1671954" h="2459990">
                <a:moveTo>
                  <a:pt x="732282" y="1068323"/>
                </a:moveTo>
                <a:lnTo>
                  <a:pt x="725424" y="1058417"/>
                </a:lnTo>
                <a:lnTo>
                  <a:pt x="714756" y="1065275"/>
                </a:lnTo>
                <a:lnTo>
                  <a:pt x="722376" y="1075943"/>
                </a:lnTo>
                <a:lnTo>
                  <a:pt x="732282" y="1068323"/>
                </a:lnTo>
                <a:close/>
              </a:path>
              <a:path w="1671954" h="2459990">
                <a:moveTo>
                  <a:pt x="746760" y="1089659"/>
                </a:moveTo>
                <a:lnTo>
                  <a:pt x="739902" y="1078991"/>
                </a:lnTo>
                <a:lnTo>
                  <a:pt x="729234" y="1085849"/>
                </a:lnTo>
                <a:lnTo>
                  <a:pt x="736092" y="1096517"/>
                </a:lnTo>
                <a:lnTo>
                  <a:pt x="746760" y="1089659"/>
                </a:lnTo>
                <a:close/>
              </a:path>
              <a:path w="1671954" h="2459990">
                <a:moveTo>
                  <a:pt x="761238" y="1110233"/>
                </a:moveTo>
                <a:lnTo>
                  <a:pt x="753618" y="1100327"/>
                </a:lnTo>
                <a:lnTo>
                  <a:pt x="743712" y="1107185"/>
                </a:lnTo>
                <a:lnTo>
                  <a:pt x="750570" y="1117853"/>
                </a:lnTo>
                <a:lnTo>
                  <a:pt x="761238" y="1110233"/>
                </a:lnTo>
                <a:close/>
              </a:path>
              <a:path w="1671954" h="2459990">
                <a:moveTo>
                  <a:pt x="775716" y="1131569"/>
                </a:moveTo>
                <a:lnTo>
                  <a:pt x="768096" y="1120901"/>
                </a:lnTo>
                <a:lnTo>
                  <a:pt x="757428" y="1128521"/>
                </a:lnTo>
                <a:lnTo>
                  <a:pt x="765048" y="1138427"/>
                </a:lnTo>
                <a:lnTo>
                  <a:pt x="775716" y="1131569"/>
                </a:lnTo>
                <a:close/>
              </a:path>
              <a:path w="1671954" h="2459990">
                <a:moveTo>
                  <a:pt x="789432" y="1152905"/>
                </a:moveTo>
                <a:lnTo>
                  <a:pt x="782574" y="1142237"/>
                </a:lnTo>
                <a:lnTo>
                  <a:pt x="771906" y="1149095"/>
                </a:lnTo>
                <a:lnTo>
                  <a:pt x="778764" y="1159763"/>
                </a:lnTo>
                <a:lnTo>
                  <a:pt x="789432" y="1152905"/>
                </a:lnTo>
                <a:close/>
              </a:path>
              <a:path w="1671954" h="2459990">
                <a:moveTo>
                  <a:pt x="803910" y="1173479"/>
                </a:moveTo>
                <a:lnTo>
                  <a:pt x="797052" y="1162811"/>
                </a:lnTo>
                <a:lnTo>
                  <a:pt x="786384" y="1170431"/>
                </a:lnTo>
                <a:lnTo>
                  <a:pt x="793242" y="1181099"/>
                </a:lnTo>
                <a:lnTo>
                  <a:pt x="803910" y="1173479"/>
                </a:lnTo>
                <a:close/>
              </a:path>
              <a:path w="1671954" h="2459990">
                <a:moveTo>
                  <a:pt x="818388" y="1194815"/>
                </a:moveTo>
                <a:lnTo>
                  <a:pt x="810768" y="1184147"/>
                </a:lnTo>
                <a:lnTo>
                  <a:pt x="800862" y="1191005"/>
                </a:lnTo>
                <a:lnTo>
                  <a:pt x="807720" y="1201673"/>
                </a:lnTo>
                <a:lnTo>
                  <a:pt x="818388" y="1194815"/>
                </a:lnTo>
                <a:close/>
              </a:path>
              <a:path w="1671954" h="2459990">
                <a:moveTo>
                  <a:pt x="832104" y="1215389"/>
                </a:moveTo>
                <a:lnTo>
                  <a:pt x="825246" y="1205483"/>
                </a:lnTo>
                <a:lnTo>
                  <a:pt x="814578" y="1212341"/>
                </a:lnTo>
                <a:lnTo>
                  <a:pt x="822198" y="1223009"/>
                </a:lnTo>
                <a:lnTo>
                  <a:pt x="832104" y="1215389"/>
                </a:lnTo>
                <a:close/>
              </a:path>
              <a:path w="1671954" h="2459990">
                <a:moveTo>
                  <a:pt x="846582" y="1236725"/>
                </a:moveTo>
                <a:lnTo>
                  <a:pt x="839724" y="1226057"/>
                </a:lnTo>
                <a:lnTo>
                  <a:pt x="829056" y="1233677"/>
                </a:lnTo>
                <a:lnTo>
                  <a:pt x="835914" y="1243583"/>
                </a:lnTo>
                <a:lnTo>
                  <a:pt x="846582" y="1236725"/>
                </a:lnTo>
                <a:close/>
              </a:path>
              <a:path w="1671954" h="2459990">
                <a:moveTo>
                  <a:pt x="861060" y="1258061"/>
                </a:moveTo>
                <a:lnTo>
                  <a:pt x="854202" y="1247393"/>
                </a:lnTo>
                <a:lnTo>
                  <a:pt x="843534" y="1254251"/>
                </a:lnTo>
                <a:lnTo>
                  <a:pt x="850392" y="1264919"/>
                </a:lnTo>
                <a:lnTo>
                  <a:pt x="861060" y="1258061"/>
                </a:lnTo>
                <a:close/>
              </a:path>
              <a:path w="1671954" h="2459990">
                <a:moveTo>
                  <a:pt x="875538" y="1278635"/>
                </a:moveTo>
                <a:lnTo>
                  <a:pt x="867918" y="1267967"/>
                </a:lnTo>
                <a:lnTo>
                  <a:pt x="857250" y="1275587"/>
                </a:lnTo>
                <a:lnTo>
                  <a:pt x="864870" y="1285493"/>
                </a:lnTo>
                <a:lnTo>
                  <a:pt x="875538" y="1278635"/>
                </a:lnTo>
                <a:close/>
              </a:path>
              <a:path w="1671954" h="2459990">
                <a:moveTo>
                  <a:pt x="889254" y="1299971"/>
                </a:moveTo>
                <a:lnTo>
                  <a:pt x="882396" y="1289303"/>
                </a:lnTo>
                <a:lnTo>
                  <a:pt x="871728" y="1296161"/>
                </a:lnTo>
                <a:lnTo>
                  <a:pt x="879348" y="1306829"/>
                </a:lnTo>
                <a:lnTo>
                  <a:pt x="889254" y="1299971"/>
                </a:lnTo>
                <a:close/>
              </a:path>
              <a:path w="1671954" h="2459990">
                <a:moveTo>
                  <a:pt x="903732" y="1320545"/>
                </a:moveTo>
                <a:lnTo>
                  <a:pt x="896874" y="1309877"/>
                </a:lnTo>
                <a:lnTo>
                  <a:pt x="886206" y="1317497"/>
                </a:lnTo>
                <a:lnTo>
                  <a:pt x="893064" y="1328165"/>
                </a:lnTo>
                <a:lnTo>
                  <a:pt x="903732" y="1320545"/>
                </a:lnTo>
                <a:close/>
              </a:path>
              <a:path w="1671954" h="2459990">
                <a:moveTo>
                  <a:pt x="918210" y="1341881"/>
                </a:moveTo>
                <a:lnTo>
                  <a:pt x="910590" y="1331213"/>
                </a:lnTo>
                <a:lnTo>
                  <a:pt x="900684" y="1338071"/>
                </a:lnTo>
                <a:lnTo>
                  <a:pt x="907542" y="1348739"/>
                </a:lnTo>
                <a:lnTo>
                  <a:pt x="918210" y="1341881"/>
                </a:lnTo>
                <a:close/>
              </a:path>
              <a:path w="1671954" h="2459990">
                <a:moveTo>
                  <a:pt x="931926" y="1362455"/>
                </a:moveTo>
                <a:lnTo>
                  <a:pt x="925068" y="1352549"/>
                </a:lnTo>
                <a:lnTo>
                  <a:pt x="914400" y="1359407"/>
                </a:lnTo>
                <a:lnTo>
                  <a:pt x="922020" y="1370075"/>
                </a:lnTo>
                <a:lnTo>
                  <a:pt x="931926" y="1362455"/>
                </a:lnTo>
                <a:close/>
              </a:path>
              <a:path w="1671954" h="2459990">
                <a:moveTo>
                  <a:pt x="946404" y="1383791"/>
                </a:moveTo>
                <a:lnTo>
                  <a:pt x="939546" y="1373123"/>
                </a:lnTo>
                <a:lnTo>
                  <a:pt x="928878" y="1380743"/>
                </a:lnTo>
                <a:lnTo>
                  <a:pt x="935736" y="1390649"/>
                </a:lnTo>
                <a:lnTo>
                  <a:pt x="946404" y="1383791"/>
                </a:lnTo>
                <a:close/>
              </a:path>
              <a:path w="1671954" h="2459990">
                <a:moveTo>
                  <a:pt x="960882" y="1405127"/>
                </a:moveTo>
                <a:lnTo>
                  <a:pt x="954024" y="1394459"/>
                </a:lnTo>
                <a:lnTo>
                  <a:pt x="943356" y="1401317"/>
                </a:lnTo>
                <a:lnTo>
                  <a:pt x="950214" y="1411985"/>
                </a:lnTo>
                <a:lnTo>
                  <a:pt x="960882" y="1405127"/>
                </a:lnTo>
                <a:close/>
              </a:path>
              <a:path w="1671954" h="2459990">
                <a:moveTo>
                  <a:pt x="975360" y="1425701"/>
                </a:moveTo>
                <a:lnTo>
                  <a:pt x="967740" y="1415033"/>
                </a:lnTo>
                <a:lnTo>
                  <a:pt x="957072" y="1422653"/>
                </a:lnTo>
                <a:lnTo>
                  <a:pt x="964692" y="1433321"/>
                </a:lnTo>
                <a:lnTo>
                  <a:pt x="975360" y="1425701"/>
                </a:lnTo>
                <a:close/>
              </a:path>
              <a:path w="1671954" h="2459990">
                <a:moveTo>
                  <a:pt x="989076" y="1447037"/>
                </a:moveTo>
                <a:lnTo>
                  <a:pt x="982218" y="1436369"/>
                </a:lnTo>
                <a:lnTo>
                  <a:pt x="971550" y="1443227"/>
                </a:lnTo>
                <a:lnTo>
                  <a:pt x="979170" y="1453895"/>
                </a:lnTo>
                <a:lnTo>
                  <a:pt x="989076" y="1447037"/>
                </a:lnTo>
                <a:close/>
              </a:path>
              <a:path w="1671954" h="2459990">
                <a:moveTo>
                  <a:pt x="1003554" y="1467611"/>
                </a:moveTo>
                <a:lnTo>
                  <a:pt x="996696" y="1457705"/>
                </a:lnTo>
                <a:lnTo>
                  <a:pt x="986028" y="1464563"/>
                </a:lnTo>
                <a:lnTo>
                  <a:pt x="992886" y="1475231"/>
                </a:lnTo>
                <a:lnTo>
                  <a:pt x="1003554" y="1467611"/>
                </a:lnTo>
                <a:close/>
              </a:path>
              <a:path w="1671954" h="2459990">
                <a:moveTo>
                  <a:pt x="1018032" y="1488947"/>
                </a:moveTo>
                <a:lnTo>
                  <a:pt x="1010412" y="1478279"/>
                </a:lnTo>
                <a:lnTo>
                  <a:pt x="1000506" y="1485137"/>
                </a:lnTo>
                <a:lnTo>
                  <a:pt x="1007364" y="1495805"/>
                </a:lnTo>
                <a:lnTo>
                  <a:pt x="1018032" y="1488947"/>
                </a:lnTo>
                <a:close/>
              </a:path>
              <a:path w="1671954" h="2459990">
                <a:moveTo>
                  <a:pt x="1032510" y="1509521"/>
                </a:moveTo>
                <a:lnTo>
                  <a:pt x="1024890" y="1499615"/>
                </a:lnTo>
                <a:lnTo>
                  <a:pt x="1014222" y="1506473"/>
                </a:lnTo>
                <a:lnTo>
                  <a:pt x="1021842" y="1517141"/>
                </a:lnTo>
                <a:lnTo>
                  <a:pt x="1032510" y="1509521"/>
                </a:lnTo>
                <a:close/>
              </a:path>
              <a:path w="1671954" h="2459990">
                <a:moveTo>
                  <a:pt x="1046226" y="1530857"/>
                </a:moveTo>
                <a:lnTo>
                  <a:pt x="1039368" y="1520189"/>
                </a:lnTo>
                <a:lnTo>
                  <a:pt x="1028700" y="1527809"/>
                </a:lnTo>
                <a:lnTo>
                  <a:pt x="1035558" y="1537715"/>
                </a:lnTo>
                <a:lnTo>
                  <a:pt x="1046226" y="1530857"/>
                </a:lnTo>
                <a:close/>
              </a:path>
              <a:path w="1671954" h="2459990">
                <a:moveTo>
                  <a:pt x="1060704" y="1552193"/>
                </a:moveTo>
                <a:lnTo>
                  <a:pt x="1053846" y="1541525"/>
                </a:lnTo>
                <a:lnTo>
                  <a:pt x="1043178" y="1548383"/>
                </a:lnTo>
                <a:lnTo>
                  <a:pt x="1050036" y="1559051"/>
                </a:lnTo>
                <a:lnTo>
                  <a:pt x="1060704" y="1552193"/>
                </a:lnTo>
                <a:close/>
              </a:path>
              <a:path w="1671954" h="2459990">
                <a:moveTo>
                  <a:pt x="1075182" y="1572767"/>
                </a:moveTo>
                <a:lnTo>
                  <a:pt x="1067562" y="1562099"/>
                </a:lnTo>
                <a:lnTo>
                  <a:pt x="1057656" y="1569719"/>
                </a:lnTo>
                <a:lnTo>
                  <a:pt x="1064514" y="1580387"/>
                </a:lnTo>
                <a:lnTo>
                  <a:pt x="1075182" y="1572767"/>
                </a:lnTo>
                <a:close/>
              </a:path>
              <a:path w="1671954" h="2459990">
                <a:moveTo>
                  <a:pt x="1088898" y="1594103"/>
                </a:moveTo>
                <a:lnTo>
                  <a:pt x="1082040" y="1583435"/>
                </a:lnTo>
                <a:lnTo>
                  <a:pt x="1071372" y="1590293"/>
                </a:lnTo>
                <a:lnTo>
                  <a:pt x="1078992" y="1600961"/>
                </a:lnTo>
                <a:lnTo>
                  <a:pt x="1088898" y="1594103"/>
                </a:lnTo>
                <a:close/>
              </a:path>
              <a:path w="1671954" h="2459990">
                <a:moveTo>
                  <a:pt x="1103376" y="1614677"/>
                </a:moveTo>
                <a:lnTo>
                  <a:pt x="1096518" y="1604771"/>
                </a:lnTo>
                <a:lnTo>
                  <a:pt x="1085850" y="1611629"/>
                </a:lnTo>
                <a:lnTo>
                  <a:pt x="1092708" y="1622297"/>
                </a:lnTo>
                <a:lnTo>
                  <a:pt x="1103376" y="1614677"/>
                </a:lnTo>
                <a:close/>
              </a:path>
              <a:path w="1671954" h="2459990">
                <a:moveTo>
                  <a:pt x="1117854" y="1636014"/>
                </a:moveTo>
                <a:lnTo>
                  <a:pt x="1110234" y="1625345"/>
                </a:lnTo>
                <a:lnTo>
                  <a:pt x="1100328" y="1632965"/>
                </a:lnTo>
                <a:lnTo>
                  <a:pt x="1107186" y="1642871"/>
                </a:lnTo>
                <a:lnTo>
                  <a:pt x="1117854" y="1636014"/>
                </a:lnTo>
                <a:close/>
              </a:path>
              <a:path w="1671954" h="2459990">
                <a:moveTo>
                  <a:pt x="1132332" y="1657349"/>
                </a:moveTo>
                <a:lnTo>
                  <a:pt x="1124712" y="1646681"/>
                </a:lnTo>
                <a:lnTo>
                  <a:pt x="1114044" y="1653539"/>
                </a:lnTo>
                <a:lnTo>
                  <a:pt x="1121664" y="1664207"/>
                </a:lnTo>
                <a:lnTo>
                  <a:pt x="1132332" y="1657349"/>
                </a:lnTo>
                <a:close/>
              </a:path>
              <a:path w="1671954" h="2459990">
                <a:moveTo>
                  <a:pt x="1146048" y="1677923"/>
                </a:moveTo>
                <a:lnTo>
                  <a:pt x="1139190" y="1667255"/>
                </a:lnTo>
                <a:lnTo>
                  <a:pt x="1128522" y="1674876"/>
                </a:lnTo>
                <a:lnTo>
                  <a:pt x="1135380" y="1684781"/>
                </a:lnTo>
                <a:lnTo>
                  <a:pt x="1146048" y="1677923"/>
                </a:lnTo>
                <a:close/>
              </a:path>
              <a:path w="1671954" h="2459990">
                <a:moveTo>
                  <a:pt x="1160526" y="1699259"/>
                </a:moveTo>
                <a:lnTo>
                  <a:pt x="1153668" y="1688591"/>
                </a:lnTo>
                <a:lnTo>
                  <a:pt x="1143000" y="1695449"/>
                </a:lnTo>
                <a:lnTo>
                  <a:pt x="1149858" y="1706117"/>
                </a:lnTo>
                <a:lnTo>
                  <a:pt x="1160526" y="1699259"/>
                </a:lnTo>
                <a:close/>
              </a:path>
              <a:path w="1671954" h="2459990">
                <a:moveTo>
                  <a:pt x="1175004" y="1719833"/>
                </a:moveTo>
                <a:lnTo>
                  <a:pt x="1167384" y="1709927"/>
                </a:lnTo>
                <a:lnTo>
                  <a:pt x="1157478" y="1716785"/>
                </a:lnTo>
                <a:lnTo>
                  <a:pt x="1164336" y="1727453"/>
                </a:lnTo>
                <a:lnTo>
                  <a:pt x="1175004" y="1719833"/>
                </a:lnTo>
                <a:close/>
              </a:path>
              <a:path w="1671954" h="2459990">
                <a:moveTo>
                  <a:pt x="1188720" y="1741169"/>
                </a:moveTo>
                <a:lnTo>
                  <a:pt x="1181862" y="1730502"/>
                </a:lnTo>
                <a:lnTo>
                  <a:pt x="1171194" y="1737359"/>
                </a:lnTo>
                <a:lnTo>
                  <a:pt x="1178814" y="1748027"/>
                </a:lnTo>
                <a:lnTo>
                  <a:pt x="1188720" y="1741169"/>
                </a:lnTo>
                <a:close/>
              </a:path>
              <a:path w="1671954" h="2459990">
                <a:moveTo>
                  <a:pt x="1203198" y="1761743"/>
                </a:moveTo>
                <a:lnTo>
                  <a:pt x="1196340" y="1751837"/>
                </a:lnTo>
                <a:lnTo>
                  <a:pt x="1185672" y="1758695"/>
                </a:lnTo>
                <a:lnTo>
                  <a:pt x="1192530" y="1769363"/>
                </a:lnTo>
                <a:lnTo>
                  <a:pt x="1203198" y="1761743"/>
                </a:lnTo>
                <a:close/>
              </a:path>
              <a:path w="1671954" h="2459990">
                <a:moveTo>
                  <a:pt x="1217676" y="1783079"/>
                </a:moveTo>
                <a:lnTo>
                  <a:pt x="1210818" y="1772411"/>
                </a:lnTo>
                <a:lnTo>
                  <a:pt x="1200150" y="1780031"/>
                </a:lnTo>
                <a:lnTo>
                  <a:pt x="1207008" y="1789937"/>
                </a:lnTo>
                <a:lnTo>
                  <a:pt x="1217676" y="1783079"/>
                </a:lnTo>
                <a:close/>
              </a:path>
              <a:path w="1671954" h="2459990">
                <a:moveTo>
                  <a:pt x="1232154" y="1804415"/>
                </a:moveTo>
                <a:lnTo>
                  <a:pt x="1224534" y="1793747"/>
                </a:lnTo>
                <a:lnTo>
                  <a:pt x="1213866" y="1800605"/>
                </a:lnTo>
                <a:lnTo>
                  <a:pt x="1221486" y="1811273"/>
                </a:lnTo>
                <a:lnTo>
                  <a:pt x="1232154" y="1804415"/>
                </a:lnTo>
                <a:close/>
              </a:path>
              <a:path w="1671954" h="2459990">
                <a:moveTo>
                  <a:pt x="1245870" y="1824989"/>
                </a:moveTo>
                <a:lnTo>
                  <a:pt x="1239012" y="1814321"/>
                </a:lnTo>
                <a:lnTo>
                  <a:pt x="1228344" y="1821941"/>
                </a:lnTo>
                <a:lnTo>
                  <a:pt x="1235964" y="1832609"/>
                </a:lnTo>
                <a:lnTo>
                  <a:pt x="1245870" y="1824989"/>
                </a:lnTo>
                <a:close/>
              </a:path>
              <a:path w="1671954" h="2459990">
                <a:moveTo>
                  <a:pt x="1260348" y="1846325"/>
                </a:moveTo>
                <a:lnTo>
                  <a:pt x="1253490" y="1835657"/>
                </a:lnTo>
                <a:lnTo>
                  <a:pt x="1242822" y="1842515"/>
                </a:lnTo>
                <a:lnTo>
                  <a:pt x="1249680" y="1853183"/>
                </a:lnTo>
                <a:lnTo>
                  <a:pt x="1260348" y="1846325"/>
                </a:lnTo>
                <a:close/>
              </a:path>
              <a:path w="1671954" h="2459990">
                <a:moveTo>
                  <a:pt x="1274826" y="1866899"/>
                </a:moveTo>
                <a:lnTo>
                  <a:pt x="1267206" y="1856993"/>
                </a:lnTo>
                <a:lnTo>
                  <a:pt x="1257300" y="1863852"/>
                </a:lnTo>
                <a:lnTo>
                  <a:pt x="1264158" y="1874519"/>
                </a:lnTo>
                <a:lnTo>
                  <a:pt x="1274826" y="1866899"/>
                </a:lnTo>
                <a:close/>
              </a:path>
              <a:path w="1671954" h="2459990">
                <a:moveTo>
                  <a:pt x="1288542" y="1888235"/>
                </a:moveTo>
                <a:lnTo>
                  <a:pt x="1281684" y="1877567"/>
                </a:lnTo>
                <a:lnTo>
                  <a:pt x="1271016" y="1885187"/>
                </a:lnTo>
                <a:lnTo>
                  <a:pt x="1278636" y="1895093"/>
                </a:lnTo>
                <a:lnTo>
                  <a:pt x="1288542" y="1888235"/>
                </a:lnTo>
                <a:close/>
              </a:path>
              <a:path w="1671954" h="2459990">
                <a:moveTo>
                  <a:pt x="1303020" y="1909571"/>
                </a:moveTo>
                <a:lnTo>
                  <a:pt x="1296162" y="1898903"/>
                </a:lnTo>
                <a:lnTo>
                  <a:pt x="1285494" y="1905761"/>
                </a:lnTo>
                <a:lnTo>
                  <a:pt x="1292352" y="1916429"/>
                </a:lnTo>
                <a:lnTo>
                  <a:pt x="1303020" y="1909571"/>
                </a:lnTo>
                <a:close/>
              </a:path>
              <a:path w="1671954" h="2459990">
                <a:moveTo>
                  <a:pt x="1317498" y="1930145"/>
                </a:moveTo>
                <a:lnTo>
                  <a:pt x="1310640" y="1919477"/>
                </a:lnTo>
                <a:lnTo>
                  <a:pt x="1299972" y="1927097"/>
                </a:lnTo>
                <a:lnTo>
                  <a:pt x="1306830" y="1937003"/>
                </a:lnTo>
                <a:lnTo>
                  <a:pt x="1317498" y="1930145"/>
                </a:lnTo>
                <a:close/>
              </a:path>
              <a:path w="1671954" h="2459990">
                <a:moveTo>
                  <a:pt x="1331976" y="1951481"/>
                </a:moveTo>
                <a:lnTo>
                  <a:pt x="1324356" y="1940813"/>
                </a:lnTo>
                <a:lnTo>
                  <a:pt x="1313688" y="1947671"/>
                </a:lnTo>
                <a:lnTo>
                  <a:pt x="1321308" y="1958339"/>
                </a:lnTo>
                <a:lnTo>
                  <a:pt x="1331976" y="1951481"/>
                </a:lnTo>
                <a:close/>
              </a:path>
              <a:path w="1671954" h="2459990">
                <a:moveTo>
                  <a:pt x="1345692" y="1972055"/>
                </a:moveTo>
                <a:lnTo>
                  <a:pt x="1338834" y="1961387"/>
                </a:lnTo>
                <a:lnTo>
                  <a:pt x="1328166" y="1969007"/>
                </a:lnTo>
                <a:lnTo>
                  <a:pt x="1335786" y="1979675"/>
                </a:lnTo>
                <a:lnTo>
                  <a:pt x="1345692" y="1972055"/>
                </a:lnTo>
                <a:close/>
              </a:path>
              <a:path w="1671954" h="2459990">
                <a:moveTo>
                  <a:pt x="1360170" y="1993391"/>
                </a:moveTo>
                <a:lnTo>
                  <a:pt x="1353312" y="1982723"/>
                </a:lnTo>
                <a:lnTo>
                  <a:pt x="1342644" y="1989581"/>
                </a:lnTo>
                <a:lnTo>
                  <a:pt x="1349502" y="2000249"/>
                </a:lnTo>
                <a:lnTo>
                  <a:pt x="1360170" y="1993391"/>
                </a:lnTo>
                <a:close/>
              </a:path>
              <a:path w="1671954" h="2459990">
                <a:moveTo>
                  <a:pt x="1374648" y="2013965"/>
                </a:moveTo>
                <a:lnTo>
                  <a:pt x="1367028" y="2004059"/>
                </a:lnTo>
                <a:lnTo>
                  <a:pt x="1357122" y="2010917"/>
                </a:lnTo>
                <a:lnTo>
                  <a:pt x="1363980" y="2021585"/>
                </a:lnTo>
                <a:lnTo>
                  <a:pt x="1374648" y="2013965"/>
                </a:lnTo>
                <a:close/>
              </a:path>
              <a:path w="1671954" h="2459990">
                <a:moveTo>
                  <a:pt x="1389126" y="2035302"/>
                </a:moveTo>
                <a:lnTo>
                  <a:pt x="1381506" y="2024633"/>
                </a:lnTo>
                <a:lnTo>
                  <a:pt x="1370838" y="2032253"/>
                </a:lnTo>
                <a:lnTo>
                  <a:pt x="1378458" y="2042159"/>
                </a:lnTo>
                <a:lnTo>
                  <a:pt x="1389126" y="2035302"/>
                </a:lnTo>
                <a:close/>
              </a:path>
              <a:path w="1671954" h="2459990">
                <a:moveTo>
                  <a:pt x="1402842" y="2056637"/>
                </a:moveTo>
                <a:lnTo>
                  <a:pt x="1395984" y="2045969"/>
                </a:lnTo>
                <a:lnTo>
                  <a:pt x="1385316" y="2052827"/>
                </a:lnTo>
                <a:lnTo>
                  <a:pt x="1392174" y="2063495"/>
                </a:lnTo>
                <a:lnTo>
                  <a:pt x="1402842" y="2056637"/>
                </a:lnTo>
                <a:close/>
              </a:path>
              <a:path w="1671954" h="2459990">
                <a:moveTo>
                  <a:pt x="1417320" y="2077211"/>
                </a:moveTo>
                <a:lnTo>
                  <a:pt x="1410462" y="2066543"/>
                </a:lnTo>
                <a:lnTo>
                  <a:pt x="1399794" y="2074163"/>
                </a:lnTo>
                <a:lnTo>
                  <a:pt x="1406652" y="2084831"/>
                </a:lnTo>
                <a:lnTo>
                  <a:pt x="1417320" y="2077211"/>
                </a:lnTo>
                <a:close/>
              </a:path>
              <a:path w="1671954" h="2459990">
                <a:moveTo>
                  <a:pt x="1431798" y="2098547"/>
                </a:moveTo>
                <a:lnTo>
                  <a:pt x="1424178" y="2087879"/>
                </a:lnTo>
                <a:lnTo>
                  <a:pt x="1414272" y="2094737"/>
                </a:lnTo>
                <a:lnTo>
                  <a:pt x="1421130" y="2105405"/>
                </a:lnTo>
                <a:lnTo>
                  <a:pt x="1431798" y="2098547"/>
                </a:lnTo>
                <a:close/>
              </a:path>
              <a:path w="1671954" h="2459990">
                <a:moveTo>
                  <a:pt x="1445514" y="2119122"/>
                </a:moveTo>
                <a:lnTo>
                  <a:pt x="1438656" y="2109216"/>
                </a:lnTo>
                <a:lnTo>
                  <a:pt x="1427988" y="2116073"/>
                </a:lnTo>
                <a:lnTo>
                  <a:pt x="1435608" y="2126741"/>
                </a:lnTo>
                <a:lnTo>
                  <a:pt x="1445514" y="2119122"/>
                </a:lnTo>
                <a:close/>
              </a:path>
              <a:path w="1671954" h="2459990">
                <a:moveTo>
                  <a:pt x="1459992" y="2140457"/>
                </a:moveTo>
                <a:lnTo>
                  <a:pt x="1453134" y="2129790"/>
                </a:lnTo>
                <a:lnTo>
                  <a:pt x="1442466" y="2136647"/>
                </a:lnTo>
                <a:lnTo>
                  <a:pt x="1449324" y="2147316"/>
                </a:lnTo>
                <a:lnTo>
                  <a:pt x="1459992" y="2140457"/>
                </a:lnTo>
                <a:close/>
              </a:path>
              <a:path w="1671954" h="2459990">
                <a:moveTo>
                  <a:pt x="1474470" y="2161031"/>
                </a:moveTo>
                <a:lnTo>
                  <a:pt x="1466850" y="2151125"/>
                </a:lnTo>
                <a:lnTo>
                  <a:pt x="1456944" y="2157984"/>
                </a:lnTo>
                <a:lnTo>
                  <a:pt x="1463802" y="2168652"/>
                </a:lnTo>
                <a:lnTo>
                  <a:pt x="1474470" y="2161031"/>
                </a:lnTo>
                <a:close/>
              </a:path>
              <a:path w="1671954" h="2459990">
                <a:moveTo>
                  <a:pt x="1488948" y="2182367"/>
                </a:moveTo>
                <a:lnTo>
                  <a:pt x="1481328" y="2171699"/>
                </a:lnTo>
                <a:lnTo>
                  <a:pt x="1470660" y="2179319"/>
                </a:lnTo>
                <a:lnTo>
                  <a:pt x="1478280" y="2189225"/>
                </a:lnTo>
                <a:lnTo>
                  <a:pt x="1488948" y="2182367"/>
                </a:lnTo>
                <a:close/>
              </a:path>
              <a:path w="1671954" h="2459990">
                <a:moveTo>
                  <a:pt x="1502664" y="2203704"/>
                </a:moveTo>
                <a:lnTo>
                  <a:pt x="1495806" y="2193035"/>
                </a:lnTo>
                <a:lnTo>
                  <a:pt x="1485138" y="2199893"/>
                </a:lnTo>
                <a:lnTo>
                  <a:pt x="1491996" y="2210561"/>
                </a:lnTo>
                <a:lnTo>
                  <a:pt x="1502664" y="2203704"/>
                </a:lnTo>
                <a:close/>
              </a:path>
              <a:path w="1671954" h="2459990">
                <a:moveTo>
                  <a:pt x="1517142" y="2224278"/>
                </a:moveTo>
                <a:lnTo>
                  <a:pt x="1510284" y="2213610"/>
                </a:lnTo>
                <a:lnTo>
                  <a:pt x="1499616" y="2221229"/>
                </a:lnTo>
                <a:lnTo>
                  <a:pt x="1506474" y="2231897"/>
                </a:lnTo>
                <a:lnTo>
                  <a:pt x="1517142" y="2224278"/>
                </a:lnTo>
                <a:close/>
              </a:path>
              <a:path w="1671954" h="2459990">
                <a:moveTo>
                  <a:pt x="1531620" y="2245613"/>
                </a:moveTo>
                <a:lnTo>
                  <a:pt x="1524000" y="2234946"/>
                </a:lnTo>
                <a:lnTo>
                  <a:pt x="1514094" y="2241804"/>
                </a:lnTo>
                <a:lnTo>
                  <a:pt x="1520952" y="2252472"/>
                </a:lnTo>
                <a:lnTo>
                  <a:pt x="1531620" y="2245613"/>
                </a:lnTo>
                <a:close/>
              </a:path>
              <a:path w="1671954" h="2459990">
                <a:moveTo>
                  <a:pt x="1545336" y="2266187"/>
                </a:moveTo>
                <a:lnTo>
                  <a:pt x="1538478" y="2256281"/>
                </a:lnTo>
                <a:lnTo>
                  <a:pt x="1527810" y="2263140"/>
                </a:lnTo>
                <a:lnTo>
                  <a:pt x="1535430" y="2273807"/>
                </a:lnTo>
                <a:lnTo>
                  <a:pt x="1545336" y="2266187"/>
                </a:lnTo>
                <a:close/>
              </a:path>
              <a:path w="1671954" h="2459990">
                <a:moveTo>
                  <a:pt x="1559814" y="2287523"/>
                </a:moveTo>
                <a:lnTo>
                  <a:pt x="1552956" y="2276855"/>
                </a:lnTo>
                <a:lnTo>
                  <a:pt x="1542288" y="2284475"/>
                </a:lnTo>
                <a:lnTo>
                  <a:pt x="1549146" y="2294381"/>
                </a:lnTo>
                <a:lnTo>
                  <a:pt x="1559814" y="2287523"/>
                </a:lnTo>
                <a:close/>
              </a:path>
              <a:path w="1671954" h="2459990">
                <a:moveTo>
                  <a:pt x="1574292" y="2308860"/>
                </a:moveTo>
                <a:lnTo>
                  <a:pt x="1567434" y="2298191"/>
                </a:lnTo>
                <a:lnTo>
                  <a:pt x="1556766" y="2305049"/>
                </a:lnTo>
                <a:lnTo>
                  <a:pt x="1563624" y="2315717"/>
                </a:lnTo>
                <a:lnTo>
                  <a:pt x="1574292" y="2308860"/>
                </a:lnTo>
                <a:close/>
              </a:path>
              <a:path w="1671954" h="2459990">
                <a:moveTo>
                  <a:pt x="1588770" y="2329434"/>
                </a:moveTo>
                <a:lnTo>
                  <a:pt x="1581150" y="2318766"/>
                </a:lnTo>
                <a:lnTo>
                  <a:pt x="1570482" y="2326385"/>
                </a:lnTo>
                <a:lnTo>
                  <a:pt x="1578102" y="2336291"/>
                </a:lnTo>
                <a:lnTo>
                  <a:pt x="1588770" y="2329434"/>
                </a:lnTo>
                <a:close/>
              </a:path>
              <a:path w="1671954" h="2459990">
                <a:moveTo>
                  <a:pt x="1602486" y="2350769"/>
                </a:moveTo>
                <a:lnTo>
                  <a:pt x="1595628" y="2340102"/>
                </a:lnTo>
                <a:lnTo>
                  <a:pt x="1584960" y="2346960"/>
                </a:lnTo>
                <a:lnTo>
                  <a:pt x="1592580" y="2357628"/>
                </a:lnTo>
                <a:lnTo>
                  <a:pt x="1602486" y="2350769"/>
                </a:lnTo>
                <a:close/>
              </a:path>
              <a:path w="1671954" h="2459990">
                <a:moveTo>
                  <a:pt x="1616964" y="2371343"/>
                </a:moveTo>
                <a:lnTo>
                  <a:pt x="1610106" y="2361437"/>
                </a:lnTo>
                <a:lnTo>
                  <a:pt x="1599438" y="2368296"/>
                </a:lnTo>
                <a:lnTo>
                  <a:pt x="1606296" y="2378963"/>
                </a:lnTo>
                <a:lnTo>
                  <a:pt x="1616964" y="2371343"/>
                </a:lnTo>
                <a:close/>
              </a:path>
              <a:path w="1671954" h="2459990">
                <a:moveTo>
                  <a:pt x="1631442" y="2392679"/>
                </a:moveTo>
                <a:lnTo>
                  <a:pt x="1623822" y="2382011"/>
                </a:lnTo>
                <a:lnTo>
                  <a:pt x="1613916" y="2388869"/>
                </a:lnTo>
                <a:lnTo>
                  <a:pt x="1620774" y="2399537"/>
                </a:lnTo>
                <a:lnTo>
                  <a:pt x="1631442" y="2392679"/>
                </a:lnTo>
                <a:close/>
              </a:path>
              <a:path w="1671954" h="2459990">
                <a:moveTo>
                  <a:pt x="1645158" y="2413254"/>
                </a:moveTo>
                <a:lnTo>
                  <a:pt x="1638300" y="2403347"/>
                </a:lnTo>
                <a:lnTo>
                  <a:pt x="1627632" y="2410205"/>
                </a:lnTo>
                <a:lnTo>
                  <a:pt x="1635252" y="2420873"/>
                </a:lnTo>
                <a:lnTo>
                  <a:pt x="1645158" y="2413254"/>
                </a:lnTo>
                <a:close/>
              </a:path>
              <a:path w="1671954" h="2459990">
                <a:moveTo>
                  <a:pt x="1659636" y="2434590"/>
                </a:moveTo>
                <a:lnTo>
                  <a:pt x="1652778" y="2423922"/>
                </a:lnTo>
                <a:lnTo>
                  <a:pt x="1642110" y="2431541"/>
                </a:lnTo>
                <a:lnTo>
                  <a:pt x="1648968" y="2441447"/>
                </a:lnTo>
                <a:lnTo>
                  <a:pt x="1659636" y="2434590"/>
                </a:lnTo>
                <a:close/>
              </a:path>
              <a:path w="1671954" h="2459990">
                <a:moveTo>
                  <a:pt x="1671828" y="2452878"/>
                </a:moveTo>
                <a:lnTo>
                  <a:pt x="1667256" y="2445257"/>
                </a:lnTo>
                <a:lnTo>
                  <a:pt x="1656588" y="2452116"/>
                </a:lnTo>
                <a:lnTo>
                  <a:pt x="1661160" y="2459735"/>
                </a:lnTo>
                <a:lnTo>
                  <a:pt x="1671828" y="2452878"/>
                </a:lnTo>
                <a:close/>
              </a:path>
            </a:pathLst>
          </a:custGeom>
          <a:solidFill>
            <a:srgbClr val="990000"/>
          </a:solidFill>
        </p:spPr>
        <p:txBody>
          <a:bodyPr wrap="square" lIns="0" tIns="0" rIns="0" bIns="0" rtlCol="0"/>
          <a:lstStyle/>
          <a:p>
            <a:endParaRPr/>
          </a:p>
        </p:txBody>
      </p:sp>
      <p:sp>
        <p:nvSpPr>
          <p:cNvPr id="16" name="object 16"/>
          <p:cNvSpPr/>
          <p:nvPr/>
        </p:nvSpPr>
        <p:spPr>
          <a:xfrm>
            <a:off x="5756795" y="3873246"/>
            <a:ext cx="83185" cy="1078230"/>
          </a:xfrm>
          <a:custGeom>
            <a:avLst/>
            <a:gdLst/>
            <a:ahLst/>
            <a:cxnLst/>
            <a:rect l="l" t="t" r="r" b="b"/>
            <a:pathLst>
              <a:path w="83185" h="1078229">
                <a:moveTo>
                  <a:pt x="14477" y="51053"/>
                </a:moveTo>
                <a:lnTo>
                  <a:pt x="12953" y="0"/>
                </a:lnTo>
                <a:lnTo>
                  <a:pt x="0" y="762"/>
                </a:lnTo>
                <a:lnTo>
                  <a:pt x="2285" y="51053"/>
                </a:lnTo>
                <a:lnTo>
                  <a:pt x="14477" y="51053"/>
                </a:lnTo>
                <a:close/>
              </a:path>
              <a:path w="83185" h="1078229">
                <a:moveTo>
                  <a:pt x="18287" y="139446"/>
                </a:moveTo>
                <a:lnTo>
                  <a:pt x="16001" y="89154"/>
                </a:lnTo>
                <a:lnTo>
                  <a:pt x="3047" y="89154"/>
                </a:lnTo>
                <a:lnTo>
                  <a:pt x="5333" y="140208"/>
                </a:lnTo>
                <a:lnTo>
                  <a:pt x="18287" y="139446"/>
                </a:lnTo>
                <a:close/>
              </a:path>
              <a:path w="83185" h="1078229">
                <a:moveTo>
                  <a:pt x="21335" y="228600"/>
                </a:moveTo>
                <a:lnTo>
                  <a:pt x="19811" y="177546"/>
                </a:lnTo>
                <a:lnTo>
                  <a:pt x="6857" y="178308"/>
                </a:lnTo>
                <a:lnTo>
                  <a:pt x="8381" y="229361"/>
                </a:lnTo>
                <a:lnTo>
                  <a:pt x="21335" y="228600"/>
                </a:lnTo>
                <a:close/>
              </a:path>
              <a:path w="83185" h="1078229">
                <a:moveTo>
                  <a:pt x="25145" y="317754"/>
                </a:moveTo>
                <a:lnTo>
                  <a:pt x="22859" y="266700"/>
                </a:lnTo>
                <a:lnTo>
                  <a:pt x="9905" y="267462"/>
                </a:lnTo>
                <a:lnTo>
                  <a:pt x="12191" y="317754"/>
                </a:lnTo>
                <a:lnTo>
                  <a:pt x="25145" y="317754"/>
                </a:lnTo>
                <a:close/>
              </a:path>
              <a:path w="83185" h="1078229">
                <a:moveTo>
                  <a:pt x="28193" y="406146"/>
                </a:moveTo>
                <a:lnTo>
                  <a:pt x="25907" y="355092"/>
                </a:lnTo>
                <a:lnTo>
                  <a:pt x="13715" y="355854"/>
                </a:lnTo>
                <a:lnTo>
                  <a:pt x="15239" y="406908"/>
                </a:lnTo>
                <a:lnTo>
                  <a:pt x="28193" y="406146"/>
                </a:lnTo>
                <a:close/>
              </a:path>
              <a:path w="83185" h="1078229">
                <a:moveTo>
                  <a:pt x="31241" y="495300"/>
                </a:moveTo>
                <a:lnTo>
                  <a:pt x="29717" y="444245"/>
                </a:lnTo>
                <a:lnTo>
                  <a:pt x="16763" y="445008"/>
                </a:lnTo>
                <a:lnTo>
                  <a:pt x="19049" y="495300"/>
                </a:lnTo>
                <a:lnTo>
                  <a:pt x="31241" y="495300"/>
                </a:lnTo>
                <a:close/>
              </a:path>
              <a:path w="83185" h="1078229">
                <a:moveTo>
                  <a:pt x="35051" y="583692"/>
                </a:moveTo>
                <a:lnTo>
                  <a:pt x="32765" y="533400"/>
                </a:lnTo>
                <a:lnTo>
                  <a:pt x="20573" y="533400"/>
                </a:lnTo>
                <a:lnTo>
                  <a:pt x="22097" y="584454"/>
                </a:lnTo>
                <a:lnTo>
                  <a:pt x="35051" y="583692"/>
                </a:lnTo>
                <a:close/>
              </a:path>
              <a:path w="83185" h="1078229">
                <a:moveTo>
                  <a:pt x="38099" y="672846"/>
                </a:moveTo>
                <a:lnTo>
                  <a:pt x="36575" y="621792"/>
                </a:lnTo>
                <a:lnTo>
                  <a:pt x="23621" y="622554"/>
                </a:lnTo>
                <a:lnTo>
                  <a:pt x="25907" y="672846"/>
                </a:lnTo>
                <a:lnTo>
                  <a:pt x="38099" y="672846"/>
                </a:lnTo>
                <a:close/>
              </a:path>
              <a:path w="83185" h="1078229">
                <a:moveTo>
                  <a:pt x="41909" y="761238"/>
                </a:moveTo>
                <a:lnTo>
                  <a:pt x="39623" y="710946"/>
                </a:lnTo>
                <a:lnTo>
                  <a:pt x="27431" y="710946"/>
                </a:lnTo>
                <a:lnTo>
                  <a:pt x="28955" y="762000"/>
                </a:lnTo>
                <a:lnTo>
                  <a:pt x="41909" y="761238"/>
                </a:lnTo>
                <a:close/>
              </a:path>
              <a:path w="83185" h="1078229">
                <a:moveTo>
                  <a:pt x="44957" y="850391"/>
                </a:moveTo>
                <a:lnTo>
                  <a:pt x="43433" y="799338"/>
                </a:lnTo>
                <a:lnTo>
                  <a:pt x="30479" y="800100"/>
                </a:lnTo>
                <a:lnTo>
                  <a:pt x="32765" y="851154"/>
                </a:lnTo>
                <a:lnTo>
                  <a:pt x="44957" y="850391"/>
                </a:lnTo>
                <a:close/>
              </a:path>
              <a:path w="83185" h="1078229">
                <a:moveTo>
                  <a:pt x="48767" y="939546"/>
                </a:moveTo>
                <a:lnTo>
                  <a:pt x="46481" y="888491"/>
                </a:lnTo>
                <a:lnTo>
                  <a:pt x="34289" y="889254"/>
                </a:lnTo>
                <a:lnTo>
                  <a:pt x="35813" y="939546"/>
                </a:lnTo>
                <a:lnTo>
                  <a:pt x="48767" y="939546"/>
                </a:lnTo>
                <a:close/>
              </a:path>
              <a:path w="83185" h="1078229">
                <a:moveTo>
                  <a:pt x="51815" y="1068307"/>
                </a:moveTo>
                <a:lnTo>
                  <a:pt x="51815" y="1014222"/>
                </a:lnTo>
                <a:lnTo>
                  <a:pt x="38861" y="1014984"/>
                </a:lnTo>
                <a:lnTo>
                  <a:pt x="38344" y="1002294"/>
                </a:lnTo>
                <a:lnTo>
                  <a:pt x="6857" y="1003554"/>
                </a:lnTo>
                <a:lnTo>
                  <a:pt x="47243" y="1078230"/>
                </a:lnTo>
                <a:lnTo>
                  <a:pt x="51815" y="1068307"/>
                </a:lnTo>
                <a:close/>
              </a:path>
              <a:path w="83185" h="1078229">
                <a:moveTo>
                  <a:pt x="51297" y="1001776"/>
                </a:moveTo>
                <a:lnTo>
                  <a:pt x="50291" y="977646"/>
                </a:lnTo>
                <a:lnTo>
                  <a:pt x="37337" y="977646"/>
                </a:lnTo>
                <a:lnTo>
                  <a:pt x="38344" y="1002294"/>
                </a:lnTo>
                <a:lnTo>
                  <a:pt x="51297" y="1001776"/>
                </a:lnTo>
                <a:close/>
              </a:path>
              <a:path w="83185" h="1078229">
                <a:moveTo>
                  <a:pt x="51815" y="1014222"/>
                </a:moveTo>
                <a:lnTo>
                  <a:pt x="51297" y="1001776"/>
                </a:lnTo>
                <a:lnTo>
                  <a:pt x="38344" y="1002294"/>
                </a:lnTo>
                <a:lnTo>
                  <a:pt x="38861" y="1014984"/>
                </a:lnTo>
                <a:lnTo>
                  <a:pt x="51815" y="1014222"/>
                </a:lnTo>
                <a:close/>
              </a:path>
              <a:path w="83185" h="1078229">
                <a:moveTo>
                  <a:pt x="83057" y="1000506"/>
                </a:moveTo>
                <a:lnTo>
                  <a:pt x="51297" y="1001776"/>
                </a:lnTo>
                <a:lnTo>
                  <a:pt x="51815" y="1014222"/>
                </a:lnTo>
                <a:lnTo>
                  <a:pt x="51815" y="1068307"/>
                </a:lnTo>
                <a:lnTo>
                  <a:pt x="83057" y="1000506"/>
                </a:lnTo>
                <a:close/>
              </a:path>
            </a:pathLst>
          </a:custGeom>
          <a:solidFill>
            <a:srgbClr val="990000"/>
          </a:solidFill>
        </p:spPr>
        <p:txBody>
          <a:bodyPr wrap="square" lIns="0" tIns="0" rIns="0" bIns="0" rtlCol="0"/>
          <a:lstStyle/>
          <a:p>
            <a:endParaRPr/>
          </a:p>
        </p:txBody>
      </p:sp>
      <p:sp>
        <p:nvSpPr>
          <p:cNvPr id="17" name="object 17"/>
          <p:cNvSpPr/>
          <p:nvPr/>
        </p:nvSpPr>
        <p:spPr>
          <a:xfrm>
            <a:off x="7547482" y="3889247"/>
            <a:ext cx="83185" cy="1078230"/>
          </a:xfrm>
          <a:custGeom>
            <a:avLst/>
            <a:gdLst/>
            <a:ahLst/>
            <a:cxnLst/>
            <a:rect l="l" t="t" r="r" b="b"/>
            <a:pathLst>
              <a:path w="83184" h="1078229">
                <a:moveTo>
                  <a:pt x="14477" y="51053"/>
                </a:moveTo>
                <a:lnTo>
                  <a:pt x="12953" y="0"/>
                </a:lnTo>
                <a:lnTo>
                  <a:pt x="0" y="762"/>
                </a:lnTo>
                <a:lnTo>
                  <a:pt x="2285" y="51053"/>
                </a:lnTo>
                <a:lnTo>
                  <a:pt x="14477" y="51053"/>
                </a:lnTo>
                <a:close/>
              </a:path>
              <a:path w="83184" h="1078229">
                <a:moveTo>
                  <a:pt x="18287" y="139446"/>
                </a:moveTo>
                <a:lnTo>
                  <a:pt x="16001" y="89154"/>
                </a:lnTo>
                <a:lnTo>
                  <a:pt x="3047" y="89154"/>
                </a:lnTo>
                <a:lnTo>
                  <a:pt x="5333" y="140208"/>
                </a:lnTo>
                <a:lnTo>
                  <a:pt x="18287" y="139446"/>
                </a:lnTo>
                <a:close/>
              </a:path>
              <a:path w="83184" h="1078229">
                <a:moveTo>
                  <a:pt x="21335" y="228600"/>
                </a:moveTo>
                <a:lnTo>
                  <a:pt x="19811" y="177546"/>
                </a:lnTo>
                <a:lnTo>
                  <a:pt x="6857" y="178308"/>
                </a:lnTo>
                <a:lnTo>
                  <a:pt x="8381" y="228600"/>
                </a:lnTo>
                <a:lnTo>
                  <a:pt x="21335" y="228600"/>
                </a:lnTo>
                <a:close/>
              </a:path>
              <a:path w="83184" h="1078229">
                <a:moveTo>
                  <a:pt x="25145" y="316992"/>
                </a:moveTo>
                <a:lnTo>
                  <a:pt x="22859" y="266700"/>
                </a:lnTo>
                <a:lnTo>
                  <a:pt x="9905" y="266700"/>
                </a:lnTo>
                <a:lnTo>
                  <a:pt x="12191" y="317754"/>
                </a:lnTo>
                <a:lnTo>
                  <a:pt x="25145" y="316992"/>
                </a:lnTo>
                <a:close/>
              </a:path>
              <a:path w="83184" h="1078229">
                <a:moveTo>
                  <a:pt x="28193" y="406146"/>
                </a:moveTo>
                <a:lnTo>
                  <a:pt x="25907" y="355092"/>
                </a:lnTo>
                <a:lnTo>
                  <a:pt x="13715" y="355854"/>
                </a:lnTo>
                <a:lnTo>
                  <a:pt x="15239" y="406908"/>
                </a:lnTo>
                <a:lnTo>
                  <a:pt x="28193" y="406146"/>
                </a:lnTo>
                <a:close/>
              </a:path>
              <a:path w="83184" h="1078229">
                <a:moveTo>
                  <a:pt x="31241" y="495300"/>
                </a:moveTo>
                <a:lnTo>
                  <a:pt x="29717" y="444245"/>
                </a:lnTo>
                <a:lnTo>
                  <a:pt x="16763" y="445008"/>
                </a:lnTo>
                <a:lnTo>
                  <a:pt x="19049" y="495300"/>
                </a:lnTo>
                <a:lnTo>
                  <a:pt x="31241" y="495300"/>
                </a:lnTo>
                <a:close/>
              </a:path>
              <a:path w="83184" h="1078229">
                <a:moveTo>
                  <a:pt x="35051" y="583692"/>
                </a:moveTo>
                <a:lnTo>
                  <a:pt x="32765" y="532638"/>
                </a:lnTo>
                <a:lnTo>
                  <a:pt x="20573" y="533400"/>
                </a:lnTo>
                <a:lnTo>
                  <a:pt x="22097" y="584454"/>
                </a:lnTo>
                <a:lnTo>
                  <a:pt x="35051" y="583692"/>
                </a:lnTo>
                <a:close/>
              </a:path>
              <a:path w="83184" h="1078229">
                <a:moveTo>
                  <a:pt x="38099" y="672846"/>
                </a:moveTo>
                <a:lnTo>
                  <a:pt x="36575" y="621792"/>
                </a:lnTo>
                <a:lnTo>
                  <a:pt x="23621" y="622554"/>
                </a:lnTo>
                <a:lnTo>
                  <a:pt x="25907" y="672846"/>
                </a:lnTo>
                <a:lnTo>
                  <a:pt x="38099" y="672846"/>
                </a:lnTo>
                <a:close/>
              </a:path>
              <a:path w="83184" h="1078229">
                <a:moveTo>
                  <a:pt x="41909" y="761238"/>
                </a:moveTo>
                <a:lnTo>
                  <a:pt x="39623" y="710946"/>
                </a:lnTo>
                <a:lnTo>
                  <a:pt x="27431" y="710946"/>
                </a:lnTo>
                <a:lnTo>
                  <a:pt x="28955" y="762000"/>
                </a:lnTo>
                <a:lnTo>
                  <a:pt x="41909" y="761238"/>
                </a:lnTo>
                <a:close/>
              </a:path>
              <a:path w="83184" h="1078229">
                <a:moveTo>
                  <a:pt x="44957" y="850391"/>
                </a:moveTo>
                <a:lnTo>
                  <a:pt x="43433" y="799338"/>
                </a:lnTo>
                <a:lnTo>
                  <a:pt x="30479" y="800100"/>
                </a:lnTo>
                <a:lnTo>
                  <a:pt x="32765" y="850391"/>
                </a:lnTo>
                <a:lnTo>
                  <a:pt x="44957" y="850391"/>
                </a:lnTo>
                <a:close/>
              </a:path>
              <a:path w="83184" h="1078229">
                <a:moveTo>
                  <a:pt x="48767" y="938784"/>
                </a:moveTo>
                <a:lnTo>
                  <a:pt x="46481" y="888491"/>
                </a:lnTo>
                <a:lnTo>
                  <a:pt x="34289" y="888491"/>
                </a:lnTo>
                <a:lnTo>
                  <a:pt x="35813" y="939546"/>
                </a:lnTo>
                <a:lnTo>
                  <a:pt x="48767" y="938784"/>
                </a:lnTo>
                <a:close/>
              </a:path>
              <a:path w="83184" h="1078229">
                <a:moveTo>
                  <a:pt x="51815" y="1068307"/>
                </a:moveTo>
                <a:lnTo>
                  <a:pt x="51815" y="1014222"/>
                </a:lnTo>
                <a:lnTo>
                  <a:pt x="38861" y="1014984"/>
                </a:lnTo>
                <a:lnTo>
                  <a:pt x="38344" y="1002294"/>
                </a:lnTo>
                <a:lnTo>
                  <a:pt x="6857" y="1003554"/>
                </a:lnTo>
                <a:lnTo>
                  <a:pt x="47243" y="1078230"/>
                </a:lnTo>
                <a:lnTo>
                  <a:pt x="51815" y="1068307"/>
                </a:lnTo>
                <a:close/>
              </a:path>
              <a:path w="83184" h="1078229">
                <a:moveTo>
                  <a:pt x="51307" y="1001776"/>
                </a:moveTo>
                <a:lnTo>
                  <a:pt x="50291" y="976884"/>
                </a:lnTo>
                <a:lnTo>
                  <a:pt x="37337" y="977646"/>
                </a:lnTo>
                <a:lnTo>
                  <a:pt x="38344" y="1002294"/>
                </a:lnTo>
                <a:lnTo>
                  <a:pt x="51307" y="1001776"/>
                </a:lnTo>
                <a:close/>
              </a:path>
              <a:path w="83184" h="1078229">
                <a:moveTo>
                  <a:pt x="51815" y="1014222"/>
                </a:moveTo>
                <a:lnTo>
                  <a:pt x="51307" y="1001776"/>
                </a:lnTo>
                <a:lnTo>
                  <a:pt x="38344" y="1002294"/>
                </a:lnTo>
                <a:lnTo>
                  <a:pt x="38861" y="1014984"/>
                </a:lnTo>
                <a:lnTo>
                  <a:pt x="51815" y="1014222"/>
                </a:lnTo>
                <a:close/>
              </a:path>
              <a:path w="83184" h="1078229">
                <a:moveTo>
                  <a:pt x="83057" y="1000506"/>
                </a:moveTo>
                <a:lnTo>
                  <a:pt x="51307" y="1001776"/>
                </a:lnTo>
                <a:lnTo>
                  <a:pt x="51815" y="1014222"/>
                </a:lnTo>
                <a:lnTo>
                  <a:pt x="51815" y="1068307"/>
                </a:lnTo>
                <a:lnTo>
                  <a:pt x="83057" y="1000506"/>
                </a:lnTo>
                <a:close/>
              </a:path>
            </a:pathLst>
          </a:custGeom>
          <a:solidFill>
            <a:srgbClr val="990000"/>
          </a:solidFill>
        </p:spPr>
        <p:txBody>
          <a:bodyPr wrap="square" lIns="0" tIns="0" rIns="0" bIns="0" rtlCol="0"/>
          <a:lstStyle/>
          <a:p>
            <a:endParaRPr/>
          </a:p>
        </p:txBody>
      </p:sp>
      <p:sp>
        <p:nvSpPr>
          <p:cNvPr id="18" name="object 18"/>
          <p:cNvSpPr txBox="1"/>
          <p:nvPr/>
        </p:nvSpPr>
        <p:spPr>
          <a:xfrm>
            <a:off x="6720973" y="5654294"/>
            <a:ext cx="3197727" cy="553998"/>
          </a:xfrm>
          <a:prstGeom prst="rect">
            <a:avLst/>
          </a:prstGeom>
        </p:spPr>
        <p:txBody>
          <a:bodyPr vert="horz" wrap="square" lIns="0" tIns="0" rIns="0" bIns="0" rtlCol="0">
            <a:spAutoFit/>
          </a:bodyPr>
          <a:lstStyle/>
          <a:p>
            <a:pPr marL="12700" marR="5080">
              <a:lnSpc>
                <a:spcPct val="100000"/>
              </a:lnSpc>
            </a:pPr>
            <a:r>
              <a:rPr sz="1800" b="1" i="1" dirty="0">
                <a:solidFill>
                  <a:srgbClr val="FF0000"/>
                </a:solidFill>
                <a:latin typeface="Calibri"/>
                <a:cs typeface="Calibri"/>
              </a:rPr>
              <a:t>Direct</a:t>
            </a:r>
            <a:r>
              <a:rPr sz="1800" b="1" i="1" spc="5" dirty="0">
                <a:solidFill>
                  <a:srgbClr val="FF0000"/>
                </a:solidFill>
                <a:latin typeface="Calibri"/>
                <a:cs typeface="Calibri"/>
              </a:rPr>
              <a:t> </a:t>
            </a:r>
            <a:r>
              <a:rPr sz="1800" b="1" i="1" spc="-5" dirty="0">
                <a:solidFill>
                  <a:srgbClr val="FF0000"/>
                </a:solidFill>
                <a:latin typeface="Calibri"/>
                <a:cs typeface="Calibri"/>
              </a:rPr>
              <a:t>a</a:t>
            </a:r>
            <a:r>
              <a:rPr sz="1800" b="1" i="1" spc="-20" dirty="0">
                <a:solidFill>
                  <a:srgbClr val="FF0000"/>
                </a:solidFill>
                <a:latin typeface="Calibri"/>
                <a:cs typeface="Calibri"/>
              </a:rPr>
              <a:t>c</a:t>
            </a:r>
            <a:r>
              <a:rPr sz="1800" b="1" i="1" spc="-15" dirty="0">
                <a:solidFill>
                  <a:srgbClr val="FF0000"/>
                </a:solidFill>
                <a:latin typeface="Calibri"/>
                <a:cs typeface="Calibri"/>
              </a:rPr>
              <a:t>c</a:t>
            </a:r>
            <a:r>
              <a:rPr sz="1800" b="1" i="1" spc="-10" dirty="0">
                <a:solidFill>
                  <a:srgbClr val="FF0000"/>
                </a:solidFill>
                <a:latin typeface="Calibri"/>
                <a:cs typeface="Calibri"/>
              </a:rPr>
              <a:t>e</a:t>
            </a:r>
            <a:r>
              <a:rPr sz="1800" b="1" i="1" spc="-5" dirty="0">
                <a:solidFill>
                  <a:srgbClr val="FF0000"/>
                </a:solidFill>
                <a:latin typeface="Calibri"/>
                <a:cs typeface="Calibri"/>
              </a:rPr>
              <a:t>s</a:t>
            </a:r>
            <a:r>
              <a:rPr sz="1800" b="1" i="1" dirty="0">
                <a:solidFill>
                  <a:srgbClr val="FF0000"/>
                </a:solidFill>
                <a:latin typeface="Calibri"/>
                <a:cs typeface="Calibri"/>
              </a:rPr>
              <a:t>s</a:t>
            </a:r>
            <a:r>
              <a:rPr sz="1800" b="1" i="1" spc="5" dirty="0">
                <a:solidFill>
                  <a:srgbClr val="FF0000"/>
                </a:solidFill>
                <a:latin typeface="Calibri"/>
                <a:cs typeface="Calibri"/>
              </a:rPr>
              <a:t> </a:t>
            </a:r>
            <a:r>
              <a:rPr sz="1800" b="1" i="1" spc="-30" dirty="0">
                <a:solidFill>
                  <a:srgbClr val="FF0000"/>
                </a:solidFill>
                <a:latin typeface="Calibri"/>
                <a:cs typeface="Calibri"/>
              </a:rPr>
              <a:t>t</a:t>
            </a:r>
            <a:r>
              <a:rPr sz="1800" b="1" i="1" dirty="0">
                <a:solidFill>
                  <a:srgbClr val="FF0000"/>
                </a:solidFill>
                <a:latin typeface="Calibri"/>
                <a:cs typeface="Calibri"/>
              </a:rPr>
              <a:t>o</a:t>
            </a:r>
            <a:r>
              <a:rPr sz="1800" b="1" i="1" spc="5" dirty="0">
                <a:solidFill>
                  <a:srgbClr val="FF0000"/>
                </a:solidFill>
                <a:latin typeface="Calibri"/>
                <a:cs typeface="Calibri"/>
              </a:rPr>
              <a:t> </a:t>
            </a:r>
            <a:r>
              <a:rPr sz="1800" b="1" i="1" spc="-10" dirty="0">
                <a:solidFill>
                  <a:srgbClr val="FF0000"/>
                </a:solidFill>
                <a:latin typeface="Calibri"/>
                <a:cs typeface="Calibri"/>
              </a:rPr>
              <a:t>th</a:t>
            </a:r>
            <a:r>
              <a:rPr sz="1800" b="1" i="1" spc="-5" dirty="0">
                <a:solidFill>
                  <a:srgbClr val="FF0000"/>
                </a:solidFill>
                <a:latin typeface="Calibri"/>
                <a:cs typeface="Calibri"/>
              </a:rPr>
              <a:t>e</a:t>
            </a:r>
            <a:r>
              <a:rPr sz="1800" b="1" i="1" spc="10" dirty="0">
                <a:solidFill>
                  <a:srgbClr val="FF0000"/>
                </a:solidFill>
                <a:latin typeface="Calibri"/>
                <a:cs typeface="Calibri"/>
              </a:rPr>
              <a:t> </a:t>
            </a:r>
            <a:r>
              <a:rPr sz="1800" b="1" i="1" spc="-5" dirty="0">
                <a:solidFill>
                  <a:srgbClr val="FF0000"/>
                </a:solidFill>
                <a:latin typeface="Calibri"/>
                <a:cs typeface="Calibri"/>
              </a:rPr>
              <a:t>actual param</a:t>
            </a:r>
            <a:r>
              <a:rPr sz="1800" b="1" i="1" spc="-15" dirty="0">
                <a:solidFill>
                  <a:srgbClr val="FF0000"/>
                </a:solidFill>
                <a:latin typeface="Calibri"/>
                <a:cs typeface="Calibri"/>
              </a:rPr>
              <a:t>e</a:t>
            </a:r>
            <a:r>
              <a:rPr sz="1800" b="1" i="1" spc="-25" dirty="0">
                <a:solidFill>
                  <a:srgbClr val="FF0000"/>
                </a:solidFill>
                <a:latin typeface="Calibri"/>
                <a:cs typeface="Calibri"/>
              </a:rPr>
              <a:t>t</a:t>
            </a:r>
            <a:r>
              <a:rPr sz="1800" b="1" i="1" spc="-5" dirty="0">
                <a:solidFill>
                  <a:srgbClr val="FF0000"/>
                </a:solidFill>
                <a:latin typeface="Calibri"/>
                <a:cs typeface="Calibri"/>
              </a:rPr>
              <a:t>ers</a:t>
            </a:r>
            <a:r>
              <a:rPr sz="1800" b="1" i="1" spc="5" dirty="0">
                <a:solidFill>
                  <a:srgbClr val="FF0000"/>
                </a:solidFill>
                <a:latin typeface="Calibri"/>
                <a:cs typeface="Calibri"/>
              </a:rPr>
              <a:t> </a:t>
            </a:r>
            <a:r>
              <a:rPr sz="1800" b="1" i="1" spc="-5" dirty="0">
                <a:solidFill>
                  <a:srgbClr val="FF0000"/>
                </a:solidFill>
                <a:latin typeface="Calibri"/>
                <a:cs typeface="Calibri"/>
              </a:rPr>
              <a:t>throug</a:t>
            </a:r>
            <a:r>
              <a:rPr sz="1800" b="1" i="1" dirty="0">
                <a:solidFill>
                  <a:srgbClr val="FF0000"/>
                </a:solidFill>
                <a:latin typeface="Calibri"/>
                <a:cs typeface="Calibri"/>
              </a:rPr>
              <a:t>h</a:t>
            </a:r>
            <a:r>
              <a:rPr sz="1800" b="1" i="1" spc="5" dirty="0">
                <a:solidFill>
                  <a:srgbClr val="FF0000"/>
                </a:solidFill>
                <a:latin typeface="Calibri"/>
                <a:cs typeface="Calibri"/>
              </a:rPr>
              <a:t> </a:t>
            </a:r>
            <a:r>
              <a:rPr sz="1800" b="1" i="1" dirty="0">
                <a:solidFill>
                  <a:srgbClr val="FF0000"/>
                </a:solidFill>
                <a:latin typeface="Calibri"/>
                <a:cs typeface="Calibri"/>
              </a:rPr>
              <a:t>poi</a:t>
            </a:r>
            <a:r>
              <a:rPr sz="1800" b="1" i="1" spc="-25" dirty="0">
                <a:solidFill>
                  <a:srgbClr val="FF0000"/>
                </a:solidFill>
                <a:latin typeface="Calibri"/>
                <a:cs typeface="Calibri"/>
              </a:rPr>
              <a:t>nt</a:t>
            </a:r>
            <a:r>
              <a:rPr sz="1800" b="1" i="1" spc="-10" dirty="0">
                <a:solidFill>
                  <a:srgbClr val="FF0000"/>
                </a:solidFill>
                <a:latin typeface="Calibri"/>
                <a:cs typeface="Calibri"/>
              </a:rPr>
              <a:t>e</a:t>
            </a:r>
            <a:r>
              <a:rPr sz="1800" b="1" i="1" dirty="0">
                <a:solidFill>
                  <a:srgbClr val="FF0000"/>
                </a:solidFill>
                <a:latin typeface="Calibri"/>
                <a:cs typeface="Calibri"/>
              </a:rPr>
              <a:t>rs</a:t>
            </a:r>
            <a:endParaRPr sz="1800" b="1" dirty="0">
              <a:solidFill>
                <a:srgbClr val="FF0000"/>
              </a:solidFill>
              <a:latin typeface="Calibri"/>
              <a:cs typeface="Calibri"/>
            </a:endParaRPr>
          </a:p>
        </p:txBody>
      </p:sp>
      <p:sp>
        <p:nvSpPr>
          <p:cNvPr id="19" name="Oval 18">
            <a:extLst>
              <a:ext uri="{FF2B5EF4-FFF2-40B4-BE49-F238E27FC236}">
                <a16:creationId xmlns:a16="http://schemas.microsoft.com/office/drawing/2014/main" id="{31E8731B-C7CC-47FC-BA8B-57026750A5EF}"/>
              </a:ext>
            </a:extLst>
          </p:cNvPr>
          <p:cNvSpPr/>
          <p:nvPr/>
        </p:nvSpPr>
        <p:spPr>
          <a:xfrm>
            <a:off x="5768473" y="0"/>
            <a:ext cx="1711827" cy="80132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50D7481-BB1C-46D0-B158-0BDAD65500B0}"/>
              </a:ext>
            </a:extLst>
          </p:cNvPr>
          <p:cNvSpPr/>
          <p:nvPr/>
        </p:nvSpPr>
        <p:spPr>
          <a:xfrm rot="19475852">
            <a:off x="6760255" y="3199453"/>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8E88D211-B1DE-4486-8A8D-1503289D4486}"/>
              </a:ext>
            </a:extLst>
          </p:cNvPr>
          <p:cNvSpPr/>
          <p:nvPr/>
        </p:nvSpPr>
        <p:spPr>
          <a:xfrm rot="19475852">
            <a:off x="4851603" y="3234630"/>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5802D4C6-7631-40B0-A177-9A838DD17522}"/>
              </a:ext>
            </a:extLst>
          </p:cNvPr>
          <p:cNvSpPr/>
          <p:nvPr/>
        </p:nvSpPr>
        <p:spPr>
          <a:xfrm rot="19475852">
            <a:off x="6855891" y="4726549"/>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26AC27BD-9FCA-431E-9AAE-A71EAF653F17}"/>
              </a:ext>
            </a:extLst>
          </p:cNvPr>
          <p:cNvSpPr/>
          <p:nvPr/>
        </p:nvSpPr>
        <p:spPr>
          <a:xfrm rot="19475852">
            <a:off x="5117269" y="4689059"/>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A7548F73-2A32-48C9-8445-ED1086EBB3F1}"/>
              </a:ext>
            </a:extLst>
          </p:cNvPr>
          <p:cNvSpPr/>
          <p:nvPr/>
        </p:nvSpPr>
        <p:spPr>
          <a:xfrm rot="19475852">
            <a:off x="2796349" y="5395797"/>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3E61D83C-AFA8-4688-867A-2BA881102C0F}"/>
              </a:ext>
            </a:extLst>
          </p:cNvPr>
          <p:cNvSpPr/>
          <p:nvPr/>
        </p:nvSpPr>
        <p:spPr>
          <a:xfrm rot="19475852">
            <a:off x="2075943" y="5336381"/>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72E4E225-A7E3-4350-AC65-499655EAD151}"/>
              </a:ext>
            </a:extLst>
          </p:cNvPr>
          <p:cNvSpPr/>
          <p:nvPr/>
        </p:nvSpPr>
        <p:spPr>
          <a:xfrm rot="19475852">
            <a:off x="4871146" y="5365776"/>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52F515EA-3D07-4A74-B8F5-D891031C3E5C}"/>
              </a:ext>
            </a:extLst>
          </p:cNvPr>
          <p:cNvSpPr/>
          <p:nvPr/>
        </p:nvSpPr>
        <p:spPr>
          <a:xfrm rot="13576203">
            <a:off x="3303003" y="6317611"/>
            <a:ext cx="150507" cy="4498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4500" y="0"/>
            <a:ext cx="4531360" cy="615553"/>
          </a:xfrm>
          <a:prstGeom prst="rect">
            <a:avLst/>
          </a:prstGeom>
        </p:spPr>
        <p:txBody>
          <a:bodyPr vert="horz" wrap="square" lIns="0" tIns="0" rIns="0" bIns="0" rtlCol="0">
            <a:spAutoFit/>
          </a:bodyPr>
          <a:lstStyle/>
          <a:p>
            <a:pPr marL="12700">
              <a:lnSpc>
                <a:spcPct val="100000"/>
              </a:lnSpc>
            </a:pPr>
            <a:r>
              <a:rPr spc="-85" dirty="0"/>
              <a:t>R</a:t>
            </a:r>
            <a:r>
              <a:rPr spc="-30" dirty="0"/>
              <a:t>e</a:t>
            </a:r>
            <a:r>
              <a:rPr spc="-5" dirty="0"/>
              <a:t>turn</a:t>
            </a:r>
            <a:r>
              <a:rPr dirty="0"/>
              <a:t> </a:t>
            </a:r>
            <a:r>
              <a:rPr spc="-35" dirty="0"/>
              <a:t>b</a:t>
            </a:r>
            <a:r>
              <a:rPr spc="-5" dirty="0"/>
              <a:t>y</a:t>
            </a:r>
            <a:r>
              <a:rPr spc="10" dirty="0"/>
              <a:t> </a:t>
            </a:r>
            <a:r>
              <a:rPr spc="-65" dirty="0"/>
              <a:t>r</a:t>
            </a:r>
            <a:r>
              <a:rPr spc="-40" dirty="0"/>
              <a:t>e</a:t>
            </a:r>
            <a:r>
              <a:rPr spc="-110" dirty="0"/>
              <a:t>f</a:t>
            </a:r>
            <a:r>
              <a:rPr spc="-5" dirty="0"/>
              <a:t>e</a:t>
            </a:r>
            <a:r>
              <a:rPr spc="-65" dirty="0"/>
              <a:t>r</a:t>
            </a:r>
            <a:r>
              <a:rPr spc="-5" dirty="0"/>
              <a:t>ence</a:t>
            </a:r>
            <a:endParaRPr dirty="0"/>
          </a:p>
        </p:txBody>
      </p:sp>
      <p:sp>
        <p:nvSpPr>
          <p:cNvPr id="3" name="object 3"/>
          <p:cNvSpPr txBox="1"/>
          <p:nvPr/>
        </p:nvSpPr>
        <p:spPr>
          <a:xfrm>
            <a:off x="1308100" y="2317358"/>
            <a:ext cx="5754370" cy="1242695"/>
          </a:xfrm>
          <a:prstGeom prst="rect">
            <a:avLst/>
          </a:prstGeom>
        </p:spPr>
        <p:txBody>
          <a:bodyPr vert="horz" wrap="square" lIns="0" tIns="0" rIns="0" bIns="0" rtlCol="0">
            <a:spAutoFit/>
          </a:bodyPr>
          <a:lstStyle/>
          <a:p>
            <a:pPr marL="233679" indent="-220979">
              <a:lnSpc>
                <a:spcPct val="100000"/>
              </a:lnSpc>
              <a:buChar char="•"/>
              <a:tabLst>
                <a:tab pos="234315" algn="l"/>
              </a:tabLst>
            </a:pPr>
            <a:r>
              <a:rPr sz="2400" spc="-5" dirty="0">
                <a:latin typeface="Calibri"/>
                <a:cs typeface="Calibri"/>
              </a:rPr>
              <a:t>C</a:t>
            </a:r>
            <a:r>
              <a:rPr sz="2400" spc="15" dirty="0">
                <a:latin typeface="Calibri"/>
                <a:cs typeface="Calibri"/>
              </a:rPr>
              <a:t>+</a:t>
            </a:r>
            <a:r>
              <a:rPr sz="2400" dirty="0">
                <a:latin typeface="Calibri"/>
                <a:cs typeface="Calibri"/>
              </a:rPr>
              <a:t>+ </a:t>
            </a:r>
            <a:r>
              <a:rPr sz="2400" spc="-5" dirty="0">
                <a:latin typeface="Calibri"/>
                <a:cs typeface="Calibri"/>
              </a:rPr>
              <a:t>function</a:t>
            </a:r>
            <a:r>
              <a:rPr sz="2400" dirty="0">
                <a:latin typeface="Calibri"/>
                <a:cs typeface="Calibri"/>
              </a:rPr>
              <a:t>s</a:t>
            </a:r>
            <a:r>
              <a:rPr sz="2400" spc="-5" dirty="0">
                <a:latin typeface="Calibri"/>
                <a:cs typeface="Calibri"/>
              </a:rPr>
              <a:t> </a:t>
            </a:r>
            <a:r>
              <a:rPr sz="2400" spc="-25" dirty="0">
                <a:latin typeface="Calibri"/>
                <a:cs typeface="Calibri"/>
              </a:rPr>
              <a:t>c</a:t>
            </a:r>
            <a:r>
              <a:rPr sz="2400" spc="-5" dirty="0">
                <a:latin typeface="Calibri"/>
                <a:cs typeface="Calibri"/>
              </a:rPr>
              <a:t>a</a:t>
            </a:r>
            <a:r>
              <a:rPr sz="2400" dirty="0">
                <a:latin typeface="Calibri"/>
                <a:cs typeface="Calibri"/>
              </a:rPr>
              <a:t>n</a:t>
            </a:r>
            <a:r>
              <a:rPr sz="2400" spc="-10" dirty="0">
                <a:latin typeface="Calibri"/>
                <a:cs typeface="Calibri"/>
              </a:rPr>
              <a:t> </a:t>
            </a:r>
            <a:r>
              <a:rPr sz="2400" spc="-40" dirty="0">
                <a:latin typeface="Calibri"/>
                <a:cs typeface="Calibri"/>
              </a:rPr>
              <a:t>r</a:t>
            </a:r>
            <a:r>
              <a:rPr sz="2400" spc="-20" dirty="0">
                <a:latin typeface="Calibri"/>
                <a:cs typeface="Calibri"/>
              </a:rPr>
              <a:t>e</a:t>
            </a:r>
            <a:r>
              <a:rPr sz="2400" dirty="0">
                <a:latin typeface="Calibri"/>
                <a:cs typeface="Calibri"/>
              </a:rPr>
              <a:t>t</a:t>
            </a:r>
            <a:r>
              <a:rPr sz="2400" spc="-5" dirty="0">
                <a:latin typeface="Calibri"/>
                <a:cs typeface="Calibri"/>
              </a:rPr>
              <a:t>u</a:t>
            </a:r>
            <a:r>
              <a:rPr sz="2400" spc="-10" dirty="0">
                <a:latin typeface="Calibri"/>
                <a:cs typeface="Calibri"/>
              </a:rPr>
              <a:t>r</a:t>
            </a:r>
            <a:r>
              <a:rPr sz="2400" dirty="0">
                <a:latin typeface="Calibri"/>
                <a:cs typeface="Calibri"/>
              </a:rPr>
              <a:t>n </a:t>
            </a:r>
            <a:r>
              <a:rPr sz="2400" spc="-40" dirty="0">
                <a:latin typeface="Calibri"/>
                <a:cs typeface="Calibri"/>
              </a:rPr>
              <a:t>v</a:t>
            </a:r>
            <a:r>
              <a:rPr sz="2400" spc="-5" dirty="0">
                <a:latin typeface="Calibri"/>
                <a:cs typeface="Calibri"/>
              </a:rPr>
              <a:t>a</a:t>
            </a:r>
            <a:r>
              <a:rPr sz="2400" dirty="0">
                <a:latin typeface="Calibri"/>
                <a:cs typeface="Calibri"/>
              </a:rPr>
              <a:t>l</a:t>
            </a:r>
            <a:r>
              <a:rPr sz="2400" spc="-5" dirty="0">
                <a:latin typeface="Calibri"/>
                <a:cs typeface="Calibri"/>
              </a:rPr>
              <a:t>ue</a:t>
            </a:r>
            <a:r>
              <a:rPr sz="2400" dirty="0">
                <a:latin typeface="Calibri"/>
                <a:cs typeface="Calibri"/>
              </a:rPr>
              <a:t>s </a:t>
            </a:r>
            <a:r>
              <a:rPr sz="2400" spc="-15" dirty="0">
                <a:latin typeface="Calibri"/>
                <a:cs typeface="Calibri"/>
              </a:rPr>
              <a:t>b</a:t>
            </a:r>
            <a:r>
              <a:rPr sz="2400" dirty="0">
                <a:latin typeface="Calibri"/>
                <a:cs typeface="Calibri"/>
              </a:rPr>
              <a:t>y </a:t>
            </a:r>
            <a:r>
              <a:rPr sz="2400" spc="-35" dirty="0">
                <a:latin typeface="Calibri"/>
                <a:cs typeface="Calibri"/>
              </a:rPr>
              <a:t>re</a:t>
            </a:r>
            <a:r>
              <a:rPr sz="2400" spc="-70" dirty="0">
                <a:latin typeface="Calibri"/>
                <a:cs typeface="Calibri"/>
              </a:rPr>
              <a:t>f</a:t>
            </a:r>
            <a:r>
              <a:rPr sz="2400" spc="-5" dirty="0">
                <a:latin typeface="Calibri"/>
                <a:cs typeface="Calibri"/>
              </a:rPr>
              <a:t>e</a:t>
            </a:r>
            <a:r>
              <a:rPr sz="2400" spc="-35" dirty="0">
                <a:latin typeface="Calibri"/>
                <a:cs typeface="Calibri"/>
              </a:rPr>
              <a:t>r</a:t>
            </a:r>
            <a:r>
              <a:rPr sz="2400" spc="-5" dirty="0">
                <a:latin typeface="Calibri"/>
                <a:cs typeface="Calibri"/>
              </a:rPr>
              <a:t>en</a:t>
            </a:r>
            <a:r>
              <a:rPr sz="2400" dirty="0">
                <a:latin typeface="Calibri"/>
                <a:cs typeface="Calibri"/>
              </a:rPr>
              <a:t>c</a:t>
            </a:r>
            <a:r>
              <a:rPr sz="2400" spc="-5" dirty="0">
                <a:latin typeface="Calibri"/>
                <a:cs typeface="Calibri"/>
              </a:rPr>
              <a:t>e</a:t>
            </a:r>
            <a:endParaRPr sz="2400" dirty="0">
              <a:latin typeface="Calibri"/>
              <a:cs typeface="Calibri"/>
            </a:endParaRPr>
          </a:p>
          <a:p>
            <a:pPr marL="12700">
              <a:lnSpc>
                <a:spcPct val="100000"/>
              </a:lnSpc>
              <a:spcBef>
                <a:spcPts val="905"/>
              </a:spcBef>
            </a:pPr>
            <a:r>
              <a:rPr sz="1800" spc="-5" dirty="0">
                <a:solidFill>
                  <a:srgbClr val="00009A"/>
                </a:solidFill>
                <a:latin typeface="Courier New"/>
                <a:cs typeface="Courier New"/>
              </a:rPr>
              <a:t>float</a:t>
            </a:r>
            <a:r>
              <a:rPr sz="1800" dirty="0">
                <a:latin typeface="Courier New"/>
                <a:cs typeface="Courier New"/>
              </a:rPr>
              <a:t>&amp;</a:t>
            </a:r>
            <a:r>
              <a:rPr sz="1800" spc="-10" dirty="0">
                <a:latin typeface="Courier New"/>
                <a:cs typeface="Courier New"/>
              </a:rPr>
              <a:t> getMin</a:t>
            </a:r>
            <a:r>
              <a:rPr sz="1800" dirty="0">
                <a:latin typeface="Courier New"/>
                <a:cs typeface="Courier New"/>
              </a:rPr>
              <a:t>(</a:t>
            </a:r>
            <a:r>
              <a:rPr sz="1800" spc="-10" dirty="0">
                <a:latin typeface="Courier New"/>
                <a:cs typeface="Courier New"/>
              </a:rPr>
              <a:t> </a:t>
            </a:r>
            <a:r>
              <a:rPr sz="1800" spc="-5" dirty="0">
                <a:solidFill>
                  <a:srgbClr val="00009A"/>
                </a:solidFill>
                <a:latin typeface="Courier New"/>
                <a:cs typeface="Courier New"/>
              </a:rPr>
              <a:t>floa</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vector[]</a:t>
            </a:r>
            <a:r>
              <a:rPr sz="1800" dirty="0">
                <a:latin typeface="Courier New"/>
                <a:cs typeface="Courier New"/>
              </a:rPr>
              <a:t>,</a:t>
            </a:r>
            <a:r>
              <a:rPr sz="1800" spc="-10" dirty="0">
                <a:latin typeface="Courier New"/>
                <a:cs typeface="Courier New"/>
              </a:rPr>
              <a:t> </a:t>
            </a: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siz</a:t>
            </a:r>
            <a:r>
              <a:rPr sz="1800" dirty="0">
                <a:latin typeface="Courier New"/>
                <a:cs typeface="Courier New"/>
              </a:rPr>
              <a:t>e</a:t>
            </a:r>
            <a:r>
              <a:rPr sz="1800" spc="-15" dirty="0">
                <a:latin typeface="Courier New"/>
                <a:cs typeface="Courier New"/>
              </a:rPr>
              <a:t> </a:t>
            </a:r>
            <a:r>
              <a:rPr sz="1800" dirty="0">
                <a:latin typeface="Courier New"/>
                <a:cs typeface="Courier New"/>
              </a:rPr>
              <a:t>)</a:t>
            </a:r>
          </a:p>
          <a:p>
            <a:pPr marL="12700">
              <a:lnSpc>
                <a:spcPct val="100000"/>
              </a:lnSpc>
            </a:pPr>
            <a:r>
              <a:rPr sz="1800" dirty="0">
                <a:latin typeface="Courier New"/>
                <a:cs typeface="Courier New"/>
              </a:rPr>
              <a:t>{</a:t>
            </a:r>
          </a:p>
          <a:p>
            <a:pPr marL="422275">
              <a:lnSpc>
                <a:spcPct val="100000"/>
              </a:lnSpc>
            </a:pPr>
            <a:r>
              <a:rPr sz="1800" spc="-10" dirty="0">
                <a:solidFill>
                  <a:srgbClr val="00009A"/>
                </a:solidFill>
                <a:latin typeface="Courier New"/>
                <a:cs typeface="Courier New"/>
              </a:rPr>
              <a:t>float</a:t>
            </a:r>
            <a:r>
              <a:rPr sz="1800" dirty="0">
                <a:solidFill>
                  <a:srgbClr val="00009A"/>
                </a:solidFill>
                <a:latin typeface="Courier New"/>
                <a:cs typeface="Courier New"/>
              </a:rPr>
              <a:t>&amp;</a:t>
            </a:r>
            <a:r>
              <a:rPr sz="1800" spc="-10" dirty="0">
                <a:solidFill>
                  <a:srgbClr val="00009A"/>
                </a:solidFill>
                <a:latin typeface="Courier New"/>
                <a:cs typeface="Courier New"/>
              </a:rPr>
              <a:t> </a:t>
            </a:r>
            <a:r>
              <a:rPr sz="1800" spc="-5" dirty="0">
                <a:latin typeface="Courier New"/>
                <a:cs typeface="Courier New"/>
              </a:rPr>
              <a:t>mi</a:t>
            </a:r>
            <a:r>
              <a:rPr sz="1800" dirty="0">
                <a:latin typeface="Courier New"/>
                <a:cs typeface="Courier New"/>
              </a:rPr>
              <a:t>n</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vector[0];</a:t>
            </a:r>
            <a:endParaRPr sz="1800" dirty="0">
              <a:latin typeface="Courier New"/>
              <a:cs typeface="Courier New"/>
            </a:endParaRPr>
          </a:p>
        </p:txBody>
      </p:sp>
      <p:sp>
        <p:nvSpPr>
          <p:cNvPr id="5" name="object 5"/>
          <p:cNvSpPr txBox="1"/>
          <p:nvPr/>
        </p:nvSpPr>
        <p:spPr>
          <a:xfrm>
            <a:off x="1718072" y="4263392"/>
            <a:ext cx="1527175" cy="254000"/>
          </a:xfrm>
          <a:prstGeom prst="rect">
            <a:avLst/>
          </a:prstGeom>
        </p:spPr>
        <p:txBody>
          <a:bodyPr vert="horz" wrap="square" lIns="0" tIns="0" rIns="0" bIns="0" rtlCol="0">
            <a:spAutoFit/>
          </a:bodyPr>
          <a:lstStyle/>
          <a:p>
            <a:pPr marL="12700">
              <a:lnSpc>
                <a:spcPct val="100000"/>
              </a:lnSpc>
            </a:pPr>
            <a:r>
              <a:rPr sz="1800" spc="-10" dirty="0">
                <a:solidFill>
                  <a:srgbClr val="00009A"/>
                </a:solidFill>
                <a:latin typeface="Courier New"/>
                <a:cs typeface="Courier New"/>
              </a:rPr>
              <a:t>retur</a:t>
            </a:r>
            <a:r>
              <a:rPr sz="1800" dirty="0">
                <a:solidFill>
                  <a:srgbClr val="00009A"/>
                </a:solidFill>
                <a:latin typeface="Courier New"/>
                <a:cs typeface="Courier New"/>
              </a:rPr>
              <a:t>n</a:t>
            </a:r>
            <a:r>
              <a:rPr sz="1800" spc="-10" dirty="0">
                <a:solidFill>
                  <a:srgbClr val="00009A"/>
                </a:solidFill>
                <a:latin typeface="Courier New"/>
                <a:cs typeface="Courier New"/>
              </a:rPr>
              <a:t> </a:t>
            </a:r>
            <a:r>
              <a:rPr sz="1800" spc="-5" dirty="0">
                <a:latin typeface="Courier New"/>
                <a:cs typeface="Courier New"/>
              </a:rPr>
              <a:t>min;</a:t>
            </a:r>
            <a:endParaRPr sz="1800">
              <a:latin typeface="Courier New"/>
              <a:cs typeface="Courier New"/>
            </a:endParaRPr>
          </a:p>
        </p:txBody>
      </p:sp>
      <p:sp>
        <p:nvSpPr>
          <p:cNvPr id="6" name="object 6"/>
          <p:cNvSpPr txBox="1"/>
          <p:nvPr/>
        </p:nvSpPr>
        <p:spPr>
          <a:xfrm>
            <a:off x="3493538" y="4281879"/>
            <a:ext cx="5527040" cy="480695"/>
          </a:xfrm>
          <a:prstGeom prst="rect">
            <a:avLst/>
          </a:prstGeom>
        </p:spPr>
        <p:txBody>
          <a:bodyPr vert="horz" wrap="square" lIns="0" tIns="0" rIns="0" bIns="0" rtlCol="0">
            <a:spAutoFit/>
          </a:bodyPr>
          <a:lstStyle/>
          <a:p>
            <a:pPr marL="394970" marR="5080" indent="-382905">
              <a:lnSpc>
                <a:spcPct val="103099"/>
              </a:lnSpc>
            </a:pPr>
            <a:r>
              <a:rPr sz="1600" dirty="0">
                <a:solidFill>
                  <a:srgbClr val="003300"/>
                </a:solidFill>
                <a:latin typeface="Courier New"/>
                <a:cs typeface="Courier New"/>
              </a:rPr>
              <a:t>// min is a reference </a:t>
            </a:r>
            <a:r>
              <a:rPr sz="1600" spc="5" dirty="0">
                <a:solidFill>
                  <a:srgbClr val="003300"/>
                </a:solidFill>
                <a:latin typeface="Courier New"/>
                <a:cs typeface="Courier New"/>
              </a:rPr>
              <a:t>v</a:t>
            </a:r>
            <a:r>
              <a:rPr sz="1600" dirty="0">
                <a:solidFill>
                  <a:srgbClr val="003300"/>
                </a:solidFill>
                <a:latin typeface="Courier New"/>
                <a:cs typeface="Courier New"/>
              </a:rPr>
              <a:t>ariable that coincides in</a:t>
            </a:r>
            <a:r>
              <a:rPr sz="1600" spc="5" dirty="0">
                <a:solidFill>
                  <a:srgbClr val="003300"/>
                </a:solidFill>
                <a:latin typeface="Courier New"/>
                <a:cs typeface="Courier New"/>
              </a:rPr>
              <a:t> </a:t>
            </a:r>
            <a:r>
              <a:rPr sz="1600" dirty="0">
                <a:solidFill>
                  <a:srgbClr val="003300"/>
                </a:solidFill>
                <a:latin typeface="Courier New"/>
                <a:cs typeface="Courier New"/>
              </a:rPr>
              <a:t>memory</a:t>
            </a:r>
            <a:r>
              <a:rPr sz="1600" spc="5" dirty="0">
                <a:solidFill>
                  <a:srgbClr val="003300"/>
                </a:solidFill>
                <a:latin typeface="Courier New"/>
                <a:cs typeface="Courier New"/>
              </a:rPr>
              <a:t> </a:t>
            </a:r>
            <a:r>
              <a:rPr sz="1600" dirty="0">
                <a:solidFill>
                  <a:srgbClr val="003300"/>
                </a:solidFill>
                <a:latin typeface="Courier New"/>
                <a:cs typeface="Courier New"/>
              </a:rPr>
              <a:t>with</a:t>
            </a:r>
            <a:r>
              <a:rPr sz="1600" spc="5" dirty="0">
                <a:solidFill>
                  <a:srgbClr val="003300"/>
                </a:solidFill>
                <a:latin typeface="Courier New"/>
                <a:cs typeface="Courier New"/>
              </a:rPr>
              <a:t> </a:t>
            </a:r>
            <a:r>
              <a:rPr sz="1600" dirty="0">
                <a:solidFill>
                  <a:srgbClr val="003300"/>
                </a:solidFill>
                <a:latin typeface="Courier New"/>
                <a:cs typeface="Courier New"/>
              </a:rPr>
              <a:t>one of</a:t>
            </a:r>
            <a:r>
              <a:rPr sz="1600" spc="5" dirty="0">
                <a:solidFill>
                  <a:srgbClr val="003300"/>
                </a:solidFill>
                <a:latin typeface="Courier New"/>
                <a:cs typeface="Courier New"/>
              </a:rPr>
              <a:t> </a:t>
            </a:r>
            <a:r>
              <a:rPr sz="1600" dirty="0">
                <a:solidFill>
                  <a:srgbClr val="003300"/>
                </a:solidFill>
                <a:latin typeface="Courier New"/>
                <a:cs typeface="Courier New"/>
              </a:rPr>
              <a:t>the</a:t>
            </a:r>
            <a:r>
              <a:rPr sz="1600" spc="5" dirty="0">
                <a:solidFill>
                  <a:srgbClr val="003300"/>
                </a:solidFill>
                <a:latin typeface="Courier New"/>
                <a:cs typeface="Courier New"/>
              </a:rPr>
              <a:t> </a:t>
            </a:r>
            <a:r>
              <a:rPr sz="1600" dirty="0">
                <a:solidFill>
                  <a:srgbClr val="003300"/>
                </a:solidFill>
                <a:latin typeface="Courier New"/>
                <a:cs typeface="Courier New"/>
              </a:rPr>
              <a:t>array</a:t>
            </a:r>
            <a:r>
              <a:rPr sz="1600" spc="5" dirty="0">
                <a:solidFill>
                  <a:srgbClr val="003300"/>
                </a:solidFill>
                <a:latin typeface="Courier New"/>
                <a:cs typeface="Courier New"/>
              </a:rPr>
              <a:t> </a:t>
            </a:r>
            <a:r>
              <a:rPr sz="1600" dirty="0">
                <a:solidFill>
                  <a:srgbClr val="003300"/>
                </a:solidFill>
                <a:latin typeface="Courier New"/>
                <a:cs typeface="Courier New"/>
              </a:rPr>
              <a:t>element</a:t>
            </a:r>
            <a:endParaRPr sz="1600">
              <a:latin typeface="Courier New"/>
              <a:cs typeface="Courier New"/>
            </a:endParaRPr>
          </a:p>
        </p:txBody>
      </p:sp>
      <p:sp>
        <p:nvSpPr>
          <p:cNvPr id="7" name="object 7"/>
          <p:cNvSpPr txBox="1"/>
          <p:nvPr/>
        </p:nvSpPr>
        <p:spPr>
          <a:xfrm>
            <a:off x="1393047" y="4808985"/>
            <a:ext cx="6685915" cy="1793239"/>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p>
          <a:p>
            <a:pPr>
              <a:lnSpc>
                <a:spcPct val="100000"/>
              </a:lnSpc>
              <a:spcBef>
                <a:spcPts val="14"/>
              </a:spcBef>
            </a:pPr>
            <a:endParaRPr sz="1600" dirty="0">
              <a:latin typeface="Times New Roman"/>
              <a:cs typeface="Times New Roman"/>
            </a:endParaRPr>
          </a:p>
          <a:p>
            <a:pPr marL="233679" indent="-220979">
              <a:lnSpc>
                <a:spcPct val="100000"/>
              </a:lnSpc>
              <a:buChar char="•"/>
              <a:tabLst>
                <a:tab pos="233679" algn="l"/>
              </a:tabLst>
            </a:pPr>
            <a:r>
              <a:rPr sz="2400" spc="-5" dirty="0">
                <a:latin typeface="Calibri"/>
                <a:cs typeface="Calibri"/>
              </a:rPr>
              <a:t>D</a:t>
            </a:r>
            <a:r>
              <a:rPr sz="2400" dirty="0">
                <a:latin typeface="Calibri"/>
                <a:cs typeface="Calibri"/>
              </a:rPr>
              <a:t>o</a:t>
            </a:r>
            <a:r>
              <a:rPr sz="2400" spc="-15" dirty="0">
                <a:latin typeface="Calibri"/>
                <a:cs typeface="Calibri"/>
              </a:rPr>
              <a:t> </a:t>
            </a:r>
            <a:r>
              <a:rPr sz="2400" spc="-5" dirty="0">
                <a:latin typeface="Calibri"/>
                <a:cs typeface="Calibri"/>
              </a:rPr>
              <a:t>no</a:t>
            </a:r>
            <a:r>
              <a:rPr sz="2400" dirty="0">
                <a:latin typeface="Calibri"/>
                <a:cs typeface="Calibri"/>
              </a:rPr>
              <a:t>t</a:t>
            </a:r>
            <a:r>
              <a:rPr sz="2400" spc="-10" dirty="0">
                <a:latin typeface="Calibri"/>
                <a:cs typeface="Calibri"/>
              </a:rPr>
              <a:t> </a:t>
            </a:r>
            <a:r>
              <a:rPr sz="2400" spc="-40" dirty="0">
                <a:latin typeface="Calibri"/>
                <a:cs typeface="Calibri"/>
              </a:rPr>
              <a:t>r</a:t>
            </a:r>
            <a:r>
              <a:rPr sz="2400" spc="-20" dirty="0">
                <a:latin typeface="Calibri"/>
                <a:cs typeface="Calibri"/>
              </a:rPr>
              <a:t>e</a:t>
            </a:r>
            <a:r>
              <a:rPr sz="2400" dirty="0">
                <a:latin typeface="Calibri"/>
                <a:cs typeface="Calibri"/>
              </a:rPr>
              <a:t>t</a:t>
            </a:r>
            <a:r>
              <a:rPr sz="2400" spc="-5" dirty="0">
                <a:latin typeface="Calibri"/>
                <a:cs typeface="Calibri"/>
              </a:rPr>
              <a:t>u</a:t>
            </a:r>
            <a:r>
              <a:rPr sz="2400" spc="-10" dirty="0">
                <a:latin typeface="Calibri"/>
                <a:cs typeface="Calibri"/>
              </a:rPr>
              <a:t>r</a:t>
            </a:r>
            <a:r>
              <a:rPr sz="2400" dirty="0">
                <a:latin typeface="Calibri"/>
                <a:cs typeface="Calibri"/>
              </a:rPr>
              <a:t>n</a:t>
            </a:r>
            <a:r>
              <a:rPr sz="2400" spc="5" dirty="0">
                <a:latin typeface="Calibri"/>
                <a:cs typeface="Calibri"/>
              </a:rPr>
              <a:t> </a:t>
            </a:r>
            <a:r>
              <a:rPr sz="2400" spc="-15" dirty="0">
                <a:latin typeface="Calibri"/>
                <a:cs typeface="Calibri"/>
              </a:rPr>
              <a:t>b</a:t>
            </a:r>
            <a:r>
              <a:rPr sz="2400" dirty="0">
                <a:latin typeface="Calibri"/>
                <a:cs typeface="Calibri"/>
              </a:rPr>
              <a:t>y</a:t>
            </a:r>
            <a:r>
              <a:rPr sz="2400" spc="-5" dirty="0">
                <a:latin typeface="Calibri"/>
                <a:cs typeface="Calibri"/>
              </a:rPr>
              <a:t> </a:t>
            </a:r>
            <a:r>
              <a:rPr sz="2400" spc="-35" dirty="0">
                <a:latin typeface="Calibri"/>
                <a:cs typeface="Calibri"/>
              </a:rPr>
              <a:t>re</a:t>
            </a:r>
            <a:r>
              <a:rPr sz="2400" spc="-70" dirty="0">
                <a:latin typeface="Calibri"/>
                <a:cs typeface="Calibri"/>
              </a:rPr>
              <a:t>f</a:t>
            </a:r>
            <a:r>
              <a:rPr sz="2400" spc="-5" dirty="0">
                <a:latin typeface="Calibri"/>
                <a:cs typeface="Calibri"/>
              </a:rPr>
              <a:t>e</a:t>
            </a:r>
            <a:r>
              <a:rPr sz="2400" spc="-35" dirty="0">
                <a:latin typeface="Calibri"/>
                <a:cs typeface="Calibri"/>
              </a:rPr>
              <a:t>r</a:t>
            </a:r>
            <a:r>
              <a:rPr sz="2400" dirty="0">
                <a:latin typeface="Calibri"/>
                <a:cs typeface="Calibri"/>
              </a:rPr>
              <a:t>e</a:t>
            </a:r>
            <a:r>
              <a:rPr sz="2400" spc="-5" dirty="0">
                <a:latin typeface="Calibri"/>
                <a:cs typeface="Calibri"/>
              </a:rPr>
              <a:t>n</a:t>
            </a:r>
            <a:r>
              <a:rPr sz="2400" spc="-10" dirty="0">
                <a:latin typeface="Calibri"/>
                <a:cs typeface="Calibri"/>
              </a:rPr>
              <a:t>c</a:t>
            </a:r>
            <a:r>
              <a:rPr sz="2400" spc="-5" dirty="0">
                <a:latin typeface="Calibri"/>
                <a:cs typeface="Calibri"/>
              </a:rPr>
              <a:t>e</a:t>
            </a:r>
            <a:r>
              <a:rPr sz="2400" spc="25" dirty="0">
                <a:latin typeface="Calibri"/>
                <a:cs typeface="Calibri"/>
              </a:rPr>
              <a:t> </a:t>
            </a:r>
            <a:r>
              <a:rPr sz="2400" spc="-5" dirty="0">
                <a:latin typeface="Calibri"/>
                <a:cs typeface="Calibri"/>
              </a:rPr>
              <a:t>lo</a:t>
            </a:r>
            <a:r>
              <a:rPr sz="2400" spc="-20" dirty="0">
                <a:latin typeface="Calibri"/>
                <a:cs typeface="Calibri"/>
              </a:rPr>
              <a:t>c</a:t>
            </a:r>
            <a:r>
              <a:rPr sz="2400" dirty="0">
                <a:latin typeface="Calibri"/>
                <a:cs typeface="Calibri"/>
              </a:rPr>
              <a:t>al</a:t>
            </a:r>
            <a:r>
              <a:rPr sz="2400" spc="-20" dirty="0">
                <a:latin typeface="Calibri"/>
                <a:cs typeface="Calibri"/>
              </a:rPr>
              <a:t> </a:t>
            </a:r>
            <a:r>
              <a:rPr sz="2400" dirty="0">
                <a:latin typeface="Calibri"/>
                <a:cs typeface="Calibri"/>
              </a:rPr>
              <a:t>au</a:t>
            </a:r>
            <a:r>
              <a:rPr sz="2400" spc="-25" dirty="0">
                <a:latin typeface="Calibri"/>
                <a:cs typeface="Calibri"/>
              </a:rPr>
              <a:t>t</a:t>
            </a:r>
            <a:r>
              <a:rPr sz="2400" spc="-5" dirty="0">
                <a:latin typeface="Calibri"/>
                <a:cs typeface="Calibri"/>
              </a:rPr>
              <a:t>om</a:t>
            </a:r>
            <a:r>
              <a:rPr sz="2400" spc="-30" dirty="0">
                <a:latin typeface="Calibri"/>
                <a:cs typeface="Calibri"/>
              </a:rPr>
              <a:t>a</a:t>
            </a:r>
            <a:r>
              <a:rPr sz="2400" dirty="0">
                <a:latin typeface="Calibri"/>
                <a:cs typeface="Calibri"/>
              </a:rPr>
              <a:t>tic</a:t>
            </a:r>
            <a:r>
              <a:rPr sz="2400" spc="-30" dirty="0">
                <a:latin typeface="Calibri"/>
                <a:cs typeface="Calibri"/>
              </a:rPr>
              <a:t> </a:t>
            </a:r>
            <a:r>
              <a:rPr sz="2400" spc="-40" dirty="0">
                <a:latin typeface="Calibri"/>
                <a:cs typeface="Calibri"/>
              </a:rPr>
              <a:t>v</a:t>
            </a:r>
            <a:r>
              <a:rPr sz="2400" spc="-5" dirty="0">
                <a:latin typeface="Calibri"/>
                <a:cs typeface="Calibri"/>
              </a:rPr>
              <a:t>a</a:t>
            </a:r>
            <a:r>
              <a:rPr sz="2400" spc="-10" dirty="0">
                <a:latin typeface="Calibri"/>
                <a:cs typeface="Calibri"/>
              </a:rPr>
              <a:t>r</a:t>
            </a:r>
            <a:r>
              <a:rPr sz="2400" dirty="0">
                <a:latin typeface="Calibri"/>
                <a:cs typeface="Calibri"/>
              </a:rPr>
              <a:t>ia</a:t>
            </a:r>
            <a:r>
              <a:rPr sz="2400" spc="-5" dirty="0">
                <a:latin typeface="Calibri"/>
                <a:cs typeface="Calibri"/>
              </a:rPr>
              <a:t>b</a:t>
            </a:r>
            <a:r>
              <a:rPr sz="2400" dirty="0">
                <a:latin typeface="Calibri"/>
                <a:cs typeface="Calibri"/>
              </a:rPr>
              <a:t>l</a:t>
            </a:r>
            <a:r>
              <a:rPr sz="2400" spc="-5" dirty="0">
                <a:latin typeface="Calibri"/>
                <a:cs typeface="Calibri"/>
              </a:rPr>
              <a:t>e</a:t>
            </a:r>
            <a:r>
              <a:rPr sz="2400" dirty="0">
                <a:latin typeface="Calibri"/>
                <a:cs typeface="Calibri"/>
              </a:rPr>
              <a:t>s</a:t>
            </a:r>
          </a:p>
          <a:p>
            <a:pPr marL="12700">
              <a:lnSpc>
                <a:spcPct val="100000"/>
              </a:lnSpc>
              <a:spcBef>
                <a:spcPts val="905"/>
              </a:spcBef>
            </a:pPr>
            <a:r>
              <a:rPr sz="1800" spc="-5" dirty="0">
                <a:solidFill>
                  <a:srgbClr val="00009A"/>
                </a:solidFill>
                <a:latin typeface="Courier New"/>
                <a:cs typeface="Courier New"/>
              </a:rPr>
              <a:t>float</a:t>
            </a:r>
            <a:r>
              <a:rPr sz="1800" dirty="0">
                <a:latin typeface="Courier New"/>
                <a:cs typeface="Courier New"/>
              </a:rPr>
              <a:t>&amp;</a:t>
            </a:r>
            <a:r>
              <a:rPr sz="1800" spc="-10" dirty="0">
                <a:latin typeface="Courier New"/>
                <a:cs typeface="Courier New"/>
              </a:rPr>
              <a:t> wrongFunction</a:t>
            </a:r>
            <a:r>
              <a:rPr sz="1800" spc="-5" dirty="0">
                <a:latin typeface="Courier New"/>
                <a:cs typeface="Courier New"/>
              </a:rPr>
              <a:t>(</a:t>
            </a:r>
            <a:r>
              <a:rPr sz="1800" spc="-5" dirty="0">
                <a:solidFill>
                  <a:srgbClr val="00009A"/>
                </a:solidFill>
                <a:latin typeface="Courier New"/>
                <a:cs typeface="Courier New"/>
              </a:rPr>
              <a:t>floa</a:t>
            </a:r>
            <a:r>
              <a:rPr sz="1800" dirty="0">
                <a:solidFill>
                  <a:srgbClr val="00009A"/>
                </a:solidFill>
                <a:latin typeface="Courier New"/>
                <a:cs typeface="Courier New"/>
              </a:rPr>
              <a:t>t</a:t>
            </a:r>
            <a:r>
              <a:rPr sz="1800" spc="-5" dirty="0">
                <a:solidFill>
                  <a:srgbClr val="00009A"/>
                </a:solidFill>
                <a:latin typeface="Courier New"/>
                <a:cs typeface="Courier New"/>
              </a:rPr>
              <a:t> </a:t>
            </a:r>
            <a:r>
              <a:rPr sz="1800" spc="-10" dirty="0">
                <a:latin typeface="Courier New"/>
                <a:cs typeface="Courier New"/>
              </a:rPr>
              <a:t>vector[]</a:t>
            </a:r>
            <a:r>
              <a:rPr sz="1800" dirty="0">
                <a:latin typeface="Courier New"/>
                <a:cs typeface="Courier New"/>
              </a:rPr>
              <a:t>,</a:t>
            </a:r>
            <a:r>
              <a:rPr sz="1800" spc="-5" dirty="0">
                <a:latin typeface="Courier New"/>
                <a:cs typeface="Courier New"/>
              </a:rPr>
              <a:t> </a:t>
            </a: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size)</a:t>
            </a:r>
            <a:endParaRPr sz="1800" dirty="0">
              <a:latin typeface="Courier New"/>
              <a:cs typeface="Courier New"/>
            </a:endParaRPr>
          </a:p>
          <a:p>
            <a:pPr marL="12700">
              <a:lnSpc>
                <a:spcPct val="100000"/>
              </a:lnSpc>
            </a:pPr>
            <a:r>
              <a:rPr sz="1800" dirty="0">
                <a:latin typeface="Courier New"/>
                <a:cs typeface="Courier New"/>
              </a:rPr>
              <a:t>{</a:t>
            </a:r>
          </a:p>
          <a:p>
            <a:pPr marL="422275">
              <a:lnSpc>
                <a:spcPct val="100000"/>
              </a:lnSpc>
            </a:pPr>
            <a:r>
              <a:rPr sz="1800" spc="-5" dirty="0">
                <a:solidFill>
                  <a:srgbClr val="00009A"/>
                </a:solidFill>
                <a:latin typeface="Courier New"/>
                <a:cs typeface="Courier New"/>
              </a:rPr>
              <a:t>floa</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mi</a:t>
            </a:r>
            <a:r>
              <a:rPr sz="1800" dirty="0">
                <a:latin typeface="Courier New"/>
                <a:cs typeface="Courier New"/>
              </a:rPr>
              <a:t>n</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vector[0];</a:t>
            </a:r>
            <a:endParaRPr sz="1800" dirty="0">
              <a:latin typeface="Courier New"/>
              <a:cs typeface="Courier New"/>
            </a:endParaRPr>
          </a:p>
        </p:txBody>
      </p:sp>
      <p:sp>
        <p:nvSpPr>
          <p:cNvPr id="8" name="object 8"/>
          <p:cNvSpPr txBox="1"/>
          <p:nvPr/>
        </p:nvSpPr>
        <p:spPr>
          <a:xfrm>
            <a:off x="1803018" y="6744458"/>
            <a:ext cx="897255" cy="548868"/>
          </a:xfrm>
          <a:prstGeom prst="rect">
            <a:avLst/>
          </a:prstGeom>
        </p:spPr>
        <p:txBody>
          <a:bodyPr vert="horz" wrap="square" lIns="0" tIns="0" rIns="0" bIns="0" rtlCol="0">
            <a:spAutoFit/>
          </a:bodyPr>
          <a:lstStyle/>
          <a:p>
            <a:pPr marL="12700">
              <a:lnSpc>
                <a:spcPct val="100000"/>
              </a:lnSpc>
            </a:pPr>
            <a:r>
              <a:rPr sz="1800" spc="-10" dirty="0">
                <a:solidFill>
                  <a:srgbClr val="00009A"/>
                </a:solidFill>
                <a:latin typeface="Courier New"/>
                <a:cs typeface="Courier New"/>
              </a:rPr>
              <a:t>return</a:t>
            </a:r>
            <a:endParaRPr sz="1800" dirty="0">
              <a:latin typeface="Courier New"/>
              <a:cs typeface="Courier New"/>
            </a:endParaRPr>
          </a:p>
          <a:p>
            <a:pPr marL="149225">
              <a:lnSpc>
                <a:spcPct val="100000"/>
              </a:lnSpc>
              <a:spcBef>
                <a:spcPts val="200"/>
              </a:spcBef>
            </a:pPr>
            <a:r>
              <a:rPr sz="1600" dirty="0">
                <a:solidFill>
                  <a:srgbClr val="800000"/>
                </a:solidFill>
                <a:latin typeface="Courier New"/>
                <a:cs typeface="Courier New"/>
              </a:rPr>
              <a:t>// min</a:t>
            </a:r>
            <a:endParaRPr sz="1600" dirty="0">
              <a:latin typeface="Courier New"/>
              <a:cs typeface="Courier New"/>
            </a:endParaRPr>
          </a:p>
        </p:txBody>
      </p:sp>
      <p:sp>
        <p:nvSpPr>
          <p:cNvPr id="9" name="object 9"/>
          <p:cNvSpPr txBox="1"/>
          <p:nvPr/>
        </p:nvSpPr>
        <p:spPr>
          <a:xfrm>
            <a:off x="2758566" y="6744458"/>
            <a:ext cx="7693534" cy="797013"/>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min;</a:t>
            </a:r>
            <a:endParaRPr sz="1800" dirty="0">
              <a:latin typeface="Courier New"/>
              <a:cs typeface="Courier New"/>
            </a:endParaRPr>
          </a:p>
          <a:p>
            <a:pPr marL="50165" marR="5080" indent="-635">
              <a:lnSpc>
                <a:spcPct val="103099"/>
              </a:lnSpc>
              <a:spcBef>
                <a:spcPts val="140"/>
              </a:spcBef>
            </a:pPr>
            <a:r>
              <a:rPr lang="en-US" sz="1600" dirty="0">
                <a:solidFill>
                  <a:srgbClr val="800000"/>
                </a:solidFill>
                <a:latin typeface="Courier New"/>
                <a:cs typeface="Courier New"/>
              </a:rPr>
              <a:t>i</a:t>
            </a:r>
            <a:r>
              <a:rPr sz="1600" dirty="0">
                <a:solidFill>
                  <a:srgbClr val="800000"/>
                </a:solidFill>
                <a:latin typeface="Courier New"/>
                <a:cs typeface="Courier New"/>
              </a:rPr>
              <a:t>s</a:t>
            </a:r>
            <a:r>
              <a:rPr lang="en-US" sz="1600" dirty="0">
                <a:solidFill>
                  <a:srgbClr val="800000"/>
                </a:solidFill>
                <a:latin typeface="Courier New"/>
                <a:cs typeface="Courier New"/>
              </a:rPr>
              <a:t> often</a:t>
            </a:r>
            <a:r>
              <a:rPr sz="1600" dirty="0">
                <a:solidFill>
                  <a:srgbClr val="800000"/>
                </a:solidFill>
                <a:latin typeface="Courier New"/>
                <a:cs typeface="Courier New"/>
              </a:rPr>
              <a:t> destroyed when the function returns</a:t>
            </a:r>
            <a:r>
              <a:rPr lang="en-US" sz="1600" dirty="0">
                <a:solidFill>
                  <a:srgbClr val="800000"/>
                </a:solidFill>
                <a:latin typeface="Courier New"/>
                <a:cs typeface="Courier New"/>
              </a:rPr>
              <a:t>,</a:t>
            </a:r>
            <a:r>
              <a:rPr sz="1600" dirty="0">
                <a:solidFill>
                  <a:srgbClr val="800000"/>
                </a:solidFill>
                <a:latin typeface="Courier New"/>
                <a:cs typeface="Courier New"/>
              </a:rPr>
              <a:t> making </a:t>
            </a:r>
            <a:r>
              <a:rPr lang="en-US" sz="1600" dirty="0">
                <a:solidFill>
                  <a:srgbClr val="800000"/>
                </a:solidFill>
                <a:latin typeface="Courier New"/>
                <a:cs typeface="Courier New"/>
              </a:rPr>
              <a:t>the </a:t>
            </a:r>
            <a:r>
              <a:rPr sz="1600" dirty="0">
                <a:solidFill>
                  <a:srgbClr val="800000"/>
                </a:solidFill>
                <a:latin typeface="Courier New"/>
                <a:cs typeface="Courier New"/>
              </a:rPr>
              <a:t>returned reference invalid</a:t>
            </a:r>
            <a:r>
              <a:rPr lang="en-US" sz="1600" dirty="0">
                <a:solidFill>
                  <a:srgbClr val="800000"/>
                </a:solidFill>
                <a:latin typeface="Courier New"/>
                <a:cs typeface="Courier New"/>
              </a:rPr>
              <a:t>, use static local variable instead</a:t>
            </a:r>
            <a:endParaRPr sz="1600" dirty="0">
              <a:latin typeface="Courier New"/>
              <a:cs typeface="Courier New"/>
            </a:endParaRPr>
          </a:p>
        </p:txBody>
      </p:sp>
      <p:sp>
        <p:nvSpPr>
          <p:cNvPr id="10" name="object 10"/>
          <p:cNvSpPr txBox="1"/>
          <p:nvPr/>
        </p:nvSpPr>
        <p:spPr>
          <a:xfrm>
            <a:off x="1393070" y="7018778"/>
            <a:ext cx="162560" cy="25400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p:txBody>
      </p:sp>
      <p:graphicFrame>
        <p:nvGraphicFramePr>
          <p:cNvPr id="4" name="object 4"/>
          <p:cNvGraphicFramePr>
            <a:graphicFrameLocks noGrp="1"/>
          </p:cNvGraphicFramePr>
          <p:nvPr>
            <p:extLst>
              <p:ext uri="{D42A27DB-BD31-4B8C-83A1-F6EECF244321}">
                <p14:modId xmlns:p14="http://schemas.microsoft.com/office/powerpoint/2010/main" val="3521944610"/>
              </p:ext>
            </p:extLst>
          </p:nvPr>
        </p:nvGraphicFramePr>
        <p:xfrm>
          <a:off x="1695824" y="3585219"/>
          <a:ext cx="5531446" cy="589280"/>
        </p:xfrm>
        <a:graphic>
          <a:graphicData uri="http://schemas.openxmlformats.org/drawingml/2006/table">
            <a:tbl>
              <a:tblPr firstRow="1" bandRow="1">
                <a:tableStyleId>{2D5ABB26-0587-4C30-8999-92F81FD0307C}</a:tableStyleId>
              </a:tblPr>
              <a:tblGrid>
                <a:gridCol w="3243806">
                  <a:extLst>
                    <a:ext uri="{9D8B030D-6E8A-4147-A177-3AD203B41FA5}">
                      <a16:colId xmlns:a16="http://schemas.microsoft.com/office/drawing/2014/main" val="20000"/>
                    </a:ext>
                  </a:extLst>
                </a:gridCol>
                <a:gridCol w="545748">
                  <a:extLst>
                    <a:ext uri="{9D8B030D-6E8A-4147-A177-3AD203B41FA5}">
                      <a16:colId xmlns:a16="http://schemas.microsoft.com/office/drawing/2014/main" val="20001"/>
                    </a:ext>
                  </a:extLst>
                </a:gridCol>
                <a:gridCol w="1741892">
                  <a:extLst>
                    <a:ext uri="{9D8B030D-6E8A-4147-A177-3AD203B41FA5}">
                      <a16:colId xmlns:a16="http://schemas.microsoft.com/office/drawing/2014/main" val="20002"/>
                    </a:ext>
                  </a:extLst>
                </a:gridCol>
              </a:tblGrid>
              <a:tr h="271779">
                <a:tc>
                  <a:txBody>
                    <a:bodyPr/>
                    <a:lstStyle/>
                    <a:p>
                      <a:pPr marL="34925">
                        <a:lnSpc>
                          <a:spcPct val="100000"/>
                        </a:lnSpc>
                      </a:pPr>
                      <a:r>
                        <a:rPr sz="1800" spc="-10" dirty="0">
                          <a:solidFill>
                            <a:srgbClr val="00009A"/>
                          </a:solidFill>
                          <a:latin typeface="Courier New"/>
                          <a:cs typeface="Courier New"/>
                        </a:rPr>
                        <a:t>for</a:t>
                      </a:r>
                      <a:r>
                        <a:rPr sz="1800" dirty="0">
                          <a:latin typeface="Courier New"/>
                          <a:cs typeface="Courier New"/>
                        </a:rPr>
                        <a:t>(</a:t>
                      </a:r>
                      <a:r>
                        <a:rPr sz="1800" spc="-10" dirty="0">
                          <a:latin typeface="Courier New"/>
                          <a:cs typeface="Courier New"/>
                        </a:rPr>
                        <a:t> </a:t>
                      </a: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spc="-10" dirty="0">
                          <a:solidFill>
                            <a:srgbClr val="00009A"/>
                          </a:solidFill>
                          <a:latin typeface="Courier New"/>
                          <a:cs typeface="Courier New"/>
                        </a:rPr>
                        <a:t> </a:t>
                      </a:r>
                      <a:r>
                        <a:rPr sz="1800" spc="-10" dirty="0">
                          <a:latin typeface="Courier New"/>
                          <a:cs typeface="Courier New"/>
                        </a:rPr>
                        <a:t>i=1</a:t>
                      </a:r>
                      <a:r>
                        <a:rPr sz="1800" dirty="0">
                          <a:latin typeface="Courier New"/>
                          <a:cs typeface="Courier New"/>
                        </a:rPr>
                        <a:t>;</a:t>
                      </a:r>
                      <a:r>
                        <a:rPr sz="1800" spc="-10" dirty="0">
                          <a:latin typeface="Courier New"/>
                          <a:cs typeface="Courier New"/>
                        </a:rPr>
                        <a:t> </a:t>
                      </a:r>
                      <a:r>
                        <a:rPr sz="1800" dirty="0">
                          <a:latin typeface="Courier New"/>
                          <a:cs typeface="Courier New"/>
                        </a:rPr>
                        <a:t>i</a:t>
                      </a:r>
                      <a:r>
                        <a:rPr sz="1800" spc="-10" dirty="0">
                          <a:latin typeface="Courier New"/>
                          <a:cs typeface="Courier New"/>
                        </a:rPr>
                        <a:t> </a:t>
                      </a:r>
                      <a:r>
                        <a:rPr sz="1800" dirty="0">
                          <a:latin typeface="Courier New"/>
                          <a:cs typeface="Courier New"/>
                        </a:rPr>
                        <a:t>&lt;</a:t>
                      </a:r>
                      <a:r>
                        <a:rPr sz="1800" spc="-10" dirty="0">
                          <a:latin typeface="Courier New"/>
                          <a:cs typeface="Courier New"/>
                        </a:rPr>
                        <a:t> size;</a:t>
                      </a:r>
                      <a:endParaRPr sz="1800" dirty="0">
                        <a:latin typeface="Courier New"/>
                        <a:cs typeface="Courier New"/>
                      </a:endParaRPr>
                    </a:p>
                  </a:txBody>
                  <a:tcPr marL="0" marR="0" marT="0" marB="0"/>
                </a:tc>
                <a:tc>
                  <a:txBody>
                    <a:bodyPr/>
                    <a:lstStyle/>
                    <a:p>
                      <a:pPr marL="67310">
                        <a:lnSpc>
                          <a:spcPct val="100000"/>
                        </a:lnSpc>
                      </a:pPr>
                      <a:r>
                        <a:rPr sz="1800" spc="-10" dirty="0">
                          <a:latin typeface="Courier New"/>
                          <a:cs typeface="Courier New"/>
                        </a:rPr>
                        <a:t>i++</a:t>
                      </a:r>
                      <a:endParaRPr sz="1800">
                        <a:latin typeface="Courier New"/>
                        <a:cs typeface="Courier New"/>
                      </a:endParaRPr>
                    </a:p>
                  </a:txBody>
                  <a:tcPr marL="0" marR="0" marT="0" marB="0"/>
                </a:tc>
                <a:tc>
                  <a:txBody>
                    <a:bodyPr/>
                    <a:lstStyle/>
                    <a:p>
                      <a:pPr marL="67945">
                        <a:lnSpc>
                          <a:spcPct val="100000"/>
                        </a:lnSpc>
                      </a:pPr>
                      <a:r>
                        <a:rPr sz="1800" dirty="0">
                          <a:latin typeface="Courier New"/>
                          <a:cs typeface="Courier New"/>
                        </a:rPr>
                        <a:t>)</a:t>
                      </a:r>
                      <a:endParaRPr sz="1800">
                        <a:latin typeface="Courier New"/>
                        <a:cs typeface="Courier New"/>
                      </a:endParaRPr>
                    </a:p>
                  </a:txBody>
                  <a:tcPr marL="0" marR="0" marT="0" marB="0"/>
                </a:tc>
                <a:extLst>
                  <a:ext uri="{0D108BD9-81ED-4DB2-BD59-A6C34878D82A}">
                    <a16:rowId xmlns:a16="http://schemas.microsoft.com/office/drawing/2014/main" val="10000"/>
                  </a:ext>
                </a:extLst>
              </a:tr>
              <a:tr h="314960">
                <a:tc>
                  <a:txBody>
                    <a:bodyPr/>
                    <a:lstStyle/>
                    <a:p>
                      <a:pPr marL="307340">
                        <a:lnSpc>
                          <a:spcPct val="100000"/>
                        </a:lnSpc>
                      </a:pPr>
                      <a:r>
                        <a:rPr sz="1800" spc="-10" dirty="0">
                          <a:solidFill>
                            <a:srgbClr val="00009A"/>
                          </a:solidFill>
                          <a:latin typeface="Courier New"/>
                          <a:cs typeface="Courier New"/>
                        </a:rPr>
                        <a:t>i</a:t>
                      </a:r>
                      <a:r>
                        <a:rPr sz="1800" dirty="0">
                          <a:solidFill>
                            <a:srgbClr val="00009A"/>
                          </a:solidFill>
                          <a:latin typeface="Courier New"/>
                          <a:cs typeface="Courier New"/>
                        </a:rPr>
                        <a:t>f</a:t>
                      </a:r>
                      <a:r>
                        <a:rPr sz="1800" dirty="0">
                          <a:latin typeface="Courier New"/>
                          <a:cs typeface="Courier New"/>
                        </a:rPr>
                        <a:t>(</a:t>
                      </a:r>
                      <a:r>
                        <a:rPr sz="1800" spc="-10" dirty="0">
                          <a:latin typeface="Courier New"/>
                          <a:cs typeface="Courier New"/>
                        </a:rPr>
                        <a:t> </a:t>
                      </a:r>
                      <a:r>
                        <a:rPr sz="1800" spc="-5" dirty="0">
                          <a:latin typeface="Courier New"/>
                          <a:cs typeface="Courier New"/>
                        </a:rPr>
                        <a:t>mi</a:t>
                      </a:r>
                      <a:r>
                        <a:rPr sz="1800" dirty="0">
                          <a:latin typeface="Courier New"/>
                          <a:cs typeface="Courier New"/>
                        </a:rPr>
                        <a:t>n</a:t>
                      </a:r>
                      <a:r>
                        <a:rPr sz="1800" spc="-10" dirty="0">
                          <a:latin typeface="Courier New"/>
                          <a:cs typeface="Courier New"/>
                        </a:rPr>
                        <a:t> </a:t>
                      </a:r>
                      <a:r>
                        <a:rPr sz="1800" dirty="0">
                          <a:latin typeface="Courier New"/>
                          <a:cs typeface="Courier New"/>
                        </a:rPr>
                        <a:t>&gt;</a:t>
                      </a:r>
                      <a:r>
                        <a:rPr sz="1800" spc="-10" dirty="0">
                          <a:latin typeface="Courier New"/>
                          <a:cs typeface="Courier New"/>
                        </a:rPr>
                        <a:t> </a:t>
                      </a:r>
                      <a:r>
                        <a:rPr sz="1800" spc="-5" dirty="0">
                          <a:latin typeface="Courier New"/>
                          <a:cs typeface="Courier New"/>
                        </a:rPr>
                        <a:t>vector[i</a:t>
                      </a:r>
                      <a:r>
                        <a:rPr sz="1800" dirty="0">
                          <a:latin typeface="Courier New"/>
                          <a:cs typeface="Courier New"/>
                        </a:rPr>
                        <a:t>]</a:t>
                      </a:r>
                      <a:r>
                        <a:rPr sz="1800" spc="-10" dirty="0">
                          <a:latin typeface="Courier New"/>
                          <a:cs typeface="Courier New"/>
                        </a:rPr>
                        <a:t> </a:t>
                      </a:r>
                      <a:r>
                        <a:rPr sz="1800" dirty="0">
                          <a:latin typeface="Courier New"/>
                          <a:cs typeface="Courier New"/>
                        </a:rPr>
                        <a:t>)</a:t>
                      </a:r>
                    </a:p>
                  </a:txBody>
                  <a:tcPr marL="0" marR="0" marT="0" marB="0"/>
                </a:tc>
                <a:tc>
                  <a:txBody>
                    <a:bodyPr/>
                    <a:lstStyle/>
                    <a:p>
                      <a:pPr marL="67945">
                        <a:lnSpc>
                          <a:spcPct val="100000"/>
                        </a:lnSpc>
                      </a:pPr>
                      <a:r>
                        <a:rPr sz="1800" spc="-5" dirty="0">
                          <a:latin typeface="Courier New"/>
                          <a:cs typeface="Courier New"/>
                        </a:rPr>
                        <a:t>min</a:t>
                      </a:r>
                      <a:endParaRPr sz="1800" dirty="0">
                        <a:latin typeface="Courier New"/>
                        <a:cs typeface="Courier New"/>
                      </a:endParaRPr>
                    </a:p>
                  </a:txBody>
                  <a:tcPr marL="0" marR="0" marT="0" marB="0"/>
                </a:tc>
                <a:tc>
                  <a:txBody>
                    <a:bodyPr/>
                    <a:lstStyle/>
                    <a:p>
                      <a:pPr marL="67945">
                        <a:lnSpc>
                          <a:spcPct val="100000"/>
                        </a:lnSpc>
                      </a:pPr>
                      <a:r>
                        <a:rPr sz="1800" dirty="0">
                          <a:latin typeface="Courier New"/>
                          <a:cs typeface="Courier New"/>
                        </a:rPr>
                        <a:t>=</a:t>
                      </a:r>
                      <a:r>
                        <a:rPr sz="1800" spc="-10" dirty="0">
                          <a:latin typeface="Courier New"/>
                          <a:cs typeface="Courier New"/>
                        </a:rPr>
                        <a:t> </a:t>
                      </a:r>
                      <a:r>
                        <a:rPr sz="1800" spc="-5" dirty="0">
                          <a:latin typeface="Courier New"/>
                          <a:cs typeface="Courier New"/>
                        </a:rPr>
                        <a:t>vector[i];</a:t>
                      </a:r>
                      <a:endParaRPr sz="1800" dirty="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11" name="Arrow: Down 10">
            <a:extLst>
              <a:ext uri="{FF2B5EF4-FFF2-40B4-BE49-F238E27FC236}">
                <a16:creationId xmlns:a16="http://schemas.microsoft.com/office/drawing/2014/main" id="{8FC5BDD9-98B5-4CDC-BCEC-1880837210C4}"/>
              </a:ext>
            </a:extLst>
          </p:cNvPr>
          <p:cNvSpPr/>
          <p:nvPr/>
        </p:nvSpPr>
        <p:spPr>
          <a:xfrm rot="19475852">
            <a:off x="2298724" y="3179262"/>
            <a:ext cx="106204" cy="177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727CE40F-8AA7-44A5-80F1-5BC458B3E3C1}"/>
              </a:ext>
            </a:extLst>
          </p:cNvPr>
          <p:cNvSpPr/>
          <p:nvPr/>
        </p:nvSpPr>
        <p:spPr>
          <a:xfrm rot="19475852">
            <a:off x="2003597" y="5642133"/>
            <a:ext cx="118281" cy="24838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20BA81-CC21-4774-A640-B5BE6C61FC55}"/>
              </a:ext>
            </a:extLst>
          </p:cNvPr>
          <p:cNvSpPr/>
          <p:nvPr/>
        </p:nvSpPr>
        <p:spPr>
          <a:xfrm>
            <a:off x="63226" y="597085"/>
            <a:ext cx="10566948" cy="169706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mj-lt"/>
              </a:rPr>
              <a:t>When a function returns a reference, it returns an implicit pointer to its return value. This way, a function can be used on the left side of an assignment statement.</a:t>
            </a:r>
            <a:endParaRPr lang="en-US" sz="2400" b="0" i="0" dirty="0">
              <a:solidFill>
                <a:srgbClr val="000000"/>
              </a:solidFill>
              <a:effectLst/>
              <a:latin typeface="+mj-lt"/>
            </a:endParaRPr>
          </a:p>
        </p:txBody>
      </p:sp>
      <p:sp>
        <p:nvSpPr>
          <p:cNvPr id="15" name="Arrow: Down 14">
            <a:extLst>
              <a:ext uri="{FF2B5EF4-FFF2-40B4-BE49-F238E27FC236}">
                <a16:creationId xmlns:a16="http://schemas.microsoft.com/office/drawing/2014/main" id="{23787FF4-7637-419E-A917-8F7329DB117A}"/>
              </a:ext>
            </a:extLst>
          </p:cNvPr>
          <p:cNvSpPr/>
          <p:nvPr/>
        </p:nvSpPr>
        <p:spPr>
          <a:xfrm rot="19475852">
            <a:off x="1941304" y="2733442"/>
            <a:ext cx="106204" cy="177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52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900" y="200025"/>
            <a:ext cx="9112444" cy="615553"/>
          </a:xfrm>
          <a:prstGeom prst="rect">
            <a:avLst/>
          </a:prstGeom>
        </p:spPr>
        <p:txBody>
          <a:bodyPr vert="horz" wrap="square" lIns="0" tIns="0" rIns="0" bIns="0" rtlCol="0">
            <a:spAutoFit/>
          </a:bodyPr>
          <a:lstStyle/>
          <a:p>
            <a:pPr marL="12700">
              <a:lnSpc>
                <a:spcPct val="100000"/>
              </a:lnSpc>
            </a:pPr>
            <a:r>
              <a:rPr lang="en-US" spc="-10" dirty="0"/>
              <a:t>I. Introduction: C++ Programming Language</a:t>
            </a:r>
            <a:endParaRPr spc="-5" dirty="0"/>
          </a:p>
        </p:txBody>
      </p:sp>
      <p:sp>
        <p:nvSpPr>
          <p:cNvPr id="3" name="object 3"/>
          <p:cNvSpPr txBox="1"/>
          <p:nvPr/>
        </p:nvSpPr>
        <p:spPr>
          <a:xfrm>
            <a:off x="154214" y="1419225"/>
            <a:ext cx="10384971" cy="4061112"/>
          </a:xfrm>
          <a:prstGeom prst="rect">
            <a:avLst/>
          </a:prstGeom>
        </p:spPr>
        <p:txBody>
          <a:bodyPr vert="horz" wrap="square" lIns="0" tIns="0" rIns="0" bIns="0" rtlCol="0">
            <a:spAutoFit/>
          </a:bodyPr>
          <a:lstStyle/>
          <a:p>
            <a:pPr marL="469900" marR="904875" indent="-457200" algn="just">
              <a:lnSpc>
                <a:spcPct val="110200"/>
              </a:lnSpc>
              <a:buFont typeface="Arial" panose="020B0604020202020204" pitchFamily="34" charset="0"/>
              <a:buChar char="•"/>
              <a:tabLst>
                <a:tab pos="355600" algn="l"/>
              </a:tabLst>
            </a:pPr>
            <a:r>
              <a:rPr sz="2800" dirty="0">
                <a:latin typeface="Calibri"/>
                <a:cs typeface="Calibri"/>
              </a:rPr>
              <a:t>C++</a:t>
            </a:r>
            <a:r>
              <a:rPr sz="2800" spc="5" dirty="0">
                <a:latin typeface="Calibri"/>
                <a:cs typeface="Calibri"/>
              </a:rPr>
              <a:t> </a:t>
            </a:r>
            <a:r>
              <a:rPr sz="2800" spc="-10" dirty="0">
                <a:latin typeface="Calibri"/>
                <a:cs typeface="Calibri"/>
              </a:rPr>
              <a:t>i</a:t>
            </a:r>
            <a:r>
              <a:rPr sz="2800" dirty="0">
                <a:latin typeface="Calibri"/>
                <a:cs typeface="Calibri"/>
              </a:rPr>
              <a:t>s</a:t>
            </a:r>
            <a:r>
              <a:rPr sz="2800" spc="5" dirty="0">
                <a:latin typeface="Calibri"/>
                <a:cs typeface="Calibri"/>
              </a:rPr>
              <a:t> </a:t>
            </a:r>
            <a:r>
              <a:rPr sz="2800" dirty="0">
                <a:latin typeface="Calibri"/>
                <a:cs typeface="Calibri"/>
              </a:rPr>
              <a:t>a</a:t>
            </a:r>
            <a:r>
              <a:rPr sz="2800" spc="5" dirty="0">
                <a:latin typeface="Calibri"/>
                <a:cs typeface="Calibri"/>
              </a:rPr>
              <a:t> </a:t>
            </a:r>
            <a:r>
              <a:rPr sz="2800" spc="-5" dirty="0">
                <a:latin typeface="Calibri"/>
                <a:cs typeface="Calibri"/>
              </a:rPr>
              <a:t>programmin</a:t>
            </a:r>
            <a:r>
              <a:rPr sz="2800" dirty="0">
                <a:latin typeface="Calibri"/>
                <a:cs typeface="Calibri"/>
              </a:rPr>
              <a:t>g</a:t>
            </a:r>
            <a:r>
              <a:rPr sz="2800" spc="10" dirty="0">
                <a:latin typeface="Calibri"/>
                <a:cs typeface="Calibri"/>
              </a:rPr>
              <a:t> </a:t>
            </a:r>
            <a:r>
              <a:rPr sz="2800" spc="-5" dirty="0">
                <a:latin typeface="Calibri"/>
                <a:cs typeface="Calibri"/>
              </a:rPr>
              <a:t>languag</a:t>
            </a:r>
            <a:r>
              <a:rPr sz="2800" dirty="0">
                <a:latin typeface="Calibri"/>
                <a:cs typeface="Calibri"/>
              </a:rPr>
              <a:t>e</a:t>
            </a:r>
            <a:r>
              <a:rPr sz="2800" spc="10" dirty="0">
                <a:latin typeface="Calibri"/>
                <a:cs typeface="Calibri"/>
              </a:rPr>
              <a:t> </a:t>
            </a:r>
            <a:r>
              <a:rPr sz="2800" b="1" spc="-5" dirty="0">
                <a:latin typeface="Calibri"/>
                <a:cs typeface="Calibri"/>
              </a:rPr>
              <a:t>evolve</a:t>
            </a:r>
            <a:r>
              <a:rPr sz="2800" b="1" dirty="0">
                <a:latin typeface="Calibri"/>
                <a:cs typeface="Calibri"/>
              </a:rPr>
              <a:t>d</a:t>
            </a:r>
            <a:r>
              <a:rPr sz="2800" b="1" spc="-10" dirty="0">
                <a:latin typeface="Calibri"/>
                <a:cs typeface="Calibri"/>
              </a:rPr>
              <a:t> </a:t>
            </a:r>
            <a:r>
              <a:rPr sz="2800" b="1" spc="-5" dirty="0">
                <a:latin typeface="Calibri"/>
                <a:cs typeface="Calibri"/>
              </a:rPr>
              <a:t>fro</a:t>
            </a:r>
            <a:r>
              <a:rPr sz="2800" b="1" dirty="0">
                <a:latin typeface="Calibri"/>
                <a:cs typeface="Calibri"/>
              </a:rPr>
              <a:t>m</a:t>
            </a:r>
            <a:r>
              <a:rPr sz="2800" b="1" spc="5" dirty="0">
                <a:latin typeface="Calibri"/>
                <a:cs typeface="Calibri"/>
              </a:rPr>
              <a:t> </a:t>
            </a:r>
            <a:r>
              <a:rPr sz="2800" b="1" dirty="0">
                <a:latin typeface="Calibri"/>
                <a:cs typeface="Calibri"/>
              </a:rPr>
              <a:t>C</a:t>
            </a:r>
            <a:r>
              <a:rPr lang="en-AU" sz="2800" dirty="0">
                <a:latin typeface="Calibri"/>
                <a:cs typeface="Calibri"/>
              </a:rPr>
              <a:t>.</a:t>
            </a:r>
            <a:r>
              <a:rPr sz="2800" dirty="0">
                <a:latin typeface="Calibri"/>
                <a:cs typeface="Calibri"/>
              </a:rPr>
              <a:t> It </a:t>
            </a:r>
            <a:r>
              <a:rPr sz="2800" spc="-5" dirty="0">
                <a:latin typeface="Calibri"/>
                <a:cs typeface="Calibri"/>
              </a:rPr>
              <a:t>wa</a:t>
            </a:r>
            <a:r>
              <a:rPr sz="2800" dirty="0">
                <a:latin typeface="Calibri"/>
                <a:cs typeface="Calibri"/>
              </a:rPr>
              <a:t>s </a:t>
            </a:r>
            <a:r>
              <a:rPr sz="2800" b="1" spc="-5" dirty="0">
                <a:latin typeface="Calibri"/>
                <a:cs typeface="Calibri"/>
              </a:rPr>
              <a:t>standardise</a:t>
            </a:r>
            <a:r>
              <a:rPr sz="2800" b="1" dirty="0">
                <a:latin typeface="Calibri"/>
                <a:cs typeface="Calibri"/>
              </a:rPr>
              <a:t>d</a:t>
            </a:r>
            <a:r>
              <a:rPr sz="2800" b="1" spc="10" dirty="0">
                <a:latin typeface="Calibri"/>
                <a:cs typeface="Calibri"/>
              </a:rPr>
              <a:t> </a:t>
            </a:r>
            <a:r>
              <a:rPr sz="2800" b="1" dirty="0">
                <a:latin typeface="Calibri"/>
                <a:cs typeface="Calibri"/>
              </a:rPr>
              <a:t>by ANSI/ISO</a:t>
            </a:r>
            <a:r>
              <a:rPr sz="2800" b="1" spc="-5" dirty="0">
                <a:latin typeface="Calibri"/>
                <a:cs typeface="Calibri"/>
              </a:rPr>
              <a:t> i</a:t>
            </a:r>
            <a:r>
              <a:rPr sz="2800" b="1" dirty="0">
                <a:latin typeface="Calibri"/>
                <a:cs typeface="Calibri"/>
              </a:rPr>
              <a:t>n 1998</a:t>
            </a:r>
            <a:r>
              <a:rPr lang="en-AU" sz="2800" b="1" dirty="0">
                <a:latin typeface="Calibri"/>
                <a:cs typeface="Calibri"/>
              </a:rPr>
              <a:t>. </a:t>
            </a:r>
            <a:r>
              <a:rPr sz="2800" spc="-5" dirty="0">
                <a:latin typeface="Calibri"/>
                <a:cs typeface="Calibri"/>
              </a:rPr>
              <a:t>Th</a:t>
            </a:r>
            <a:r>
              <a:rPr sz="2800" dirty="0">
                <a:latin typeface="Calibri"/>
                <a:cs typeface="Calibri"/>
              </a:rPr>
              <a:t>e </a:t>
            </a:r>
            <a:r>
              <a:rPr sz="2800" spc="-5" dirty="0">
                <a:latin typeface="Calibri"/>
                <a:cs typeface="Calibri"/>
              </a:rPr>
              <a:t>lates</a:t>
            </a:r>
            <a:r>
              <a:rPr sz="2800" dirty="0">
                <a:latin typeface="Calibri"/>
                <a:cs typeface="Calibri"/>
              </a:rPr>
              <a:t>t</a:t>
            </a:r>
            <a:r>
              <a:rPr sz="2800" spc="5" dirty="0">
                <a:latin typeface="Calibri"/>
                <a:cs typeface="Calibri"/>
              </a:rPr>
              <a:t> </a:t>
            </a:r>
            <a:r>
              <a:rPr sz="2800" dirty="0">
                <a:latin typeface="Calibri"/>
                <a:cs typeface="Calibri"/>
              </a:rPr>
              <a:t>standard </a:t>
            </a:r>
            <a:r>
              <a:rPr sz="2800" spc="-5" dirty="0">
                <a:latin typeface="Calibri"/>
                <a:cs typeface="Calibri"/>
              </a:rPr>
              <a:t>revisio</a:t>
            </a:r>
            <a:r>
              <a:rPr sz="2800" dirty="0">
                <a:latin typeface="Calibri"/>
                <a:cs typeface="Calibri"/>
              </a:rPr>
              <a:t>n</a:t>
            </a:r>
            <a:r>
              <a:rPr sz="2800" spc="-10" dirty="0">
                <a:latin typeface="Calibri"/>
                <a:cs typeface="Calibri"/>
              </a:rPr>
              <a:t> </a:t>
            </a:r>
            <a:r>
              <a:rPr sz="2800" spc="-5" dirty="0">
                <a:latin typeface="Calibri"/>
                <a:cs typeface="Calibri"/>
              </a:rPr>
              <a:t>i</a:t>
            </a:r>
            <a:r>
              <a:rPr sz="2800" dirty="0">
                <a:latin typeface="Calibri"/>
                <a:cs typeface="Calibri"/>
              </a:rPr>
              <a:t>s</a:t>
            </a:r>
            <a:r>
              <a:rPr sz="2800" spc="10" dirty="0">
                <a:latin typeface="Calibri"/>
                <a:cs typeface="Calibri"/>
              </a:rPr>
              <a:t> </a:t>
            </a:r>
            <a:r>
              <a:rPr sz="2800" dirty="0">
                <a:latin typeface="Calibri"/>
                <a:cs typeface="Calibri"/>
              </a:rPr>
              <a:t>C++</a:t>
            </a:r>
            <a:r>
              <a:rPr lang="en-US" sz="2800" dirty="0">
                <a:latin typeface="Calibri"/>
                <a:cs typeface="Calibri"/>
              </a:rPr>
              <a:t>2020</a:t>
            </a:r>
            <a:r>
              <a:rPr sz="2800" spc="5" dirty="0">
                <a:latin typeface="Calibri"/>
                <a:cs typeface="Calibri"/>
              </a:rPr>
              <a:t> </a:t>
            </a:r>
            <a:r>
              <a:rPr sz="2800" dirty="0">
                <a:latin typeface="Calibri"/>
                <a:cs typeface="Calibri"/>
              </a:rPr>
              <a:t>(</a:t>
            </a:r>
            <a:r>
              <a:rPr lang="en-US" sz="2000" dirty="0">
                <a:latin typeface="Calibri"/>
                <a:cs typeface="Calibri"/>
              </a:rPr>
              <a:t>December</a:t>
            </a:r>
            <a:r>
              <a:rPr sz="2000" dirty="0">
                <a:latin typeface="Calibri"/>
                <a:cs typeface="Calibri"/>
              </a:rPr>
              <a:t> </a:t>
            </a:r>
            <a:r>
              <a:rPr sz="2000" spc="-5" dirty="0">
                <a:latin typeface="Calibri"/>
                <a:cs typeface="Calibri"/>
              </a:rPr>
              <a:t>20</a:t>
            </a:r>
            <a:r>
              <a:rPr lang="en-US" sz="2000" spc="-5" dirty="0">
                <a:latin typeface="Calibri"/>
                <a:cs typeface="Calibri"/>
              </a:rPr>
              <a:t>20</a:t>
            </a:r>
            <a:r>
              <a:rPr sz="2800" dirty="0">
                <a:latin typeface="Calibri"/>
                <a:cs typeface="Calibri"/>
              </a:rPr>
              <a:t>)</a:t>
            </a:r>
            <a:r>
              <a:rPr lang="en-AU" sz="2800" dirty="0">
                <a:latin typeface="Calibri"/>
                <a:cs typeface="Calibri"/>
              </a:rPr>
              <a:t>.</a:t>
            </a:r>
            <a:endParaRPr sz="2800" dirty="0">
              <a:latin typeface="Calibri"/>
              <a:cs typeface="Calibri"/>
            </a:endParaRPr>
          </a:p>
          <a:p>
            <a:pPr marL="469900" indent="-457200" algn="just">
              <a:lnSpc>
                <a:spcPct val="100000"/>
              </a:lnSpc>
              <a:spcBef>
                <a:spcPts val="1930"/>
              </a:spcBef>
              <a:buFont typeface="Arial" panose="020B0604020202020204" pitchFamily="34" charset="0"/>
              <a:buChar char="•"/>
              <a:tabLst>
                <a:tab pos="355600" algn="l"/>
              </a:tabLst>
            </a:pPr>
            <a:r>
              <a:rPr sz="2800" dirty="0">
                <a:latin typeface="Calibri"/>
                <a:cs typeface="Calibri"/>
              </a:rPr>
              <a:t>C++</a:t>
            </a:r>
            <a:r>
              <a:rPr sz="2800" spc="5" dirty="0">
                <a:latin typeface="Calibri"/>
                <a:cs typeface="Calibri"/>
              </a:rPr>
              <a:t> </a:t>
            </a:r>
            <a:r>
              <a:rPr sz="2800" spc="-5" dirty="0">
                <a:latin typeface="Calibri"/>
                <a:cs typeface="Calibri"/>
              </a:rPr>
              <a:t>overcome</a:t>
            </a:r>
            <a:r>
              <a:rPr sz="2800" dirty="0">
                <a:latin typeface="Calibri"/>
                <a:cs typeface="Calibri"/>
              </a:rPr>
              <a:t>s</a:t>
            </a:r>
            <a:r>
              <a:rPr sz="2800" spc="10" dirty="0">
                <a:latin typeface="Calibri"/>
                <a:cs typeface="Calibri"/>
              </a:rPr>
              <a:t> </a:t>
            </a:r>
            <a:r>
              <a:rPr sz="2800" spc="-5" dirty="0">
                <a:latin typeface="Calibri"/>
                <a:cs typeface="Calibri"/>
              </a:rPr>
              <a:t>som</a:t>
            </a:r>
            <a:r>
              <a:rPr sz="2800" dirty="0">
                <a:latin typeface="Calibri"/>
                <a:cs typeface="Calibri"/>
              </a:rPr>
              <a:t>e </a:t>
            </a:r>
            <a:r>
              <a:rPr sz="2800" spc="-10" dirty="0">
                <a:latin typeface="Calibri"/>
                <a:cs typeface="Calibri"/>
              </a:rPr>
              <a:t>o</a:t>
            </a:r>
            <a:r>
              <a:rPr sz="2800" dirty="0">
                <a:latin typeface="Calibri"/>
                <a:cs typeface="Calibri"/>
              </a:rPr>
              <a:t>f</a:t>
            </a:r>
            <a:r>
              <a:rPr sz="2800" spc="5" dirty="0">
                <a:latin typeface="Calibri"/>
                <a:cs typeface="Calibri"/>
              </a:rPr>
              <a:t> </a:t>
            </a:r>
            <a:r>
              <a:rPr sz="2800" spc="-5" dirty="0">
                <a:latin typeface="Calibri"/>
                <a:cs typeface="Calibri"/>
              </a:rPr>
              <a:t>th</a:t>
            </a:r>
            <a:r>
              <a:rPr sz="2800" dirty="0">
                <a:latin typeface="Calibri"/>
                <a:cs typeface="Calibri"/>
              </a:rPr>
              <a:t>e </a:t>
            </a:r>
            <a:r>
              <a:rPr sz="2800" spc="-5" dirty="0">
                <a:latin typeface="Calibri"/>
                <a:cs typeface="Calibri"/>
              </a:rPr>
              <a:t>limitation</a:t>
            </a:r>
            <a:r>
              <a:rPr sz="2800" dirty="0">
                <a:latin typeface="Calibri"/>
                <a:cs typeface="Calibri"/>
              </a:rPr>
              <a:t>s</a:t>
            </a:r>
            <a:r>
              <a:rPr sz="2800" spc="20" dirty="0">
                <a:latin typeface="Calibri"/>
                <a:cs typeface="Calibri"/>
              </a:rPr>
              <a:t> </a:t>
            </a:r>
            <a:r>
              <a:rPr sz="2800" spc="-5" dirty="0">
                <a:latin typeface="Calibri"/>
                <a:cs typeface="Calibri"/>
              </a:rPr>
              <a:t>o</a:t>
            </a:r>
            <a:r>
              <a:rPr sz="2800" dirty="0">
                <a:latin typeface="Calibri"/>
                <a:cs typeface="Calibri"/>
              </a:rPr>
              <a:t>f C</a:t>
            </a:r>
            <a:r>
              <a:rPr lang="en-AU" sz="2800" dirty="0">
                <a:latin typeface="Calibri"/>
                <a:cs typeface="Calibri"/>
              </a:rPr>
              <a:t>. </a:t>
            </a:r>
            <a:r>
              <a:rPr sz="2800" dirty="0">
                <a:latin typeface="Calibri"/>
                <a:cs typeface="Calibri"/>
              </a:rPr>
              <a:t>In</a:t>
            </a:r>
            <a:r>
              <a:rPr sz="2800" spc="5" dirty="0">
                <a:latin typeface="Calibri"/>
                <a:cs typeface="Calibri"/>
              </a:rPr>
              <a:t> </a:t>
            </a:r>
            <a:r>
              <a:rPr sz="2800" dirty="0">
                <a:latin typeface="Calibri"/>
                <a:cs typeface="Calibri"/>
              </a:rPr>
              <a:t>a</a:t>
            </a:r>
            <a:r>
              <a:rPr sz="2800" spc="5" dirty="0">
                <a:latin typeface="Calibri"/>
                <a:cs typeface="Calibri"/>
              </a:rPr>
              <a:t> </a:t>
            </a:r>
            <a:r>
              <a:rPr sz="2800" spc="-10" dirty="0">
                <a:latin typeface="Calibri"/>
                <a:cs typeface="Calibri"/>
              </a:rPr>
              <a:t>wa</a:t>
            </a:r>
            <a:r>
              <a:rPr sz="2800" dirty="0">
                <a:latin typeface="Calibri"/>
                <a:cs typeface="Calibri"/>
              </a:rPr>
              <a:t>y</a:t>
            </a:r>
            <a:r>
              <a:rPr lang="en-AU" sz="2800" dirty="0">
                <a:latin typeface="Calibri"/>
                <a:cs typeface="Calibri"/>
              </a:rPr>
              <a:t>,</a:t>
            </a:r>
            <a:r>
              <a:rPr sz="2800" dirty="0">
                <a:latin typeface="Calibri"/>
                <a:cs typeface="Calibri"/>
              </a:rPr>
              <a:t> </a:t>
            </a:r>
            <a:r>
              <a:rPr sz="2800" spc="-5" dirty="0">
                <a:latin typeface="Calibri"/>
                <a:cs typeface="Calibri"/>
              </a:rPr>
              <a:t>C+</a:t>
            </a:r>
            <a:r>
              <a:rPr sz="2800" dirty="0">
                <a:latin typeface="Calibri"/>
                <a:cs typeface="Calibri"/>
              </a:rPr>
              <a:t>+</a:t>
            </a:r>
            <a:r>
              <a:rPr sz="2800" spc="5" dirty="0">
                <a:latin typeface="Calibri"/>
                <a:cs typeface="Calibri"/>
              </a:rPr>
              <a:t> </a:t>
            </a:r>
            <a:r>
              <a:rPr sz="2800" spc="-5" dirty="0">
                <a:latin typeface="Calibri"/>
                <a:cs typeface="Calibri"/>
              </a:rPr>
              <a:t>i</a:t>
            </a:r>
            <a:r>
              <a:rPr sz="2800" dirty="0">
                <a:latin typeface="Calibri"/>
                <a:cs typeface="Calibri"/>
              </a:rPr>
              <a:t>s</a:t>
            </a:r>
            <a:r>
              <a:rPr sz="2800" spc="5" dirty="0">
                <a:latin typeface="Calibri"/>
                <a:cs typeface="Calibri"/>
              </a:rPr>
              <a:t> </a:t>
            </a:r>
            <a:r>
              <a:rPr sz="2800" dirty="0">
                <a:latin typeface="Calibri"/>
                <a:cs typeface="Calibri"/>
              </a:rPr>
              <a:t>a</a:t>
            </a:r>
            <a:r>
              <a:rPr sz="2800" spc="-5" dirty="0">
                <a:latin typeface="Calibri"/>
                <a:cs typeface="Calibri"/>
              </a:rPr>
              <a:t> bette</a:t>
            </a:r>
            <a:r>
              <a:rPr sz="2800" dirty="0">
                <a:latin typeface="Calibri"/>
                <a:cs typeface="Calibri"/>
              </a:rPr>
              <a:t>r C</a:t>
            </a:r>
            <a:r>
              <a:rPr sz="2800" spc="-5" dirty="0">
                <a:latin typeface="Calibri"/>
                <a:cs typeface="Calibri"/>
              </a:rPr>
              <a:t> wit</a:t>
            </a:r>
            <a:r>
              <a:rPr sz="2800" dirty="0">
                <a:latin typeface="Calibri"/>
                <a:cs typeface="Calibri"/>
              </a:rPr>
              <a:t>h </a:t>
            </a:r>
            <a:r>
              <a:rPr sz="2800" spc="-5" dirty="0">
                <a:latin typeface="Calibri"/>
                <a:cs typeface="Calibri"/>
              </a:rPr>
              <a:t>som</a:t>
            </a:r>
            <a:r>
              <a:rPr sz="2800" dirty="0">
                <a:latin typeface="Calibri"/>
                <a:cs typeface="Calibri"/>
              </a:rPr>
              <a:t>e </a:t>
            </a:r>
            <a:r>
              <a:rPr sz="2800" spc="-5" dirty="0">
                <a:latin typeface="Calibri"/>
                <a:cs typeface="Calibri"/>
              </a:rPr>
              <a:t>ne</a:t>
            </a:r>
            <a:r>
              <a:rPr sz="2800" dirty="0">
                <a:latin typeface="Calibri"/>
                <a:cs typeface="Calibri"/>
              </a:rPr>
              <a:t>w </a:t>
            </a:r>
            <a:r>
              <a:rPr sz="2800" spc="-5" dirty="0">
                <a:latin typeface="Calibri"/>
                <a:cs typeface="Calibri"/>
              </a:rPr>
              <a:t>features added</a:t>
            </a:r>
            <a:r>
              <a:rPr lang="en-AU" sz="2800" spc="-5" dirty="0">
                <a:latin typeface="Calibri"/>
                <a:cs typeface="Calibri"/>
              </a:rPr>
              <a:t>.</a:t>
            </a:r>
            <a:endParaRPr sz="2800" dirty="0">
              <a:latin typeface="Calibri"/>
              <a:cs typeface="Calibri"/>
            </a:endParaRPr>
          </a:p>
          <a:p>
            <a:pPr marL="469900" indent="-457200" algn="just">
              <a:lnSpc>
                <a:spcPct val="100000"/>
              </a:lnSpc>
              <a:spcBef>
                <a:spcPts val="1880"/>
              </a:spcBef>
              <a:buFont typeface="Arial" panose="020B0604020202020204" pitchFamily="34" charset="0"/>
              <a:buChar char="•"/>
              <a:tabLst>
                <a:tab pos="355600" algn="l"/>
              </a:tabLst>
            </a:pPr>
            <a:r>
              <a:rPr sz="2800" dirty="0">
                <a:latin typeface="Calibri"/>
                <a:cs typeface="Calibri"/>
              </a:rPr>
              <a:t>C++</a:t>
            </a:r>
            <a:r>
              <a:rPr sz="2800" spc="5" dirty="0">
                <a:latin typeface="Calibri"/>
                <a:cs typeface="Calibri"/>
              </a:rPr>
              <a:t> </a:t>
            </a:r>
            <a:r>
              <a:rPr sz="2800" dirty="0">
                <a:latin typeface="Calibri"/>
                <a:cs typeface="Calibri"/>
              </a:rPr>
              <a:t>supports</a:t>
            </a:r>
            <a:r>
              <a:rPr sz="2800" spc="10" dirty="0">
                <a:latin typeface="Calibri"/>
                <a:cs typeface="Calibri"/>
              </a:rPr>
              <a:t> </a:t>
            </a:r>
            <a:r>
              <a:rPr sz="2800" b="1" spc="-5" dirty="0">
                <a:latin typeface="Calibri"/>
                <a:cs typeface="Calibri"/>
              </a:rPr>
              <a:t>Objec</a:t>
            </a:r>
            <a:r>
              <a:rPr sz="2800" b="1" dirty="0">
                <a:latin typeface="Calibri"/>
                <a:cs typeface="Calibri"/>
              </a:rPr>
              <a:t>t</a:t>
            </a:r>
            <a:r>
              <a:rPr sz="2800" b="1" spc="10" dirty="0">
                <a:latin typeface="Calibri"/>
                <a:cs typeface="Calibri"/>
              </a:rPr>
              <a:t> </a:t>
            </a:r>
            <a:r>
              <a:rPr sz="2800" b="1" spc="-5" dirty="0">
                <a:latin typeface="Calibri"/>
                <a:cs typeface="Calibri"/>
              </a:rPr>
              <a:t>Oriente</a:t>
            </a:r>
            <a:r>
              <a:rPr sz="2800" b="1" dirty="0">
                <a:latin typeface="Calibri"/>
                <a:cs typeface="Calibri"/>
              </a:rPr>
              <a:t>d</a:t>
            </a:r>
            <a:r>
              <a:rPr sz="2800" b="1" spc="5" dirty="0">
                <a:latin typeface="Calibri"/>
                <a:cs typeface="Calibri"/>
              </a:rPr>
              <a:t> </a:t>
            </a:r>
            <a:r>
              <a:rPr sz="2800" b="1" spc="-5" dirty="0">
                <a:latin typeface="Calibri"/>
                <a:cs typeface="Calibri"/>
              </a:rPr>
              <a:t>Methodology</a:t>
            </a:r>
            <a:r>
              <a:rPr lang="en-AU" sz="2800" b="1" spc="-5" dirty="0">
                <a:latin typeface="Calibri"/>
                <a:cs typeface="Calibri"/>
              </a:rPr>
              <a:t>. </a:t>
            </a:r>
            <a:r>
              <a:rPr sz="2800" dirty="0">
                <a:latin typeface="Calibri"/>
                <a:cs typeface="Calibri"/>
              </a:rPr>
              <a:t>In</a:t>
            </a:r>
            <a:r>
              <a:rPr sz="2800" spc="5" dirty="0">
                <a:latin typeface="Calibri"/>
                <a:cs typeface="Calibri"/>
              </a:rPr>
              <a:t> </a:t>
            </a:r>
            <a:r>
              <a:rPr sz="2800" spc="-5" dirty="0">
                <a:latin typeface="Calibri"/>
                <a:cs typeface="Calibri"/>
              </a:rPr>
              <a:t>thi</a:t>
            </a:r>
            <a:r>
              <a:rPr sz="2800" dirty="0">
                <a:latin typeface="Calibri"/>
                <a:cs typeface="Calibri"/>
              </a:rPr>
              <a:t>s respect</a:t>
            </a:r>
            <a:r>
              <a:rPr lang="en-US" sz="2800" dirty="0">
                <a:latin typeface="Calibri"/>
                <a:cs typeface="Calibri"/>
              </a:rPr>
              <a:t>,</a:t>
            </a:r>
            <a:r>
              <a:rPr sz="2800" spc="-5" dirty="0">
                <a:latin typeface="Calibri"/>
                <a:cs typeface="Calibri"/>
              </a:rPr>
              <a:t> </a:t>
            </a:r>
            <a:r>
              <a:rPr sz="2800" dirty="0">
                <a:latin typeface="Calibri"/>
                <a:cs typeface="Calibri"/>
              </a:rPr>
              <a:t>C++</a:t>
            </a:r>
            <a:r>
              <a:rPr sz="2800" spc="5" dirty="0">
                <a:latin typeface="Calibri"/>
                <a:cs typeface="Calibri"/>
              </a:rPr>
              <a:t> </a:t>
            </a:r>
            <a:r>
              <a:rPr sz="2800" spc="-5" dirty="0">
                <a:latin typeface="Calibri"/>
                <a:cs typeface="Calibri"/>
              </a:rPr>
              <a:t>i</a:t>
            </a:r>
            <a:r>
              <a:rPr sz="2800" dirty="0">
                <a:latin typeface="Calibri"/>
                <a:cs typeface="Calibri"/>
              </a:rPr>
              <a:t>s</a:t>
            </a:r>
            <a:r>
              <a:rPr sz="2800" spc="5" dirty="0">
                <a:latin typeface="Calibri"/>
                <a:cs typeface="Calibri"/>
              </a:rPr>
              <a:t> </a:t>
            </a:r>
            <a:r>
              <a:rPr sz="2800" dirty="0">
                <a:latin typeface="Calibri"/>
                <a:cs typeface="Calibri"/>
              </a:rPr>
              <a:t>a</a:t>
            </a:r>
            <a:r>
              <a:rPr sz="2800" spc="-5" dirty="0">
                <a:latin typeface="Calibri"/>
                <a:cs typeface="Calibri"/>
              </a:rPr>
              <a:t> </a:t>
            </a:r>
            <a:r>
              <a:rPr sz="2800" b="1" spc="-5" dirty="0">
                <a:latin typeface="Calibri"/>
                <a:cs typeface="Calibri"/>
              </a:rPr>
              <a:t>completel</a:t>
            </a:r>
            <a:r>
              <a:rPr sz="2800" b="1" dirty="0">
                <a:latin typeface="Calibri"/>
                <a:cs typeface="Calibri"/>
              </a:rPr>
              <a:t>y</a:t>
            </a:r>
            <a:r>
              <a:rPr sz="2800" b="1" spc="10" dirty="0">
                <a:latin typeface="Calibri"/>
                <a:cs typeface="Calibri"/>
              </a:rPr>
              <a:t> </a:t>
            </a:r>
            <a:r>
              <a:rPr sz="2800" b="1" dirty="0">
                <a:latin typeface="Calibri"/>
                <a:cs typeface="Calibri"/>
              </a:rPr>
              <a:t>different</a:t>
            </a:r>
            <a:r>
              <a:rPr sz="2800" b="1" spc="-5" dirty="0">
                <a:latin typeface="Calibri"/>
                <a:cs typeface="Calibri"/>
              </a:rPr>
              <a:t> </a:t>
            </a:r>
            <a:r>
              <a:rPr sz="2800" spc="-5" dirty="0">
                <a:latin typeface="Calibri"/>
                <a:cs typeface="Calibri"/>
              </a:rPr>
              <a:t>language tha</a:t>
            </a:r>
            <a:r>
              <a:rPr sz="2800" dirty="0">
                <a:latin typeface="Calibri"/>
                <a:cs typeface="Calibri"/>
              </a:rPr>
              <a:t>t</a:t>
            </a:r>
            <a:r>
              <a:rPr sz="2800" spc="-5" dirty="0">
                <a:latin typeface="Calibri"/>
                <a:cs typeface="Calibri"/>
              </a:rPr>
              <a:t> i</a:t>
            </a:r>
            <a:r>
              <a:rPr sz="2800" dirty="0">
                <a:latin typeface="Calibri"/>
                <a:cs typeface="Calibri"/>
              </a:rPr>
              <a:t>s</a:t>
            </a:r>
            <a:r>
              <a:rPr sz="2800" spc="5" dirty="0">
                <a:latin typeface="Calibri"/>
                <a:cs typeface="Calibri"/>
              </a:rPr>
              <a:t> </a:t>
            </a:r>
            <a:r>
              <a:rPr sz="2800" dirty="0">
                <a:latin typeface="Calibri"/>
                <a:cs typeface="Calibri"/>
              </a:rPr>
              <a:t>based</a:t>
            </a:r>
            <a:r>
              <a:rPr sz="2800" spc="5" dirty="0">
                <a:latin typeface="Calibri"/>
                <a:cs typeface="Calibri"/>
              </a:rPr>
              <a:t> </a:t>
            </a:r>
            <a:r>
              <a:rPr sz="2800" spc="-5" dirty="0">
                <a:latin typeface="Calibri"/>
                <a:cs typeface="Calibri"/>
              </a:rPr>
              <a:t>o</a:t>
            </a:r>
            <a:r>
              <a:rPr sz="2800" dirty="0">
                <a:latin typeface="Calibri"/>
                <a:cs typeface="Calibri"/>
              </a:rPr>
              <a:t>n a</a:t>
            </a:r>
            <a:r>
              <a:rPr sz="2800" spc="5" dirty="0">
                <a:latin typeface="Calibri"/>
                <a:cs typeface="Calibri"/>
              </a:rPr>
              <a:t> </a:t>
            </a:r>
            <a:r>
              <a:rPr sz="2800" spc="-5" dirty="0">
                <a:latin typeface="Calibri"/>
                <a:cs typeface="Calibri"/>
              </a:rPr>
              <a:t>differen</a:t>
            </a:r>
            <a:r>
              <a:rPr sz="2800" dirty="0">
                <a:latin typeface="Calibri"/>
                <a:cs typeface="Calibri"/>
              </a:rPr>
              <a:t>t</a:t>
            </a:r>
            <a:r>
              <a:rPr sz="2800" spc="5" dirty="0">
                <a:latin typeface="Calibri"/>
                <a:cs typeface="Calibri"/>
              </a:rPr>
              <a:t> </a:t>
            </a:r>
            <a:r>
              <a:rPr sz="2800" spc="-5" dirty="0">
                <a:latin typeface="Calibri"/>
                <a:cs typeface="Calibri"/>
              </a:rPr>
              <a:t>methodology</a:t>
            </a:r>
            <a:r>
              <a:rPr lang="en-AU" sz="2800" spc="-5" dirty="0">
                <a:latin typeface="Calibri"/>
                <a:cs typeface="Calibri"/>
              </a:rPr>
              <a:t>.</a:t>
            </a:r>
            <a:endParaRPr sz="2800" dirty="0">
              <a:latin typeface="Calibri"/>
              <a:cs typeface="Calibri"/>
            </a:endParaRPr>
          </a:p>
        </p:txBody>
      </p:sp>
    </p:spTree>
    <p:extLst>
      <p:ext uri="{BB962C8B-B14F-4D97-AF65-F5344CB8AC3E}">
        <p14:creationId xmlns:p14="http://schemas.microsoft.com/office/powerpoint/2010/main" val="2048994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52730" y="111135"/>
            <a:ext cx="1943100" cy="615553"/>
          </a:xfrm>
          <a:prstGeom prst="rect">
            <a:avLst/>
          </a:prstGeom>
        </p:spPr>
        <p:txBody>
          <a:bodyPr vert="horz" wrap="square" lIns="0" tIns="0" rIns="0" bIns="0" rtlCol="0">
            <a:spAutoFit/>
          </a:bodyPr>
          <a:lstStyle/>
          <a:p>
            <a:pPr marL="12700">
              <a:lnSpc>
                <a:spcPct val="100000"/>
              </a:lnSpc>
            </a:pPr>
            <a:r>
              <a:rPr spc="-5" dirty="0"/>
              <a:t>E</a:t>
            </a:r>
            <a:r>
              <a:rPr spc="-85" dirty="0"/>
              <a:t>x</a:t>
            </a:r>
            <a:r>
              <a:rPr spc="-5" dirty="0"/>
              <a:t>ample</a:t>
            </a:r>
            <a:endParaRPr dirty="0"/>
          </a:p>
        </p:txBody>
      </p:sp>
      <p:sp>
        <p:nvSpPr>
          <p:cNvPr id="4" name="object 4"/>
          <p:cNvSpPr txBox="1"/>
          <p:nvPr/>
        </p:nvSpPr>
        <p:spPr>
          <a:xfrm>
            <a:off x="1313821" y="1444644"/>
            <a:ext cx="2772410" cy="521970"/>
          </a:xfrm>
          <a:prstGeom prst="rect">
            <a:avLst/>
          </a:prstGeom>
        </p:spPr>
        <p:txBody>
          <a:bodyPr vert="horz" wrap="square" lIns="0" tIns="0" rIns="0" bIns="0" rtlCol="0">
            <a:spAutoFit/>
          </a:bodyPr>
          <a:lstStyle/>
          <a:p>
            <a:pPr marL="28575">
              <a:lnSpc>
                <a:spcPts val="2135"/>
              </a:lnSpc>
            </a:pPr>
            <a:r>
              <a:rPr sz="1800" spc="-5" dirty="0">
                <a:solidFill>
                  <a:srgbClr val="00009A"/>
                </a:solidFill>
                <a:latin typeface="Courier New"/>
                <a:cs typeface="Courier New"/>
              </a:rPr>
              <a:t>voi</a:t>
            </a:r>
            <a:r>
              <a:rPr sz="1800" dirty="0">
                <a:solidFill>
                  <a:srgbClr val="00009A"/>
                </a:solidFill>
                <a:latin typeface="Courier New"/>
                <a:cs typeface="Courier New"/>
              </a:rPr>
              <a:t>d</a:t>
            </a:r>
            <a:r>
              <a:rPr sz="1800" spc="-10" dirty="0">
                <a:solidFill>
                  <a:srgbClr val="00009A"/>
                </a:solidFill>
                <a:latin typeface="Courier New"/>
                <a:cs typeface="Courier New"/>
              </a:rPr>
              <a:t> </a:t>
            </a:r>
            <a:r>
              <a:rPr sz="1800" spc="-5" dirty="0">
                <a:latin typeface="Courier New"/>
                <a:cs typeface="Courier New"/>
              </a:rPr>
              <a:t>increment1</a:t>
            </a:r>
            <a:r>
              <a:rPr sz="1800" dirty="0">
                <a:latin typeface="Courier New"/>
                <a:cs typeface="Courier New"/>
              </a:rPr>
              <a:t>(</a:t>
            </a:r>
            <a:r>
              <a:rPr sz="1800" spc="-10" dirty="0">
                <a:latin typeface="Courier New"/>
                <a:cs typeface="Courier New"/>
              </a:rPr>
              <a:t> </a:t>
            </a:r>
            <a:r>
              <a:rPr sz="1800" spc="-10" dirty="0">
                <a:solidFill>
                  <a:srgbClr val="00009A"/>
                </a:solidFill>
                <a:latin typeface="Courier New"/>
                <a:cs typeface="Courier New"/>
              </a:rPr>
              <a:t>int</a:t>
            </a:r>
            <a:endParaRPr sz="1800">
              <a:latin typeface="Courier New"/>
              <a:cs typeface="Courier New"/>
            </a:endParaRPr>
          </a:p>
          <a:p>
            <a:pPr marL="12700">
              <a:lnSpc>
                <a:spcPts val="2135"/>
              </a:lnSpc>
            </a:pPr>
            <a:r>
              <a:rPr sz="1800" dirty="0">
                <a:latin typeface="Courier New"/>
                <a:cs typeface="Courier New"/>
              </a:rPr>
              <a:t>{</a:t>
            </a:r>
            <a:endParaRPr sz="1800">
              <a:latin typeface="Courier New"/>
              <a:cs typeface="Courier New"/>
            </a:endParaRPr>
          </a:p>
        </p:txBody>
      </p:sp>
      <p:sp>
        <p:nvSpPr>
          <p:cNvPr id="5" name="object 5"/>
          <p:cNvSpPr txBox="1"/>
          <p:nvPr/>
        </p:nvSpPr>
        <p:spPr>
          <a:xfrm>
            <a:off x="4197998" y="1457344"/>
            <a:ext cx="298450" cy="228600"/>
          </a:xfrm>
          <a:prstGeom prst="rect">
            <a:avLst/>
          </a:prstGeom>
        </p:spPr>
        <p:txBody>
          <a:bodyPr vert="horz" wrap="square" lIns="0" tIns="0" rIns="0" bIns="0" rtlCol="0">
            <a:spAutoFit/>
          </a:bodyPr>
          <a:lstStyle/>
          <a:p>
            <a:pPr marL="12700">
              <a:lnSpc>
                <a:spcPct val="100000"/>
              </a:lnSpc>
            </a:pPr>
            <a:r>
              <a:rPr sz="1800" spc="-10" dirty="0">
                <a:latin typeface="Courier New"/>
                <a:cs typeface="Courier New"/>
              </a:rPr>
              <a:t>m)</a:t>
            </a:r>
            <a:endParaRPr sz="1800">
              <a:latin typeface="Courier New"/>
              <a:cs typeface="Courier New"/>
            </a:endParaRPr>
          </a:p>
        </p:txBody>
      </p:sp>
      <p:sp>
        <p:nvSpPr>
          <p:cNvPr id="6" name="object 6"/>
          <p:cNvSpPr txBox="1"/>
          <p:nvPr/>
        </p:nvSpPr>
        <p:spPr>
          <a:xfrm>
            <a:off x="1656721" y="1986426"/>
            <a:ext cx="572135" cy="25400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++m;</a:t>
            </a:r>
            <a:endParaRPr sz="1800">
              <a:latin typeface="Courier New"/>
              <a:cs typeface="Courier New"/>
            </a:endParaRPr>
          </a:p>
        </p:txBody>
      </p:sp>
      <p:sp>
        <p:nvSpPr>
          <p:cNvPr id="7" name="object 7"/>
          <p:cNvSpPr txBox="1"/>
          <p:nvPr/>
        </p:nvSpPr>
        <p:spPr>
          <a:xfrm>
            <a:off x="3772025" y="1986426"/>
            <a:ext cx="2962275" cy="528320"/>
          </a:xfrm>
          <a:prstGeom prst="rect">
            <a:avLst/>
          </a:prstGeom>
        </p:spPr>
        <p:txBody>
          <a:bodyPr vert="horz" wrap="square" lIns="0" tIns="0" rIns="0" bIns="0" rtlCol="0">
            <a:spAutoFit/>
          </a:bodyPr>
          <a:lstStyle/>
          <a:p>
            <a:pPr marL="82550">
              <a:lnSpc>
                <a:spcPct val="100000"/>
              </a:lnSpc>
            </a:pPr>
            <a:r>
              <a:rPr sz="1800" spc="-10" dirty="0">
                <a:solidFill>
                  <a:srgbClr val="006500"/>
                </a:solidFill>
                <a:latin typeface="Courier New"/>
                <a:cs typeface="Courier New"/>
              </a:rPr>
              <a:t>/</a:t>
            </a:r>
            <a:r>
              <a:rPr sz="1800" dirty="0">
                <a:solidFill>
                  <a:srgbClr val="006500"/>
                </a:solidFill>
                <a:latin typeface="Courier New"/>
                <a:cs typeface="Courier New"/>
              </a:rPr>
              <a:t>/</a:t>
            </a:r>
            <a:r>
              <a:rPr sz="1800" spc="-10" dirty="0">
                <a:solidFill>
                  <a:srgbClr val="006500"/>
                </a:solidFill>
                <a:latin typeface="Courier New"/>
                <a:cs typeface="Courier New"/>
              </a:rPr>
              <a:t> incremen</a:t>
            </a:r>
            <a:r>
              <a:rPr sz="1800" dirty="0">
                <a:solidFill>
                  <a:srgbClr val="006500"/>
                </a:solidFill>
                <a:latin typeface="Courier New"/>
                <a:cs typeface="Courier New"/>
              </a:rPr>
              <a:t>t</a:t>
            </a:r>
            <a:r>
              <a:rPr sz="1800" spc="-10" dirty="0">
                <a:solidFill>
                  <a:srgbClr val="006500"/>
                </a:solidFill>
                <a:latin typeface="Courier New"/>
                <a:cs typeface="Courier New"/>
              </a:rPr>
              <a:t> </a:t>
            </a:r>
            <a:r>
              <a:rPr sz="1800" dirty="0">
                <a:solidFill>
                  <a:srgbClr val="006500"/>
                </a:solidFill>
                <a:latin typeface="Courier New"/>
                <a:cs typeface="Courier New"/>
              </a:rPr>
              <a:t>a</a:t>
            </a:r>
            <a:r>
              <a:rPr sz="1800" spc="-10" dirty="0">
                <a:solidFill>
                  <a:srgbClr val="006500"/>
                </a:solidFill>
                <a:latin typeface="Courier New"/>
                <a:cs typeface="Courier New"/>
              </a:rPr>
              <a:t> formal</a:t>
            </a:r>
            <a:endParaRPr sz="1800">
              <a:latin typeface="Courier New"/>
              <a:cs typeface="Courier New"/>
            </a:endParaRPr>
          </a:p>
          <a:p>
            <a:pPr marL="12700">
              <a:lnSpc>
                <a:spcPct val="100000"/>
              </a:lnSpc>
              <a:tabLst>
                <a:tab pos="558165" algn="l"/>
              </a:tabLst>
            </a:pPr>
            <a:r>
              <a:rPr sz="1800" spc="-10" dirty="0">
                <a:solidFill>
                  <a:srgbClr val="006500"/>
                </a:solidFill>
                <a:latin typeface="Courier New"/>
                <a:cs typeface="Courier New"/>
              </a:rPr>
              <a:t>/</a:t>
            </a:r>
            <a:r>
              <a:rPr sz="1800" dirty="0">
                <a:solidFill>
                  <a:srgbClr val="006500"/>
                </a:solidFill>
                <a:latin typeface="Courier New"/>
                <a:cs typeface="Courier New"/>
              </a:rPr>
              <a:t>/	</a:t>
            </a:r>
            <a:r>
              <a:rPr sz="1800" spc="-10" dirty="0">
                <a:solidFill>
                  <a:srgbClr val="006500"/>
                </a:solidFill>
                <a:latin typeface="Courier New"/>
                <a:cs typeface="Courier New"/>
              </a:rPr>
              <a:t>tha</a:t>
            </a:r>
            <a:r>
              <a:rPr sz="1800" dirty="0">
                <a:solidFill>
                  <a:srgbClr val="006500"/>
                </a:solidFill>
                <a:latin typeface="Courier New"/>
                <a:cs typeface="Courier New"/>
              </a:rPr>
              <a:t>t</a:t>
            </a:r>
            <a:r>
              <a:rPr sz="1800" spc="-10" dirty="0">
                <a:solidFill>
                  <a:srgbClr val="006500"/>
                </a:solidFill>
                <a:latin typeface="Courier New"/>
                <a:cs typeface="Courier New"/>
              </a:rPr>
              <a:t> i</a:t>
            </a:r>
            <a:r>
              <a:rPr sz="1800" dirty="0">
                <a:solidFill>
                  <a:srgbClr val="006500"/>
                </a:solidFill>
                <a:latin typeface="Courier New"/>
                <a:cs typeface="Courier New"/>
              </a:rPr>
              <a:t>s</a:t>
            </a:r>
            <a:r>
              <a:rPr sz="1800" spc="-10" dirty="0">
                <a:solidFill>
                  <a:srgbClr val="006500"/>
                </a:solidFill>
                <a:latin typeface="Courier New"/>
                <a:cs typeface="Courier New"/>
              </a:rPr>
              <a:t> </a:t>
            </a:r>
            <a:r>
              <a:rPr sz="1800" dirty="0">
                <a:solidFill>
                  <a:srgbClr val="006500"/>
                </a:solidFill>
                <a:latin typeface="Courier New"/>
                <a:cs typeface="Courier New"/>
              </a:rPr>
              <a:t>a</a:t>
            </a:r>
            <a:r>
              <a:rPr sz="1800" spc="-10" dirty="0">
                <a:solidFill>
                  <a:srgbClr val="006500"/>
                </a:solidFill>
                <a:latin typeface="Courier New"/>
                <a:cs typeface="Courier New"/>
              </a:rPr>
              <a:t> cop</a:t>
            </a:r>
            <a:r>
              <a:rPr sz="1800" dirty="0">
                <a:solidFill>
                  <a:srgbClr val="006500"/>
                </a:solidFill>
                <a:latin typeface="Courier New"/>
                <a:cs typeface="Courier New"/>
              </a:rPr>
              <a:t>y</a:t>
            </a:r>
            <a:r>
              <a:rPr sz="1800" spc="-10" dirty="0">
                <a:solidFill>
                  <a:srgbClr val="006500"/>
                </a:solidFill>
                <a:latin typeface="Courier New"/>
                <a:cs typeface="Courier New"/>
              </a:rPr>
              <a:t> of</a:t>
            </a:r>
            <a:endParaRPr sz="1800">
              <a:latin typeface="Courier New"/>
              <a:cs typeface="Courier New"/>
            </a:endParaRPr>
          </a:p>
        </p:txBody>
      </p:sp>
      <p:sp>
        <p:nvSpPr>
          <p:cNvPr id="8" name="object 8"/>
          <p:cNvSpPr txBox="1"/>
          <p:nvPr/>
        </p:nvSpPr>
        <p:spPr>
          <a:xfrm>
            <a:off x="6775441" y="1986426"/>
            <a:ext cx="2755900" cy="528320"/>
          </a:xfrm>
          <a:prstGeom prst="rect">
            <a:avLst/>
          </a:prstGeom>
        </p:spPr>
        <p:txBody>
          <a:bodyPr vert="horz" wrap="square" lIns="0" tIns="0" rIns="0" bIns="0" rtlCol="0">
            <a:spAutoFit/>
          </a:bodyPr>
          <a:lstStyle/>
          <a:p>
            <a:pPr marL="81915">
              <a:lnSpc>
                <a:spcPct val="100000"/>
              </a:lnSpc>
            </a:pPr>
            <a:r>
              <a:rPr sz="1800" spc="-10" dirty="0">
                <a:solidFill>
                  <a:srgbClr val="006500"/>
                </a:solidFill>
                <a:latin typeface="Courier New"/>
                <a:cs typeface="Courier New"/>
              </a:rPr>
              <a:t>parameter</a:t>
            </a:r>
            <a:endParaRPr sz="1800">
              <a:latin typeface="Courier New"/>
              <a:cs typeface="Courier New"/>
            </a:endParaRPr>
          </a:p>
          <a:p>
            <a:pPr marL="12700">
              <a:lnSpc>
                <a:spcPct val="100000"/>
              </a:lnSpc>
            </a:pPr>
            <a:r>
              <a:rPr sz="1800" spc="-10" dirty="0">
                <a:solidFill>
                  <a:srgbClr val="006500"/>
                </a:solidFill>
                <a:latin typeface="Courier New"/>
                <a:cs typeface="Courier New"/>
              </a:rPr>
              <a:t>th</a:t>
            </a:r>
            <a:r>
              <a:rPr sz="1800" dirty="0">
                <a:solidFill>
                  <a:srgbClr val="006500"/>
                </a:solidFill>
                <a:latin typeface="Courier New"/>
                <a:cs typeface="Courier New"/>
              </a:rPr>
              <a:t>e</a:t>
            </a:r>
            <a:r>
              <a:rPr sz="1800" spc="-10" dirty="0">
                <a:solidFill>
                  <a:srgbClr val="006500"/>
                </a:solidFill>
                <a:latin typeface="Courier New"/>
                <a:cs typeface="Courier New"/>
              </a:rPr>
              <a:t> actua</a:t>
            </a:r>
            <a:r>
              <a:rPr sz="1800" dirty="0">
                <a:solidFill>
                  <a:srgbClr val="006500"/>
                </a:solidFill>
                <a:latin typeface="Courier New"/>
                <a:cs typeface="Courier New"/>
              </a:rPr>
              <a:t>l</a:t>
            </a:r>
            <a:r>
              <a:rPr sz="1800" spc="-10" dirty="0">
                <a:solidFill>
                  <a:srgbClr val="006500"/>
                </a:solidFill>
                <a:latin typeface="Courier New"/>
                <a:cs typeface="Courier New"/>
              </a:rPr>
              <a:t> parameter</a:t>
            </a:r>
            <a:endParaRPr sz="1800">
              <a:latin typeface="Courier New"/>
              <a:cs typeface="Courier New"/>
            </a:endParaRPr>
          </a:p>
        </p:txBody>
      </p:sp>
      <p:sp>
        <p:nvSpPr>
          <p:cNvPr id="9" name="object 9"/>
          <p:cNvSpPr txBox="1"/>
          <p:nvPr/>
        </p:nvSpPr>
        <p:spPr>
          <a:xfrm>
            <a:off x="1313821" y="2535066"/>
            <a:ext cx="162560" cy="25400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p:txBody>
      </p:sp>
      <p:sp>
        <p:nvSpPr>
          <p:cNvPr id="10" name="object 10"/>
          <p:cNvSpPr txBox="1"/>
          <p:nvPr/>
        </p:nvSpPr>
        <p:spPr>
          <a:xfrm>
            <a:off x="1313821" y="3083706"/>
            <a:ext cx="2755900" cy="864276"/>
          </a:xfrm>
          <a:prstGeom prst="rect">
            <a:avLst/>
          </a:prstGeom>
        </p:spPr>
        <p:txBody>
          <a:bodyPr vert="horz" wrap="square" lIns="0" tIns="0" rIns="0" bIns="0" rtlCol="0">
            <a:spAutoFit/>
          </a:bodyPr>
          <a:lstStyle/>
          <a:p>
            <a:pPr marL="12700" marR="5080">
              <a:lnSpc>
                <a:spcPct val="104000"/>
              </a:lnSpc>
            </a:pP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nu</a:t>
            </a:r>
            <a:r>
              <a:rPr sz="1800" dirty="0">
                <a:latin typeface="Courier New"/>
                <a:cs typeface="Courier New"/>
              </a:rPr>
              <a:t>m</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b="1" spc="-5" dirty="0">
                <a:solidFill>
                  <a:srgbClr val="FF0000"/>
                </a:solidFill>
                <a:latin typeface="Courier New"/>
                <a:cs typeface="Courier New"/>
              </a:rPr>
              <a:t>10;</a:t>
            </a:r>
            <a:r>
              <a:rPr sz="1800" spc="-5" dirty="0">
                <a:latin typeface="Courier New"/>
                <a:cs typeface="Courier New"/>
              </a:rPr>
              <a:t> increment1</a:t>
            </a:r>
            <a:r>
              <a:rPr sz="1800" dirty="0">
                <a:latin typeface="Courier New"/>
                <a:cs typeface="Courier New"/>
              </a:rPr>
              <a:t>(</a:t>
            </a:r>
            <a:r>
              <a:rPr sz="1800" spc="-10" dirty="0">
                <a:latin typeface="Courier New"/>
                <a:cs typeface="Courier New"/>
              </a:rPr>
              <a:t> </a:t>
            </a:r>
            <a:r>
              <a:rPr sz="1800" spc="-5" dirty="0">
                <a:latin typeface="Courier New"/>
                <a:cs typeface="Courier New"/>
              </a:rPr>
              <a:t>nu</a:t>
            </a:r>
            <a:r>
              <a:rPr sz="1800" dirty="0">
                <a:latin typeface="Courier New"/>
                <a:cs typeface="Courier New"/>
              </a:rPr>
              <a:t>m</a:t>
            </a:r>
            <a:r>
              <a:rPr sz="1800" spc="-10" dirty="0">
                <a:latin typeface="Courier New"/>
                <a:cs typeface="Courier New"/>
              </a:rPr>
              <a:t> </a:t>
            </a:r>
            <a:r>
              <a:rPr sz="1800" spc="-5" dirty="0">
                <a:latin typeface="Courier New"/>
                <a:cs typeface="Courier New"/>
              </a:rPr>
              <a:t>); cou</a:t>
            </a:r>
            <a:r>
              <a:rPr sz="1800" dirty="0">
                <a:latin typeface="Courier New"/>
                <a:cs typeface="Courier New"/>
              </a:rPr>
              <a:t>t</a:t>
            </a:r>
            <a:r>
              <a:rPr sz="1800" spc="-10" dirty="0">
                <a:latin typeface="Courier New"/>
                <a:cs typeface="Courier New"/>
              </a:rPr>
              <a:t> </a:t>
            </a:r>
            <a:r>
              <a:rPr sz="1800" spc="-5" dirty="0">
                <a:latin typeface="Courier New"/>
                <a:cs typeface="Courier New"/>
              </a:rPr>
              <a:t>&lt;</a:t>
            </a:r>
            <a:r>
              <a:rPr sz="1800" dirty="0">
                <a:latin typeface="Courier New"/>
                <a:cs typeface="Courier New"/>
              </a:rPr>
              <a:t>&lt;</a:t>
            </a:r>
            <a:r>
              <a:rPr sz="1800" spc="-10" dirty="0">
                <a:latin typeface="Courier New"/>
                <a:cs typeface="Courier New"/>
              </a:rPr>
              <a:t> </a:t>
            </a:r>
            <a:r>
              <a:rPr sz="1800" spc="-5" dirty="0">
                <a:latin typeface="Courier New"/>
                <a:cs typeface="Courier New"/>
              </a:rPr>
              <a:t>nu</a:t>
            </a:r>
            <a:r>
              <a:rPr sz="1800" dirty="0">
                <a:latin typeface="Courier New"/>
                <a:cs typeface="Courier New"/>
              </a:rPr>
              <a:t>m</a:t>
            </a:r>
            <a:r>
              <a:rPr sz="1800" spc="-10" dirty="0">
                <a:latin typeface="Courier New"/>
                <a:cs typeface="Courier New"/>
              </a:rPr>
              <a:t> </a:t>
            </a:r>
            <a:r>
              <a:rPr sz="1800" spc="-5" dirty="0">
                <a:latin typeface="Courier New"/>
                <a:cs typeface="Courier New"/>
              </a:rPr>
              <a:t>&lt;</a:t>
            </a:r>
            <a:r>
              <a:rPr sz="1800" dirty="0">
                <a:latin typeface="Courier New"/>
                <a:cs typeface="Courier New"/>
              </a:rPr>
              <a:t>&lt;</a:t>
            </a:r>
            <a:r>
              <a:rPr sz="1800" spc="-10" dirty="0">
                <a:latin typeface="Courier New"/>
                <a:cs typeface="Courier New"/>
              </a:rPr>
              <a:t> </a:t>
            </a:r>
            <a:r>
              <a:rPr sz="1800" spc="-5" dirty="0">
                <a:latin typeface="Courier New"/>
                <a:cs typeface="Courier New"/>
              </a:rPr>
              <a:t>endl;</a:t>
            </a:r>
            <a:endParaRPr sz="1800" dirty="0">
              <a:latin typeface="Courier New"/>
              <a:cs typeface="Courier New"/>
            </a:endParaRPr>
          </a:p>
        </p:txBody>
      </p:sp>
      <p:sp>
        <p:nvSpPr>
          <p:cNvPr id="13" name="object 13"/>
          <p:cNvSpPr txBox="1"/>
          <p:nvPr/>
        </p:nvSpPr>
        <p:spPr>
          <a:xfrm>
            <a:off x="1177438" y="4485786"/>
            <a:ext cx="2347595" cy="1076960"/>
          </a:xfrm>
          <a:prstGeom prst="rect">
            <a:avLst/>
          </a:prstGeom>
        </p:spPr>
        <p:txBody>
          <a:bodyPr vert="horz" wrap="square" lIns="0" tIns="0" rIns="0" bIns="0" rtlCol="0">
            <a:spAutoFit/>
          </a:bodyPr>
          <a:lstStyle/>
          <a:p>
            <a:pPr marL="148590">
              <a:lnSpc>
                <a:spcPct val="100000"/>
              </a:lnSpc>
            </a:pPr>
            <a:r>
              <a:rPr sz="1800" spc="-5" dirty="0">
                <a:solidFill>
                  <a:srgbClr val="00009A"/>
                </a:solidFill>
                <a:latin typeface="Courier New"/>
                <a:cs typeface="Courier New"/>
              </a:rPr>
              <a:t>voi</a:t>
            </a:r>
            <a:r>
              <a:rPr sz="1800" dirty="0">
                <a:solidFill>
                  <a:srgbClr val="00009A"/>
                </a:solidFill>
                <a:latin typeface="Courier New"/>
                <a:cs typeface="Courier New"/>
              </a:rPr>
              <a:t>d</a:t>
            </a:r>
            <a:r>
              <a:rPr sz="1800" spc="-10" dirty="0">
                <a:solidFill>
                  <a:srgbClr val="00009A"/>
                </a:solidFill>
                <a:latin typeface="Courier New"/>
                <a:cs typeface="Courier New"/>
              </a:rPr>
              <a:t> </a:t>
            </a:r>
            <a:r>
              <a:rPr sz="1800" spc="-5" dirty="0">
                <a:latin typeface="Courier New"/>
                <a:cs typeface="Courier New"/>
              </a:rPr>
              <a:t>increment2(</a:t>
            </a:r>
            <a:endParaRPr sz="1800">
              <a:latin typeface="Courier New"/>
              <a:cs typeface="Courier New"/>
            </a:endParaRPr>
          </a:p>
          <a:p>
            <a:pPr marL="12700">
              <a:lnSpc>
                <a:spcPct val="100000"/>
              </a:lnSpc>
            </a:pPr>
            <a:r>
              <a:rPr sz="1800" dirty="0">
                <a:latin typeface="Courier New"/>
                <a:cs typeface="Courier New"/>
              </a:rPr>
              <a:t>{</a:t>
            </a:r>
            <a:endParaRPr sz="1800">
              <a:latin typeface="Courier New"/>
              <a:cs typeface="Courier New"/>
            </a:endParaRPr>
          </a:p>
          <a:p>
            <a:pPr marL="491490">
              <a:lnSpc>
                <a:spcPct val="100000"/>
              </a:lnSpc>
            </a:pPr>
            <a:r>
              <a:rPr sz="1800" spc="-5" dirty="0">
                <a:latin typeface="Courier New"/>
                <a:cs typeface="Courier New"/>
              </a:rPr>
              <a:t>++</a:t>
            </a:r>
            <a:r>
              <a:rPr sz="1800" spc="-10" dirty="0">
                <a:latin typeface="Courier New"/>
                <a:cs typeface="Courier New"/>
              </a:rPr>
              <a:t>(</a:t>
            </a:r>
            <a:r>
              <a:rPr sz="1800" b="1" spc="-10" dirty="0">
                <a:latin typeface="Courier New"/>
                <a:cs typeface="Courier New"/>
              </a:rPr>
              <a:t>*</a:t>
            </a:r>
            <a:r>
              <a:rPr sz="1800" spc="-5" dirty="0">
                <a:latin typeface="Courier New"/>
                <a:cs typeface="Courier New"/>
              </a:rPr>
              <a:t>p);</a:t>
            </a:r>
            <a:endParaRPr sz="1800">
              <a:latin typeface="Courier New"/>
              <a:cs typeface="Courier New"/>
            </a:endParaRPr>
          </a:p>
          <a:p>
            <a:pPr marL="12700">
              <a:lnSpc>
                <a:spcPct val="100000"/>
              </a:lnSpc>
            </a:pPr>
            <a:r>
              <a:rPr sz="1800" dirty="0">
                <a:latin typeface="Courier New"/>
                <a:cs typeface="Courier New"/>
              </a:rPr>
              <a:t>}</a:t>
            </a:r>
            <a:endParaRPr sz="1800">
              <a:latin typeface="Courier New"/>
              <a:cs typeface="Courier New"/>
            </a:endParaRPr>
          </a:p>
        </p:txBody>
      </p:sp>
      <p:sp>
        <p:nvSpPr>
          <p:cNvPr id="14" name="object 14"/>
          <p:cNvSpPr txBox="1"/>
          <p:nvPr/>
        </p:nvSpPr>
        <p:spPr>
          <a:xfrm>
            <a:off x="3635642" y="4485786"/>
            <a:ext cx="1870075" cy="802640"/>
          </a:xfrm>
          <a:prstGeom prst="rect">
            <a:avLst/>
          </a:prstGeom>
        </p:spPr>
        <p:txBody>
          <a:bodyPr vert="horz" wrap="square" lIns="0" tIns="0" rIns="0" bIns="0" rtlCol="0">
            <a:spAutoFit/>
          </a:bodyPr>
          <a:lstStyle/>
          <a:p>
            <a:pPr marL="12700">
              <a:lnSpc>
                <a:spcPct val="100000"/>
              </a:lnSpc>
            </a:pP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spc="-10" dirty="0">
                <a:solidFill>
                  <a:srgbClr val="00009A"/>
                </a:solidFill>
                <a:latin typeface="Courier New"/>
                <a:cs typeface="Courier New"/>
              </a:rPr>
              <a:t> </a:t>
            </a:r>
            <a:r>
              <a:rPr sz="1800" b="1" spc="-10" dirty="0">
                <a:latin typeface="Courier New"/>
                <a:cs typeface="Courier New"/>
              </a:rPr>
              <a:t>*</a:t>
            </a:r>
            <a:r>
              <a:rPr sz="1800" dirty="0">
                <a:latin typeface="Courier New"/>
                <a:cs typeface="Courier New"/>
              </a:rPr>
              <a:t>p</a:t>
            </a:r>
            <a:r>
              <a:rPr sz="1800" spc="-15" dirty="0">
                <a:latin typeface="Courier New"/>
                <a:cs typeface="Courier New"/>
              </a:rPr>
              <a:t> </a:t>
            </a:r>
            <a:r>
              <a:rPr sz="1800" dirty="0">
                <a:latin typeface="Courier New"/>
                <a:cs typeface="Courier New"/>
              </a:rPr>
              <a:t>)</a:t>
            </a:r>
            <a:endParaRPr sz="1800">
              <a:latin typeface="Courier New"/>
              <a:cs typeface="Courier New"/>
            </a:endParaRPr>
          </a:p>
          <a:p>
            <a:pPr>
              <a:lnSpc>
                <a:spcPct val="100000"/>
              </a:lnSpc>
              <a:spcBef>
                <a:spcPts val="32"/>
              </a:spcBef>
            </a:pPr>
            <a:endParaRPr sz="1850">
              <a:latin typeface="Times New Roman"/>
              <a:cs typeface="Times New Roman"/>
            </a:endParaRPr>
          </a:p>
          <a:p>
            <a:pPr marL="355600">
              <a:lnSpc>
                <a:spcPct val="100000"/>
              </a:lnSpc>
            </a:pPr>
            <a:r>
              <a:rPr sz="1800" spc="-10" dirty="0">
                <a:solidFill>
                  <a:srgbClr val="006500"/>
                </a:solidFill>
                <a:latin typeface="Courier New"/>
                <a:cs typeface="Courier New"/>
              </a:rPr>
              <a:t>//increment</a:t>
            </a:r>
            <a:endParaRPr sz="1800">
              <a:latin typeface="Courier New"/>
              <a:cs typeface="Courier New"/>
            </a:endParaRPr>
          </a:p>
        </p:txBody>
      </p:sp>
      <p:sp>
        <p:nvSpPr>
          <p:cNvPr id="15" name="object 15"/>
          <p:cNvSpPr txBox="1"/>
          <p:nvPr/>
        </p:nvSpPr>
        <p:spPr>
          <a:xfrm>
            <a:off x="5616576" y="5034426"/>
            <a:ext cx="2756535" cy="254000"/>
          </a:xfrm>
          <a:prstGeom prst="rect">
            <a:avLst/>
          </a:prstGeom>
        </p:spPr>
        <p:txBody>
          <a:bodyPr vert="horz" wrap="square" lIns="0" tIns="0" rIns="0" bIns="0" rtlCol="0">
            <a:spAutoFit/>
          </a:bodyPr>
          <a:lstStyle/>
          <a:p>
            <a:pPr marL="12700">
              <a:lnSpc>
                <a:spcPct val="100000"/>
              </a:lnSpc>
            </a:pPr>
            <a:r>
              <a:rPr sz="1800" dirty="0">
                <a:solidFill>
                  <a:srgbClr val="006500"/>
                </a:solidFill>
                <a:latin typeface="Courier New"/>
                <a:cs typeface="Courier New"/>
              </a:rPr>
              <a:t>a</a:t>
            </a:r>
            <a:r>
              <a:rPr sz="1800" spc="-10" dirty="0">
                <a:solidFill>
                  <a:srgbClr val="006500"/>
                </a:solidFill>
                <a:latin typeface="Courier New"/>
                <a:cs typeface="Courier New"/>
              </a:rPr>
              <a:t> valu</a:t>
            </a:r>
            <a:r>
              <a:rPr sz="1800" dirty="0">
                <a:solidFill>
                  <a:srgbClr val="006500"/>
                </a:solidFill>
                <a:latin typeface="Courier New"/>
                <a:cs typeface="Courier New"/>
              </a:rPr>
              <a:t>e</a:t>
            </a:r>
            <a:r>
              <a:rPr sz="1800" spc="-10" dirty="0">
                <a:solidFill>
                  <a:srgbClr val="006500"/>
                </a:solidFill>
                <a:latin typeface="Courier New"/>
                <a:cs typeface="Courier New"/>
              </a:rPr>
              <a:t> pointe</a:t>
            </a:r>
            <a:r>
              <a:rPr sz="1800" dirty="0">
                <a:solidFill>
                  <a:srgbClr val="006500"/>
                </a:solidFill>
                <a:latin typeface="Courier New"/>
                <a:cs typeface="Courier New"/>
              </a:rPr>
              <a:t>d</a:t>
            </a:r>
            <a:r>
              <a:rPr sz="1800" spc="-10" dirty="0">
                <a:solidFill>
                  <a:srgbClr val="006500"/>
                </a:solidFill>
                <a:latin typeface="Courier New"/>
                <a:cs typeface="Courier New"/>
              </a:rPr>
              <a:t> b</a:t>
            </a:r>
            <a:r>
              <a:rPr sz="1800" dirty="0">
                <a:solidFill>
                  <a:srgbClr val="006500"/>
                </a:solidFill>
                <a:latin typeface="Courier New"/>
                <a:cs typeface="Courier New"/>
              </a:rPr>
              <a:t>y</a:t>
            </a:r>
            <a:r>
              <a:rPr sz="1800" spc="-10" dirty="0">
                <a:solidFill>
                  <a:srgbClr val="006500"/>
                </a:solidFill>
                <a:latin typeface="Courier New"/>
                <a:cs typeface="Courier New"/>
              </a:rPr>
              <a:t> </a:t>
            </a:r>
            <a:r>
              <a:rPr sz="1800" dirty="0">
                <a:solidFill>
                  <a:srgbClr val="006500"/>
                </a:solidFill>
                <a:latin typeface="Courier New"/>
                <a:cs typeface="Courier New"/>
              </a:rPr>
              <a:t>p</a:t>
            </a:r>
            <a:endParaRPr sz="1800">
              <a:latin typeface="Courier New"/>
              <a:cs typeface="Courier New"/>
            </a:endParaRPr>
          </a:p>
        </p:txBody>
      </p:sp>
      <p:sp>
        <p:nvSpPr>
          <p:cNvPr id="16" name="object 16"/>
          <p:cNvSpPr txBox="1"/>
          <p:nvPr/>
        </p:nvSpPr>
        <p:spPr>
          <a:xfrm>
            <a:off x="1313867" y="5857386"/>
            <a:ext cx="2755900" cy="864276"/>
          </a:xfrm>
          <a:prstGeom prst="rect">
            <a:avLst/>
          </a:prstGeom>
        </p:spPr>
        <p:txBody>
          <a:bodyPr vert="horz" wrap="square" lIns="0" tIns="0" rIns="0" bIns="0" rtlCol="0">
            <a:spAutoFit/>
          </a:bodyPr>
          <a:lstStyle/>
          <a:p>
            <a:pPr marL="12700" marR="5080">
              <a:lnSpc>
                <a:spcPct val="104000"/>
              </a:lnSpc>
            </a:pP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nu</a:t>
            </a:r>
            <a:r>
              <a:rPr sz="1800" dirty="0">
                <a:latin typeface="Courier New"/>
                <a:cs typeface="Courier New"/>
              </a:rPr>
              <a:t>m</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b="1" spc="-5" dirty="0">
                <a:solidFill>
                  <a:srgbClr val="FF0000"/>
                </a:solidFill>
                <a:latin typeface="Courier New"/>
                <a:cs typeface="Courier New"/>
              </a:rPr>
              <a:t>10; </a:t>
            </a:r>
            <a:r>
              <a:rPr sz="1800" spc="-5" dirty="0">
                <a:latin typeface="Courier New"/>
                <a:cs typeface="Courier New"/>
              </a:rPr>
              <a:t>increment2</a:t>
            </a:r>
            <a:r>
              <a:rPr sz="1800" dirty="0">
                <a:latin typeface="Courier New"/>
                <a:cs typeface="Courier New"/>
              </a:rPr>
              <a:t>(</a:t>
            </a:r>
            <a:r>
              <a:rPr sz="1800" spc="-10" dirty="0">
                <a:latin typeface="Courier New"/>
                <a:cs typeface="Courier New"/>
              </a:rPr>
              <a:t> </a:t>
            </a:r>
            <a:r>
              <a:rPr sz="1800" b="1" spc="-10" dirty="0">
                <a:latin typeface="Courier New"/>
                <a:cs typeface="Courier New"/>
              </a:rPr>
              <a:t>&amp;</a:t>
            </a:r>
            <a:r>
              <a:rPr sz="1800" spc="-5" dirty="0">
                <a:latin typeface="Courier New"/>
                <a:cs typeface="Courier New"/>
              </a:rPr>
              <a:t>nu</a:t>
            </a:r>
            <a:r>
              <a:rPr sz="1800" dirty="0">
                <a:latin typeface="Courier New"/>
                <a:cs typeface="Courier New"/>
              </a:rPr>
              <a:t>m</a:t>
            </a:r>
            <a:r>
              <a:rPr sz="1800" spc="-10" dirty="0">
                <a:latin typeface="Courier New"/>
                <a:cs typeface="Courier New"/>
              </a:rPr>
              <a:t> </a:t>
            </a:r>
            <a:r>
              <a:rPr sz="1800" spc="-5" dirty="0">
                <a:latin typeface="Courier New"/>
                <a:cs typeface="Courier New"/>
              </a:rPr>
              <a:t>); cou</a:t>
            </a:r>
            <a:r>
              <a:rPr sz="1800" dirty="0">
                <a:latin typeface="Courier New"/>
                <a:cs typeface="Courier New"/>
              </a:rPr>
              <a:t>t</a:t>
            </a:r>
            <a:r>
              <a:rPr sz="1800" spc="-10" dirty="0">
                <a:latin typeface="Courier New"/>
                <a:cs typeface="Courier New"/>
              </a:rPr>
              <a:t> </a:t>
            </a:r>
            <a:r>
              <a:rPr sz="1800" spc="-5" dirty="0">
                <a:latin typeface="Courier New"/>
                <a:cs typeface="Courier New"/>
              </a:rPr>
              <a:t>&lt;</a:t>
            </a:r>
            <a:r>
              <a:rPr sz="1800" dirty="0">
                <a:latin typeface="Courier New"/>
                <a:cs typeface="Courier New"/>
              </a:rPr>
              <a:t>&lt;</a:t>
            </a:r>
            <a:r>
              <a:rPr sz="1800" spc="-10" dirty="0">
                <a:latin typeface="Courier New"/>
                <a:cs typeface="Courier New"/>
              </a:rPr>
              <a:t> </a:t>
            </a:r>
            <a:r>
              <a:rPr sz="1800" spc="-5" dirty="0">
                <a:latin typeface="Courier New"/>
                <a:cs typeface="Courier New"/>
              </a:rPr>
              <a:t>nu</a:t>
            </a:r>
            <a:r>
              <a:rPr sz="1800" dirty="0">
                <a:latin typeface="Courier New"/>
                <a:cs typeface="Courier New"/>
              </a:rPr>
              <a:t>m</a:t>
            </a:r>
            <a:r>
              <a:rPr sz="1800" spc="-10" dirty="0">
                <a:latin typeface="Courier New"/>
                <a:cs typeface="Courier New"/>
              </a:rPr>
              <a:t> </a:t>
            </a:r>
            <a:r>
              <a:rPr sz="1800" spc="-5" dirty="0">
                <a:latin typeface="Courier New"/>
                <a:cs typeface="Courier New"/>
              </a:rPr>
              <a:t>&lt;</a:t>
            </a:r>
            <a:r>
              <a:rPr sz="1800" dirty="0">
                <a:latin typeface="Courier New"/>
                <a:cs typeface="Courier New"/>
              </a:rPr>
              <a:t>&lt;</a:t>
            </a:r>
            <a:r>
              <a:rPr sz="1800" spc="-10" dirty="0">
                <a:latin typeface="Courier New"/>
                <a:cs typeface="Courier New"/>
              </a:rPr>
              <a:t> </a:t>
            </a:r>
            <a:r>
              <a:rPr sz="1800" spc="-5" dirty="0">
                <a:latin typeface="Courier New"/>
                <a:cs typeface="Courier New"/>
              </a:rPr>
              <a:t>endl;</a:t>
            </a:r>
            <a:endParaRPr sz="1800" dirty="0">
              <a:latin typeface="Courier New"/>
              <a:cs typeface="Courier New"/>
            </a:endParaRPr>
          </a:p>
        </p:txBody>
      </p:sp>
      <p:sp>
        <p:nvSpPr>
          <p:cNvPr id="18" name="object 18"/>
          <p:cNvSpPr/>
          <p:nvPr/>
        </p:nvSpPr>
        <p:spPr>
          <a:xfrm>
            <a:off x="1098689" y="4065651"/>
            <a:ext cx="102235" cy="0"/>
          </a:xfrm>
          <a:custGeom>
            <a:avLst/>
            <a:gdLst/>
            <a:ahLst/>
            <a:cxnLst/>
            <a:rect l="l" t="t" r="r" b="b"/>
            <a:pathLst>
              <a:path w="102234">
                <a:moveTo>
                  <a:pt x="0" y="0"/>
                </a:moveTo>
                <a:lnTo>
                  <a:pt x="102108" y="0"/>
                </a:lnTo>
              </a:path>
            </a:pathLst>
          </a:custGeom>
          <a:ln w="12953">
            <a:solidFill>
              <a:srgbClr val="000000"/>
            </a:solidFill>
          </a:ln>
        </p:spPr>
        <p:txBody>
          <a:bodyPr wrap="square" lIns="0" tIns="0" rIns="0" bIns="0" rtlCol="0"/>
          <a:lstStyle/>
          <a:p>
            <a:endParaRPr/>
          </a:p>
        </p:txBody>
      </p:sp>
      <p:sp>
        <p:nvSpPr>
          <p:cNvPr id="19" name="object 19"/>
          <p:cNvSpPr/>
          <p:nvPr/>
        </p:nvSpPr>
        <p:spPr>
          <a:xfrm>
            <a:off x="1238897" y="4066413"/>
            <a:ext cx="101600" cy="0"/>
          </a:xfrm>
          <a:custGeom>
            <a:avLst/>
            <a:gdLst/>
            <a:ahLst/>
            <a:cxnLst/>
            <a:rect l="l" t="t" r="r" b="b"/>
            <a:pathLst>
              <a:path w="101600">
                <a:moveTo>
                  <a:pt x="0" y="0"/>
                </a:moveTo>
                <a:lnTo>
                  <a:pt x="101345" y="0"/>
                </a:lnTo>
              </a:path>
            </a:pathLst>
          </a:custGeom>
          <a:ln w="12953">
            <a:solidFill>
              <a:srgbClr val="000000"/>
            </a:solidFill>
          </a:ln>
        </p:spPr>
        <p:txBody>
          <a:bodyPr wrap="square" lIns="0" tIns="0" rIns="0" bIns="0" rtlCol="0"/>
          <a:lstStyle/>
          <a:p>
            <a:endParaRPr/>
          </a:p>
        </p:txBody>
      </p:sp>
      <p:sp>
        <p:nvSpPr>
          <p:cNvPr id="20" name="object 20"/>
          <p:cNvSpPr/>
          <p:nvPr/>
        </p:nvSpPr>
        <p:spPr>
          <a:xfrm>
            <a:off x="1378343" y="4066413"/>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21" name="object 21"/>
          <p:cNvSpPr/>
          <p:nvPr/>
        </p:nvSpPr>
        <p:spPr>
          <a:xfrm>
            <a:off x="1517789" y="4066413"/>
            <a:ext cx="102235" cy="0"/>
          </a:xfrm>
          <a:custGeom>
            <a:avLst/>
            <a:gdLst/>
            <a:ahLst/>
            <a:cxnLst/>
            <a:rect l="l" t="t" r="r" b="b"/>
            <a:pathLst>
              <a:path w="102234">
                <a:moveTo>
                  <a:pt x="0" y="0"/>
                </a:moveTo>
                <a:lnTo>
                  <a:pt x="102108" y="0"/>
                </a:lnTo>
              </a:path>
            </a:pathLst>
          </a:custGeom>
          <a:ln w="12953">
            <a:solidFill>
              <a:srgbClr val="000000"/>
            </a:solidFill>
          </a:ln>
        </p:spPr>
        <p:txBody>
          <a:bodyPr wrap="square" lIns="0" tIns="0" rIns="0" bIns="0" rtlCol="0"/>
          <a:lstStyle/>
          <a:p>
            <a:endParaRPr/>
          </a:p>
        </p:txBody>
      </p:sp>
      <p:sp>
        <p:nvSpPr>
          <p:cNvPr id="22" name="object 22"/>
          <p:cNvSpPr/>
          <p:nvPr/>
        </p:nvSpPr>
        <p:spPr>
          <a:xfrm>
            <a:off x="1657997" y="4067175"/>
            <a:ext cx="101600" cy="0"/>
          </a:xfrm>
          <a:custGeom>
            <a:avLst/>
            <a:gdLst/>
            <a:ahLst/>
            <a:cxnLst/>
            <a:rect l="l" t="t" r="r" b="b"/>
            <a:pathLst>
              <a:path w="101600">
                <a:moveTo>
                  <a:pt x="0" y="0"/>
                </a:moveTo>
                <a:lnTo>
                  <a:pt x="101345" y="0"/>
                </a:lnTo>
              </a:path>
            </a:pathLst>
          </a:custGeom>
          <a:ln w="12953">
            <a:solidFill>
              <a:srgbClr val="000000"/>
            </a:solidFill>
          </a:ln>
        </p:spPr>
        <p:txBody>
          <a:bodyPr wrap="square" lIns="0" tIns="0" rIns="0" bIns="0" rtlCol="0"/>
          <a:lstStyle/>
          <a:p>
            <a:endParaRPr/>
          </a:p>
        </p:txBody>
      </p:sp>
      <p:sp>
        <p:nvSpPr>
          <p:cNvPr id="23" name="object 23"/>
          <p:cNvSpPr/>
          <p:nvPr/>
        </p:nvSpPr>
        <p:spPr>
          <a:xfrm>
            <a:off x="1797443" y="4067175"/>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24" name="object 24"/>
          <p:cNvSpPr/>
          <p:nvPr/>
        </p:nvSpPr>
        <p:spPr>
          <a:xfrm>
            <a:off x="1936889" y="4067936"/>
            <a:ext cx="102235" cy="0"/>
          </a:xfrm>
          <a:custGeom>
            <a:avLst/>
            <a:gdLst/>
            <a:ahLst/>
            <a:cxnLst/>
            <a:rect l="l" t="t" r="r" b="b"/>
            <a:pathLst>
              <a:path w="102235">
                <a:moveTo>
                  <a:pt x="0" y="0"/>
                </a:moveTo>
                <a:lnTo>
                  <a:pt x="102107" y="0"/>
                </a:lnTo>
              </a:path>
            </a:pathLst>
          </a:custGeom>
          <a:ln w="12953">
            <a:solidFill>
              <a:srgbClr val="000000"/>
            </a:solidFill>
          </a:ln>
        </p:spPr>
        <p:txBody>
          <a:bodyPr wrap="square" lIns="0" tIns="0" rIns="0" bIns="0" rtlCol="0"/>
          <a:lstStyle/>
          <a:p>
            <a:endParaRPr/>
          </a:p>
        </p:txBody>
      </p:sp>
      <p:sp>
        <p:nvSpPr>
          <p:cNvPr id="25" name="object 25"/>
          <p:cNvSpPr/>
          <p:nvPr/>
        </p:nvSpPr>
        <p:spPr>
          <a:xfrm>
            <a:off x="2077097" y="4067936"/>
            <a:ext cx="101600" cy="0"/>
          </a:xfrm>
          <a:custGeom>
            <a:avLst/>
            <a:gdLst/>
            <a:ahLst/>
            <a:cxnLst/>
            <a:rect l="l" t="t" r="r" b="b"/>
            <a:pathLst>
              <a:path w="101600">
                <a:moveTo>
                  <a:pt x="0" y="0"/>
                </a:moveTo>
                <a:lnTo>
                  <a:pt x="101345" y="0"/>
                </a:lnTo>
              </a:path>
            </a:pathLst>
          </a:custGeom>
          <a:ln w="12953">
            <a:solidFill>
              <a:srgbClr val="000000"/>
            </a:solidFill>
          </a:ln>
        </p:spPr>
        <p:txBody>
          <a:bodyPr wrap="square" lIns="0" tIns="0" rIns="0" bIns="0" rtlCol="0"/>
          <a:lstStyle/>
          <a:p>
            <a:endParaRPr/>
          </a:p>
        </p:txBody>
      </p:sp>
      <p:sp>
        <p:nvSpPr>
          <p:cNvPr id="26" name="object 26"/>
          <p:cNvSpPr/>
          <p:nvPr/>
        </p:nvSpPr>
        <p:spPr>
          <a:xfrm>
            <a:off x="2216543" y="4068317"/>
            <a:ext cx="101600" cy="0"/>
          </a:xfrm>
          <a:custGeom>
            <a:avLst/>
            <a:gdLst/>
            <a:ahLst/>
            <a:cxnLst/>
            <a:rect l="l" t="t" r="r" b="b"/>
            <a:pathLst>
              <a:path w="101600">
                <a:moveTo>
                  <a:pt x="0" y="0"/>
                </a:moveTo>
                <a:lnTo>
                  <a:pt x="101346" y="0"/>
                </a:lnTo>
              </a:path>
            </a:pathLst>
          </a:custGeom>
          <a:ln w="12191">
            <a:solidFill>
              <a:srgbClr val="000000"/>
            </a:solidFill>
          </a:ln>
        </p:spPr>
        <p:txBody>
          <a:bodyPr wrap="square" lIns="0" tIns="0" rIns="0" bIns="0" rtlCol="0"/>
          <a:lstStyle/>
          <a:p>
            <a:endParaRPr/>
          </a:p>
        </p:txBody>
      </p:sp>
      <p:sp>
        <p:nvSpPr>
          <p:cNvPr id="27" name="object 27"/>
          <p:cNvSpPr/>
          <p:nvPr/>
        </p:nvSpPr>
        <p:spPr>
          <a:xfrm>
            <a:off x="2355989" y="4068698"/>
            <a:ext cx="102235" cy="0"/>
          </a:xfrm>
          <a:custGeom>
            <a:avLst/>
            <a:gdLst/>
            <a:ahLst/>
            <a:cxnLst/>
            <a:rect l="l" t="t" r="r" b="b"/>
            <a:pathLst>
              <a:path w="102235">
                <a:moveTo>
                  <a:pt x="0" y="0"/>
                </a:moveTo>
                <a:lnTo>
                  <a:pt x="102107" y="0"/>
                </a:lnTo>
              </a:path>
            </a:pathLst>
          </a:custGeom>
          <a:ln w="12953">
            <a:solidFill>
              <a:srgbClr val="000000"/>
            </a:solidFill>
          </a:ln>
        </p:spPr>
        <p:txBody>
          <a:bodyPr wrap="square" lIns="0" tIns="0" rIns="0" bIns="0" rtlCol="0"/>
          <a:lstStyle/>
          <a:p>
            <a:endParaRPr/>
          </a:p>
        </p:txBody>
      </p:sp>
      <p:sp>
        <p:nvSpPr>
          <p:cNvPr id="28" name="object 28"/>
          <p:cNvSpPr/>
          <p:nvPr/>
        </p:nvSpPr>
        <p:spPr>
          <a:xfrm>
            <a:off x="2496197" y="4068698"/>
            <a:ext cx="101600" cy="0"/>
          </a:xfrm>
          <a:custGeom>
            <a:avLst/>
            <a:gdLst/>
            <a:ahLst/>
            <a:cxnLst/>
            <a:rect l="l" t="t" r="r" b="b"/>
            <a:pathLst>
              <a:path w="101600">
                <a:moveTo>
                  <a:pt x="0" y="0"/>
                </a:moveTo>
                <a:lnTo>
                  <a:pt x="101345" y="0"/>
                </a:lnTo>
              </a:path>
            </a:pathLst>
          </a:custGeom>
          <a:ln w="12953">
            <a:solidFill>
              <a:srgbClr val="000000"/>
            </a:solidFill>
          </a:ln>
        </p:spPr>
        <p:txBody>
          <a:bodyPr wrap="square" lIns="0" tIns="0" rIns="0" bIns="0" rtlCol="0"/>
          <a:lstStyle/>
          <a:p>
            <a:endParaRPr/>
          </a:p>
        </p:txBody>
      </p:sp>
      <p:sp>
        <p:nvSpPr>
          <p:cNvPr id="29" name="object 29"/>
          <p:cNvSpPr/>
          <p:nvPr/>
        </p:nvSpPr>
        <p:spPr>
          <a:xfrm>
            <a:off x="2635643" y="4069460"/>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30" name="object 30"/>
          <p:cNvSpPr/>
          <p:nvPr/>
        </p:nvSpPr>
        <p:spPr>
          <a:xfrm>
            <a:off x="2775089" y="4069460"/>
            <a:ext cx="102235" cy="0"/>
          </a:xfrm>
          <a:custGeom>
            <a:avLst/>
            <a:gdLst/>
            <a:ahLst/>
            <a:cxnLst/>
            <a:rect l="l" t="t" r="r" b="b"/>
            <a:pathLst>
              <a:path w="102235">
                <a:moveTo>
                  <a:pt x="0" y="0"/>
                </a:moveTo>
                <a:lnTo>
                  <a:pt x="102107" y="0"/>
                </a:lnTo>
              </a:path>
            </a:pathLst>
          </a:custGeom>
          <a:ln w="12953">
            <a:solidFill>
              <a:srgbClr val="000000"/>
            </a:solidFill>
          </a:ln>
        </p:spPr>
        <p:txBody>
          <a:bodyPr wrap="square" lIns="0" tIns="0" rIns="0" bIns="0" rtlCol="0"/>
          <a:lstStyle/>
          <a:p>
            <a:endParaRPr/>
          </a:p>
        </p:txBody>
      </p:sp>
      <p:sp>
        <p:nvSpPr>
          <p:cNvPr id="31" name="object 31"/>
          <p:cNvSpPr/>
          <p:nvPr/>
        </p:nvSpPr>
        <p:spPr>
          <a:xfrm>
            <a:off x="2915297" y="4070222"/>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32" name="object 32"/>
          <p:cNvSpPr/>
          <p:nvPr/>
        </p:nvSpPr>
        <p:spPr>
          <a:xfrm>
            <a:off x="3054743" y="4070222"/>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33" name="object 33"/>
          <p:cNvSpPr/>
          <p:nvPr/>
        </p:nvSpPr>
        <p:spPr>
          <a:xfrm>
            <a:off x="3194189" y="4070222"/>
            <a:ext cx="102235" cy="0"/>
          </a:xfrm>
          <a:custGeom>
            <a:avLst/>
            <a:gdLst/>
            <a:ahLst/>
            <a:cxnLst/>
            <a:rect l="l" t="t" r="r" b="b"/>
            <a:pathLst>
              <a:path w="102235">
                <a:moveTo>
                  <a:pt x="0" y="0"/>
                </a:moveTo>
                <a:lnTo>
                  <a:pt x="102107" y="0"/>
                </a:lnTo>
              </a:path>
            </a:pathLst>
          </a:custGeom>
          <a:ln w="12953">
            <a:solidFill>
              <a:srgbClr val="000000"/>
            </a:solidFill>
          </a:ln>
        </p:spPr>
        <p:txBody>
          <a:bodyPr wrap="square" lIns="0" tIns="0" rIns="0" bIns="0" rtlCol="0"/>
          <a:lstStyle/>
          <a:p>
            <a:endParaRPr/>
          </a:p>
        </p:txBody>
      </p:sp>
      <p:sp>
        <p:nvSpPr>
          <p:cNvPr id="34" name="object 34"/>
          <p:cNvSpPr/>
          <p:nvPr/>
        </p:nvSpPr>
        <p:spPr>
          <a:xfrm>
            <a:off x="3334397" y="4070984"/>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35" name="object 35"/>
          <p:cNvSpPr/>
          <p:nvPr/>
        </p:nvSpPr>
        <p:spPr>
          <a:xfrm>
            <a:off x="3473843" y="4070984"/>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36" name="object 36"/>
          <p:cNvSpPr/>
          <p:nvPr/>
        </p:nvSpPr>
        <p:spPr>
          <a:xfrm>
            <a:off x="3613289" y="4071746"/>
            <a:ext cx="102235" cy="0"/>
          </a:xfrm>
          <a:custGeom>
            <a:avLst/>
            <a:gdLst/>
            <a:ahLst/>
            <a:cxnLst/>
            <a:rect l="l" t="t" r="r" b="b"/>
            <a:pathLst>
              <a:path w="102235">
                <a:moveTo>
                  <a:pt x="0" y="0"/>
                </a:moveTo>
                <a:lnTo>
                  <a:pt x="102107" y="0"/>
                </a:lnTo>
              </a:path>
            </a:pathLst>
          </a:custGeom>
          <a:ln w="12954">
            <a:solidFill>
              <a:srgbClr val="000000"/>
            </a:solidFill>
          </a:ln>
        </p:spPr>
        <p:txBody>
          <a:bodyPr wrap="square" lIns="0" tIns="0" rIns="0" bIns="0" rtlCol="0"/>
          <a:lstStyle/>
          <a:p>
            <a:endParaRPr/>
          </a:p>
        </p:txBody>
      </p:sp>
      <p:sp>
        <p:nvSpPr>
          <p:cNvPr id="37" name="object 37"/>
          <p:cNvSpPr/>
          <p:nvPr/>
        </p:nvSpPr>
        <p:spPr>
          <a:xfrm>
            <a:off x="3753497" y="4071746"/>
            <a:ext cx="101600" cy="0"/>
          </a:xfrm>
          <a:custGeom>
            <a:avLst/>
            <a:gdLst/>
            <a:ahLst/>
            <a:cxnLst/>
            <a:rect l="l" t="t" r="r" b="b"/>
            <a:pathLst>
              <a:path w="101600">
                <a:moveTo>
                  <a:pt x="0" y="0"/>
                </a:moveTo>
                <a:lnTo>
                  <a:pt x="101346" y="0"/>
                </a:lnTo>
              </a:path>
            </a:pathLst>
          </a:custGeom>
          <a:ln w="12954">
            <a:solidFill>
              <a:srgbClr val="000000"/>
            </a:solidFill>
          </a:ln>
        </p:spPr>
        <p:txBody>
          <a:bodyPr wrap="square" lIns="0" tIns="0" rIns="0" bIns="0" rtlCol="0"/>
          <a:lstStyle/>
          <a:p>
            <a:endParaRPr/>
          </a:p>
        </p:txBody>
      </p:sp>
      <p:sp>
        <p:nvSpPr>
          <p:cNvPr id="38" name="object 38"/>
          <p:cNvSpPr/>
          <p:nvPr/>
        </p:nvSpPr>
        <p:spPr>
          <a:xfrm>
            <a:off x="3892943" y="4071746"/>
            <a:ext cx="101600" cy="0"/>
          </a:xfrm>
          <a:custGeom>
            <a:avLst/>
            <a:gdLst/>
            <a:ahLst/>
            <a:cxnLst/>
            <a:rect l="l" t="t" r="r" b="b"/>
            <a:pathLst>
              <a:path w="101600">
                <a:moveTo>
                  <a:pt x="0" y="0"/>
                </a:moveTo>
                <a:lnTo>
                  <a:pt x="101346" y="0"/>
                </a:lnTo>
              </a:path>
            </a:pathLst>
          </a:custGeom>
          <a:ln w="12954">
            <a:solidFill>
              <a:srgbClr val="000000"/>
            </a:solidFill>
          </a:ln>
        </p:spPr>
        <p:txBody>
          <a:bodyPr wrap="square" lIns="0" tIns="0" rIns="0" bIns="0" rtlCol="0"/>
          <a:lstStyle/>
          <a:p>
            <a:endParaRPr/>
          </a:p>
        </p:txBody>
      </p:sp>
      <p:sp>
        <p:nvSpPr>
          <p:cNvPr id="39" name="object 39"/>
          <p:cNvSpPr/>
          <p:nvPr/>
        </p:nvSpPr>
        <p:spPr>
          <a:xfrm>
            <a:off x="4032389" y="4072509"/>
            <a:ext cx="102235" cy="0"/>
          </a:xfrm>
          <a:custGeom>
            <a:avLst/>
            <a:gdLst/>
            <a:ahLst/>
            <a:cxnLst/>
            <a:rect l="l" t="t" r="r" b="b"/>
            <a:pathLst>
              <a:path w="102235">
                <a:moveTo>
                  <a:pt x="0" y="0"/>
                </a:moveTo>
                <a:lnTo>
                  <a:pt x="102107" y="0"/>
                </a:lnTo>
              </a:path>
            </a:pathLst>
          </a:custGeom>
          <a:ln w="12954">
            <a:solidFill>
              <a:srgbClr val="000000"/>
            </a:solidFill>
          </a:ln>
        </p:spPr>
        <p:txBody>
          <a:bodyPr wrap="square" lIns="0" tIns="0" rIns="0" bIns="0" rtlCol="0"/>
          <a:lstStyle/>
          <a:p>
            <a:endParaRPr/>
          </a:p>
        </p:txBody>
      </p:sp>
      <p:sp>
        <p:nvSpPr>
          <p:cNvPr id="40" name="object 40"/>
          <p:cNvSpPr/>
          <p:nvPr/>
        </p:nvSpPr>
        <p:spPr>
          <a:xfrm>
            <a:off x="4172597" y="4072509"/>
            <a:ext cx="101600" cy="0"/>
          </a:xfrm>
          <a:custGeom>
            <a:avLst/>
            <a:gdLst/>
            <a:ahLst/>
            <a:cxnLst/>
            <a:rect l="l" t="t" r="r" b="b"/>
            <a:pathLst>
              <a:path w="101600">
                <a:moveTo>
                  <a:pt x="0" y="0"/>
                </a:moveTo>
                <a:lnTo>
                  <a:pt x="101346" y="0"/>
                </a:lnTo>
              </a:path>
            </a:pathLst>
          </a:custGeom>
          <a:ln w="12954">
            <a:solidFill>
              <a:srgbClr val="000000"/>
            </a:solidFill>
          </a:ln>
        </p:spPr>
        <p:txBody>
          <a:bodyPr wrap="square" lIns="0" tIns="0" rIns="0" bIns="0" rtlCol="0"/>
          <a:lstStyle/>
          <a:p>
            <a:endParaRPr/>
          </a:p>
        </p:txBody>
      </p:sp>
      <p:sp>
        <p:nvSpPr>
          <p:cNvPr id="41" name="object 41"/>
          <p:cNvSpPr/>
          <p:nvPr/>
        </p:nvSpPr>
        <p:spPr>
          <a:xfrm>
            <a:off x="4312043" y="4073271"/>
            <a:ext cx="101600" cy="0"/>
          </a:xfrm>
          <a:custGeom>
            <a:avLst/>
            <a:gdLst/>
            <a:ahLst/>
            <a:cxnLst/>
            <a:rect l="l" t="t" r="r" b="b"/>
            <a:pathLst>
              <a:path w="101600">
                <a:moveTo>
                  <a:pt x="0" y="0"/>
                </a:moveTo>
                <a:lnTo>
                  <a:pt x="101346" y="0"/>
                </a:lnTo>
              </a:path>
            </a:pathLst>
          </a:custGeom>
          <a:ln w="12954">
            <a:solidFill>
              <a:srgbClr val="000000"/>
            </a:solidFill>
          </a:ln>
        </p:spPr>
        <p:txBody>
          <a:bodyPr wrap="square" lIns="0" tIns="0" rIns="0" bIns="0" rtlCol="0"/>
          <a:lstStyle/>
          <a:p>
            <a:endParaRPr/>
          </a:p>
        </p:txBody>
      </p:sp>
      <p:sp>
        <p:nvSpPr>
          <p:cNvPr id="42" name="object 42"/>
          <p:cNvSpPr/>
          <p:nvPr/>
        </p:nvSpPr>
        <p:spPr>
          <a:xfrm>
            <a:off x="4451489" y="4073271"/>
            <a:ext cx="102235" cy="0"/>
          </a:xfrm>
          <a:custGeom>
            <a:avLst/>
            <a:gdLst/>
            <a:ahLst/>
            <a:cxnLst/>
            <a:rect l="l" t="t" r="r" b="b"/>
            <a:pathLst>
              <a:path w="102235">
                <a:moveTo>
                  <a:pt x="0" y="0"/>
                </a:moveTo>
                <a:lnTo>
                  <a:pt x="102108" y="0"/>
                </a:lnTo>
              </a:path>
            </a:pathLst>
          </a:custGeom>
          <a:ln w="12954">
            <a:solidFill>
              <a:srgbClr val="000000"/>
            </a:solidFill>
          </a:ln>
        </p:spPr>
        <p:txBody>
          <a:bodyPr wrap="square" lIns="0" tIns="0" rIns="0" bIns="0" rtlCol="0"/>
          <a:lstStyle/>
          <a:p>
            <a:endParaRPr/>
          </a:p>
        </p:txBody>
      </p:sp>
      <p:sp>
        <p:nvSpPr>
          <p:cNvPr id="43" name="object 43"/>
          <p:cNvSpPr/>
          <p:nvPr/>
        </p:nvSpPr>
        <p:spPr>
          <a:xfrm>
            <a:off x="4591697" y="4074033"/>
            <a:ext cx="101600" cy="0"/>
          </a:xfrm>
          <a:custGeom>
            <a:avLst/>
            <a:gdLst/>
            <a:ahLst/>
            <a:cxnLst/>
            <a:rect l="l" t="t" r="r" b="b"/>
            <a:pathLst>
              <a:path w="101600">
                <a:moveTo>
                  <a:pt x="0" y="0"/>
                </a:moveTo>
                <a:lnTo>
                  <a:pt x="101345" y="0"/>
                </a:lnTo>
              </a:path>
            </a:pathLst>
          </a:custGeom>
          <a:ln w="12954">
            <a:solidFill>
              <a:srgbClr val="000000"/>
            </a:solidFill>
          </a:ln>
        </p:spPr>
        <p:txBody>
          <a:bodyPr wrap="square" lIns="0" tIns="0" rIns="0" bIns="0" rtlCol="0"/>
          <a:lstStyle/>
          <a:p>
            <a:endParaRPr/>
          </a:p>
        </p:txBody>
      </p:sp>
      <p:sp>
        <p:nvSpPr>
          <p:cNvPr id="44" name="object 44"/>
          <p:cNvSpPr/>
          <p:nvPr/>
        </p:nvSpPr>
        <p:spPr>
          <a:xfrm>
            <a:off x="4731143" y="4074033"/>
            <a:ext cx="101600" cy="0"/>
          </a:xfrm>
          <a:custGeom>
            <a:avLst/>
            <a:gdLst/>
            <a:ahLst/>
            <a:cxnLst/>
            <a:rect l="l" t="t" r="r" b="b"/>
            <a:pathLst>
              <a:path w="101600">
                <a:moveTo>
                  <a:pt x="0" y="0"/>
                </a:moveTo>
                <a:lnTo>
                  <a:pt x="101346" y="0"/>
                </a:lnTo>
              </a:path>
            </a:pathLst>
          </a:custGeom>
          <a:ln w="12954">
            <a:solidFill>
              <a:srgbClr val="000000"/>
            </a:solidFill>
          </a:ln>
        </p:spPr>
        <p:txBody>
          <a:bodyPr wrap="square" lIns="0" tIns="0" rIns="0" bIns="0" rtlCol="0"/>
          <a:lstStyle/>
          <a:p>
            <a:endParaRPr/>
          </a:p>
        </p:txBody>
      </p:sp>
      <p:sp>
        <p:nvSpPr>
          <p:cNvPr id="45" name="object 45"/>
          <p:cNvSpPr/>
          <p:nvPr/>
        </p:nvSpPr>
        <p:spPr>
          <a:xfrm>
            <a:off x="4870589" y="4074033"/>
            <a:ext cx="102235" cy="0"/>
          </a:xfrm>
          <a:custGeom>
            <a:avLst/>
            <a:gdLst/>
            <a:ahLst/>
            <a:cxnLst/>
            <a:rect l="l" t="t" r="r" b="b"/>
            <a:pathLst>
              <a:path w="102235">
                <a:moveTo>
                  <a:pt x="0" y="0"/>
                </a:moveTo>
                <a:lnTo>
                  <a:pt x="102108" y="0"/>
                </a:lnTo>
              </a:path>
            </a:pathLst>
          </a:custGeom>
          <a:ln w="12954">
            <a:solidFill>
              <a:srgbClr val="000000"/>
            </a:solidFill>
          </a:ln>
        </p:spPr>
        <p:txBody>
          <a:bodyPr wrap="square" lIns="0" tIns="0" rIns="0" bIns="0" rtlCol="0"/>
          <a:lstStyle/>
          <a:p>
            <a:endParaRPr/>
          </a:p>
        </p:txBody>
      </p:sp>
      <p:sp>
        <p:nvSpPr>
          <p:cNvPr id="46" name="object 46"/>
          <p:cNvSpPr/>
          <p:nvPr/>
        </p:nvSpPr>
        <p:spPr>
          <a:xfrm>
            <a:off x="5010797" y="4074795"/>
            <a:ext cx="101600" cy="0"/>
          </a:xfrm>
          <a:custGeom>
            <a:avLst/>
            <a:gdLst/>
            <a:ahLst/>
            <a:cxnLst/>
            <a:rect l="l" t="t" r="r" b="b"/>
            <a:pathLst>
              <a:path w="101600">
                <a:moveTo>
                  <a:pt x="0" y="0"/>
                </a:moveTo>
                <a:lnTo>
                  <a:pt x="101345" y="0"/>
                </a:lnTo>
              </a:path>
            </a:pathLst>
          </a:custGeom>
          <a:ln w="12954">
            <a:solidFill>
              <a:srgbClr val="000000"/>
            </a:solidFill>
          </a:ln>
        </p:spPr>
        <p:txBody>
          <a:bodyPr wrap="square" lIns="0" tIns="0" rIns="0" bIns="0" rtlCol="0"/>
          <a:lstStyle/>
          <a:p>
            <a:endParaRPr/>
          </a:p>
        </p:txBody>
      </p:sp>
      <p:sp>
        <p:nvSpPr>
          <p:cNvPr id="47" name="object 47"/>
          <p:cNvSpPr/>
          <p:nvPr/>
        </p:nvSpPr>
        <p:spPr>
          <a:xfrm>
            <a:off x="5150243" y="4074795"/>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48" name="object 48"/>
          <p:cNvSpPr/>
          <p:nvPr/>
        </p:nvSpPr>
        <p:spPr>
          <a:xfrm>
            <a:off x="5289689" y="4075557"/>
            <a:ext cx="102235" cy="0"/>
          </a:xfrm>
          <a:custGeom>
            <a:avLst/>
            <a:gdLst/>
            <a:ahLst/>
            <a:cxnLst/>
            <a:rect l="l" t="t" r="r" b="b"/>
            <a:pathLst>
              <a:path w="102235">
                <a:moveTo>
                  <a:pt x="0" y="0"/>
                </a:moveTo>
                <a:lnTo>
                  <a:pt x="102108" y="0"/>
                </a:lnTo>
              </a:path>
            </a:pathLst>
          </a:custGeom>
          <a:ln w="12953">
            <a:solidFill>
              <a:srgbClr val="000000"/>
            </a:solidFill>
          </a:ln>
        </p:spPr>
        <p:txBody>
          <a:bodyPr wrap="square" lIns="0" tIns="0" rIns="0" bIns="0" rtlCol="0"/>
          <a:lstStyle/>
          <a:p>
            <a:endParaRPr/>
          </a:p>
        </p:txBody>
      </p:sp>
      <p:sp>
        <p:nvSpPr>
          <p:cNvPr id="49" name="object 49"/>
          <p:cNvSpPr/>
          <p:nvPr/>
        </p:nvSpPr>
        <p:spPr>
          <a:xfrm>
            <a:off x="5429897" y="4075557"/>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50" name="object 50"/>
          <p:cNvSpPr/>
          <p:nvPr/>
        </p:nvSpPr>
        <p:spPr>
          <a:xfrm>
            <a:off x="5569343" y="4075557"/>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51" name="object 51"/>
          <p:cNvSpPr/>
          <p:nvPr/>
        </p:nvSpPr>
        <p:spPr>
          <a:xfrm>
            <a:off x="5708789" y="4076319"/>
            <a:ext cx="102235" cy="0"/>
          </a:xfrm>
          <a:custGeom>
            <a:avLst/>
            <a:gdLst/>
            <a:ahLst/>
            <a:cxnLst/>
            <a:rect l="l" t="t" r="r" b="b"/>
            <a:pathLst>
              <a:path w="102235">
                <a:moveTo>
                  <a:pt x="0" y="0"/>
                </a:moveTo>
                <a:lnTo>
                  <a:pt x="102108" y="0"/>
                </a:lnTo>
              </a:path>
            </a:pathLst>
          </a:custGeom>
          <a:ln w="12953">
            <a:solidFill>
              <a:srgbClr val="000000"/>
            </a:solidFill>
          </a:ln>
        </p:spPr>
        <p:txBody>
          <a:bodyPr wrap="square" lIns="0" tIns="0" rIns="0" bIns="0" rtlCol="0"/>
          <a:lstStyle/>
          <a:p>
            <a:endParaRPr/>
          </a:p>
        </p:txBody>
      </p:sp>
      <p:sp>
        <p:nvSpPr>
          <p:cNvPr id="52" name="object 52"/>
          <p:cNvSpPr/>
          <p:nvPr/>
        </p:nvSpPr>
        <p:spPr>
          <a:xfrm>
            <a:off x="5848997" y="4076319"/>
            <a:ext cx="101600" cy="0"/>
          </a:xfrm>
          <a:custGeom>
            <a:avLst/>
            <a:gdLst/>
            <a:ahLst/>
            <a:cxnLst/>
            <a:rect l="l" t="t" r="r" b="b"/>
            <a:pathLst>
              <a:path w="101600">
                <a:moveTo>
                  <a:pt x="0" y="0"/>
                </a:moveTo>
                <a:lnTo>
                  <a:pt x="101345" y="0"/>
                </a:lnTo>
              </a:path>
            </a:pathLst>
          </a:custGeom>
          <a:ln w="12953">
            <a:solidFill>
              <a:srgbClr val="000000"/>
            </a:solidFill>
          </a:ln>
        </p:spPr>
        <p:txBody>
          <a:bodyPr wrap="square" lIns="0" tIns="0" rIns="0" bIns="0" rtlCol="0"/>
          <a:lstStyle/>
          <a:p>
            <a:endParaRPr/>
          </a:p>
        </p:txBody>
      </p:sp>
      <p:sp>
        <p:nvSpPr>
          <p:cNvPr id="53" name="object 53"/>
          <p:cNvSpPr/>
          <p:nvPr/>
        </p:nvSpPr>
        <p:spPr>
          <a:xfrm>
            <a:off x="5988443" y="4077080"/>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54" name="object 54"/>
          <p:cNvSpPr/>
          <p:nvPr/>
        </p:nvSpPr>
        <p:spPr>
          <a:xfrm>
            <a:off x="6127889" y="4077080"/>
            <a:ext cx="102235" cy="0"/>
          </a:xfrm>
          <a:custGeom>
            <a:avLst/>
            <a:gdLst/>
            <a:ahLst/>
            <a:cxnLst/>
            <a:rect l="l" t="t" r="r" b="b"/>
            <a:pathLst>
              <a:path w="102235">
                <a:moveTo>
                  <a:pt x="0" y="0"/>
                </a:moveTo>
                <a:lnTo>
                  <a:pt x="102108" y="0"/>
                </a:lnTo>
              </a:path>
            </a:pathLst>
          </a:custGeom>
          <a:ln w="12953">
            <a:solidFill>
              <a:srgbClr val="000000"/>
            </a:solidFill>
          </a:ln>
        </p:spPr>
        <p:txBody>
          <a:bodyPr wrap="square" lIns="0" tIns="0" rIns="0" bIns="0" rtlCol="0"/>
          <a:lstStyle/>
          <a:p>
            <a:endParaRPr/>
          </a:p>
        </p:txBody>
      </p:sp>
      <p:sp>
        <p:nvSpPr>
          <p:cNvPr id="55" name="object 55"/>
          <p:cNvSpPr/>
          <p:nvPr/>
        </p:nvSpPr>
        <p:spPr>
          <a:xfrm>
            <a:off x="6268097" y="4077461"/>
            <a:ext cx="101600" cy="0"/>
          </a:xfrm>
          <a:custGeom>
            <a:avLst/>
            <a:gdLst/>
            <a:ahLst/>
            <a:cxnLst/>
            <a:rect l="l" t="t" r="r" b="b"/>
            <a:pathLst>
              <a:path w="101600">
                <a:moveTo>
                  <a:pt x="0" y="0"/>
                </a:moveTo>
                <a:lnTo>
                  <a:pt x="101346" y="0"/>
                </a:lnTo>
              </a:path>
            </a:pathLst>
          </a:custGeom>
          <a:ln w="12191">
            <a:solidFill>
              <a:srgbClr val="000000"/>
            </a:solidFill>
          </a:ln>
        </p:spPr>
        <p:txBody>
          <a:bodyPr wrap="square" lIns="0" tIns="0" rIns="0" bIns="0" rtlCol="0"/>
          <a:lstStyle/>
          <a:p>
            <a:endParaRPr/>
          </a:p>
        </p:txBody>
      </p:sp>
      <p:sp>
        <p:nvSpPr>
          <p:cNvPr id="56" name="object 56"/>
          <p:cNvSpPr/>
          <p:nvPr/>
        </p:nvSpPr>
        <p:spPr>
          <a:xfrm>
            <a:off x="6407543" y="4077842"/>
            <a:ext cx="101600" cy="0"/>
          </a:xfrm>
          <a:custGeom>
            <a:avLst/>
            <a:gdLst/>
            <a:ahLst/>
            <a:cxnLst/>
            <a:rect l="l" t="t" r="r" b="b"/>
            <a:pathLst>
              <a:path w="101600">
                <a:moveTo>
                  <a:pt x="0" y="0"/>
                </a:moveTo>
                <a:lnTo>
                  <a:pt x="101345" y="0"/>
                </a:lnTo>
              </a:path>
            </a:pathLst>
          </a:custGeom>
          <a:ln w="12953">
            <a:solidFill>
              <a:srgbClr val="000000"/>
            </a:solidFill>
          </a:ln>
        </p:spPr>
        <p:txBody>
          <a:bodyPr wrap="square" lIns="0" tIns="0" rIns="0" bIns="0" rtlCol="0"/>
          <a:lstStyle/>
          <a:p>
            <a:endParaRPr/>
          </a:p>
        </p:txBody>
      </p:sp>
      <p:sp>
        <p:nvSpPr>
          <p:cNvPr id="57" name="object 57"/>
          <p:cNvSpPr/>
          <p:nvPr/>
        </p:nvSpPr>
        <p:spPr>
          <a:xfrm>
            <a:off x="6546989" y="4077842"/>
            <a:ext cx="102235" cy="0"/>
          </a:xfrm>
          <a:custGeom>
            <a:avLst/>
            <a:gdLst/>
            <a:ahLst/>
            <a:cxnLst/>
            <a:rect l="l" t="t" r="r" b="b"/>
            <a:pathLst>
              <a:path w="102234">
                <a:moveTo>
                  <a:pt x="0" y="0"/>
                </a:moveTo>
                <a:lnTo>
                  <a:pt x="102108" y="0"/>
                </a:lnTo>
              </a:path>
            </a:pathLst>
          </a:custGeom>
          <a:ln w="12953">
            <a:solidFill>
              <a:srgbClr val="000000"/>
            </a:solidFill>
          </a:ln>
        </p:spPr>
        <p:txBody>
          <a:bodyPr wrap="square" lIns="0" tIns="0" rIns="0" bIns="0" rtlCol="0"/>
          <a:lstStyle/>
          <a:p>
            <a:endParaRPr/>
          </a:p>
        </p:txBody>
      </p:sp>
      <p:sp>
        <p:nvSpPr>
          <p:cNvPr id="58" name="object 58"/>
          <p:cNvSpPr/>
          <p:nvPr/>
        </p:nvSpPr>
        <p:spPr>
          <a:xfrm>
            <a:off x="6687198" y="4078604"/>
            <a:ext cx="101600" cy="0"/>
          </a:xfrm>
          <a:custGeom>
            <a:avLst/>
            <a:gdLst/>
            <a:ahLst/>
            <a:cxnLst/>
            <a:rect l="l" t="t" r="r" b="b"/>
            <a:pathLst>
              <a:path w="101600">
                <a:moveTo>
                  <a:pt x="0" y="0"/>
                </a:moveTo>
                <a:lnTo>
                  <a:pt x="101345" y="0"/>
                </a:lnTo>
              </a:path>
            </a:pathLst>
          </a:custGeom>
          <a:ln w="12953">
            <a:solidFill>
              <a:srgbClr val="000000"/>
            </a:solidFill>
          </a:ln>
        </p:spPr>
        <p:txBody>
          <a:bodyPr wrap="square" lIns="0" tIns="0" rIns="0" bIns="0" rtlCol="0"/>
          <a:lstStyle/>
          <a:p>
            <a:endParaRPr/>
          </a:p>
        </p:txBody>
      </p:sp>
      <p:sp>
        <p:nvSpPr>
          <p:cNvPr id="59" name="object 59"/>
          <p:cNvSpPr/>
          <p:nvPr/>
        </p:nvSpPr>
        <p:spPr>
          <a:xfrm>
            <a:off x="6826643" y="4078604"/>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60" name="object 60"/>
          <p:cNvSpPr/>
          <p:nvPr/>
        </p:nvSpPr>
        <p:spPr>
          <a:xfrm>
            <a:off x="6966089" y="4079366"/>
            <a:ext cx="102235" cy="0"/>
          </a:xfrm>
          <a:custGeom>
            <a:avLst/>
            <a:gdLst/>
            <a:ahLst/>
            <a:cxnLst/>
            <a:rect l="l" t="t" r="r" b="b"/>
            <a:pathLst>
              <a:path w="102234">
                <a:moveTo>
                  <a:pt x="0" y="0"/>
                </a:moveTo>
                <a:lnTo>
                  <a:pt x="102108" y="0"/>
                </a:lnTo>
              </a:path>
            </a:pathLst>
          </a:custGeom>
          <a:ln w="12953">
            <a:solidFill>
              <a:srgbClr val="000000"/>
            </a:solidFill>
          </a:ln>
        </p:spPr>
        <p:txBody>
          <a:bodyPr wrap="square" lIns="0" tIns="0" rIns="0" bIns="0" rtlCol="0"/>
          <a:lstStyle/>
          <a:p>
            <a:endParaRPr/>
          </a:p>
        </p:txBody>
      </p:sp>
      <p:sp>
        <p:nvSpPr>
          <p:cNvPr id="61" name="object 61"/>
          <p:cNvSpPr/>
          <p:nvPr/>
        </p:nvSpPr>
        <p:spPr>
          <a:xfrm>
            <a:off x="7106298" y="4079366"/>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62" name="object 62"/>
          <p:cNvSpPr/>
          <p:nvPr/>
        </p:nvSpPr>
        <p:spPr>
          <a:xfrm>
            <a:off x="7245743" y="4079366"/>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63" name="object 63"/>
          <p:cNvSpPr/>
          <p:nvPr/>
        </p:nvSpPr>
        <p:spPr>
          <a:xfrm>
            <a:off x="7385189" y="4080128"/>
            <a:ext cx="102235" cy="0"/>
          </a:xfrm>
          <a:custGeom>
            <a:avLst/>
            <a:gdLst/>
            <a:ahLst/>
            <a:cxnLst/>
            <a:rect l="l" t="t" r="r" b="b"/>
            <a:pathLst>
              <a:path w="102234">
                <a:moveTo>
                  <a:pt x="0" y="0"/>
                </a:moveTo>
                <a:lnTo>
                  <a:pt x="102108" y="0"/>
                </a:lnTo>
              </a:path>
            </a:pathLst>
          </a:custGeom>
          <a:ln w="12953">
            <a:solidFill>
              <a:srgbClr val="000000"/>
            </a:solidFill>
          </a:ln>
        </p:spPr>
        <p:txBody>
          <a:bodyPr wrap="square" lIns="0" tIns="0" rIns="0" bIns="0" rtlCol="0"/>
          <a:lstStyle/>
          <a:p>
            <a:endParaRPr/>
          </a:p>
        </p:txBody>
      </p:sp>
      <p:sp>
        <p:nvSpPr>
          <p:cNvPr id="64" name="object 64"/>
          <p:cNvSpPr/>
          <p:nvPr/>
        </p:nvSpPr>
        <p:spPr>
          <a:xfrm>
            <a:off x="7525398" y="4080128"/>
            <a:ext cx="101600" cy="0"/>
          </a:xfrm>
          <a:custGeom>
            <a:avLst/>
            <a:gdLst/>
            <a:ahLst/>
            <a:cxnLst/>
            <a:rect l="l" t="t" r="r" b="b"/>
            <a:pathLst>
              <a:path w="101600">
                <a:moveTo>
                  <a:pt x="0" y="0"/>
                </a:moveTo>
                <a:lnTo>
                  <a:pt x="101345" y="0"/>
                </a:lnTo>
              </a:path>
            </a:pathLst>
          </a:custGeom>
          <a:ln w="12953">
            <a:solidFill>
              <a:srgbClr val="000000"/>
            </a:solidFill>
          </a:ln>
        </p:spPr>
        <p:txBody>
          <a:bodyPr wrap="square" lIns="0" tIns="0" rIns="0" bIns="0" rtlCol="0"/>
          <a:lstStyle/>
          <a:p>
            <a:endParaRPr/>
          </a:p>
        </p:txBody>
      </p:sp>
      <p:sp>
        <p:nvSpPr>
          <p:cNvPr id="65" name="object 65"/>
          <p:cNvSpPr/>
          <p:nvPr/>
        </p:nvSpPr>
        <p:spPr>
          <a:xfrm>
            <a:off x="7664843" y="4080890"/>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66" name="object 66"/>
          <p:cNvSpPr/>
          <p:nvPr/>
        </p:nvSpPr>
        <p:spPr>
          <a:xfrm>
            <a:off x="7804289" y="4080890"/>
            <a:ext cx="102235" cy="0"/>
          </a:xfrm>
          <a:custGeom>
            <a:avLst/>
            <a:gdLst/>
            <a:ahLst/>
            <a:cxnLst/>
            <a:rect l="l" t="t" r="r" b="b"/>
            <a:pathLst>
              <a:path w="102234">
                <a:moveTo>
                  <a:pt x="0" y="0"/>
                </a:moveTo>
                <a:lnTo>
                  <a:pt x="102107" y="0"/>
                </a:lnTo>
              </a:path>
            </a:pathLst>
          </a:custGeom>
          <a:ln w="12953">
            <a:solidFill>
              <a:srgbClr val="000000"/>
            </a:solidFill>
          </a:ln>
        </p:spPr>
        <p:txBody>
          <a:bodyPr wrap="square" lIns="0" tIns="0" rIns="0" bIns="0" rtlCol="0"/>
          <a:lstStyle/>
          <a:p>
            <a:endParaRPr/>
          </a:p>
        </p:txBody>
      </p:sp>
      <p:sp>
        <p:nvSpPr>
          <p:cNvPr id="67" name="object 67"/>
          <p:cNvSpPr/>
          <p:nvPr/>
        </p:nvSpPr>
        <p:spPr>
          <a:xfrm>
            <a:off x="7944498" y="4080890"/>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68" name="object 68"/>
          <p:cNvSpPr/>
          <p:nvPr/>
        </p:nvSpPr>
        <p:spPr>
          <a:xfrm>
            <a:off x="8083943" y="4081653"/>
            <a:ext cx="101600" cy="0"/>
          </a:xfrm>
          <a:custGeom>
            <a:avLst/>
            <a:gdLst/>
            <a:ahLst/>
            <a:cxnLst/>
            <a:rect l="l" t="t" r="r" b="b"/>
            <a:pathLst>
              <a:path w="101600">
                <a:moveTo>
                  <a:pt x="0" y="0"/>
                </a:moveTo>
                <a:lnTo>
                  <a:pt x="101346" y="0"/>
                </a:lnTo>
              </a:path>
            </a:pathLst>
          </a:custGeom>
          <a:ln w="12953">
            <a:solidFill>
              <a:srgbClr val="000000"/>
            </a:solidFill>
          </a:ln>
        </p:spPr>
        <p:txBody>
          <a:bodyPr wrap="square" lIns="0" tIns="0" rIns="0" bIns="0" rtlCol="0"/>
          <a:lstStyle/>
          <a:p>
            <a:endParaRPr/>
          </a:p>
        </p:txBody>
      </p:sp>
      <p:sp>
        <p:nvSpPr>
          <p:cNvPr id="69" name="object 69"/>
          <p:cNvSpPr/>
          <p:nvPr/>
        </p:nvSpPr>
        <p:spPr>
          <a:xfrm>
            <a:off x="8223389" y="4081653"/>
            <a:ext cx="102235" cy="0"/>
          </a:xfrm>
          <a:custGeom>
            <a:avLst/>
            <a:gdLst/>
            <a:ahLst/>
            <a:cxnLst/>
            <a:rect l="l" t="t" r="r" b="b"/>
            <a:pathLst>
              <a:path w="102234">
                <a:moveTo>
                  <a:pt x="0" y="0"/>
                </a:moveTo>
                <a:lnTo>
                  <a:pt x="102107" y="0"/>
                </a:lnTo>
              </a:path>
            </a:pathLst>
          </a:custGeom>
          <a:ln w="12953">
            <a:solidFill>
              <a:srgbClr val="000000"/>
            </a:solidFill>
          </a:ln>
        </p:spPr>
        <p:txBody>
          <a:bodyPr wrap="square" lIns="0" tIns="0" rIns="0" bIns="0" rtlCol="0"/>
          <a:lstStyle/>
          <a:p>
            <a:endParaRPr/>
          </a:p>
        </p:txBody>
      </p:sp>
      <p:sp>
        <p:nvSpPr>
          <p:cNvPr id="70" name="object 70"/>
          <p:cNvSpPr/>
          <p:nvPr/>
        </p:nvSpPr>
        <p:spPr>
          <a:xfrm>
            <a:off x="8363598" y="4082415"/>
            <a:ext cx="101600" cy="0"/>
          </a:xfrm>
          <a:custGeom>
            <a:avLst/>
            <a:gdLst/>
            <a:ahLst/>
            <a:cxnLst/>
            <a:rect l="l" t="t" r="r" b="b"/>
            <a:pathLst>
              <a:path w="101600">
                <a:moveTo>
                  <a:pt x="0" y="0"/>
                </a:moveTo>
                <a:lnTo>
                  <a:pt x="101346" y="0"/>
                </a:lnTo>
              </a:path>
            </a:pathLst>
          </a:custGeom>
          <a:ln w="12954">
            <a:solidFill>
              <a:srgbClr val="000000"/>
            </a:solidFill>
          </a:ln>
        </p:spPr>
        <p:txBody>
          <a:bodyPr wrap="square" lIns="0" tIns="0" rIns="0" bIns="0" rtlCol="0"/>
          <a:lstStyle/>
          <a:p>
            <a:endParaRPr/>
          </a:p>
        </p:txBody>
      </p:sp>
      <p:sp>
        <p:nvSpPr>
          <p:cNvPr id="71" name="object 71"/>
          <p:cNvSpPr/>
          <p:nvPr/>
        </p:nvSpPr>
        <p:spPr>
          <a:xfrm>
            <a:off x="8503043" y="4082415"/>
            <a:ext cx="101600" cy="0"/>
          </a:xfrm>
          <a:custGeom>
            <a:avLst/>
            <a:gdLst/>
            <a:ahLst/>
            <a:cxnLst/>
            <a:rect l="l" t="t" r="r" b="b"/>
            <a:pathLst>
              <a:path w="101600">
                <a:moveTo>
                  <a:pt x="0" y="0"/>
                </a:moveTo>
                <a:lnTo>
                  <a:pt x="101346" y="0"/>
                </a:lnTo>
              </a:path>
            </a:pathLst>
          </a:custGeom>
          <a:ln w="12954">
            <a:solidFill>
              <a:srgbClr val="000000"/>
            </a:solidFill>
          </a:ln>
        </p:spPr>
        <p:txBody>
          <a:bodyPr wrap="square" lIns="0" tIns="0" rIns="0" bIns="0" rtlCol="0"/>
          <a:lstStyle/>
          <a:p>
            <a:endParaRPr/>
          </a:p>
        </p:txBody>
      </p:sp>
      <p:sp>
        <p:nvSpPr>
          <p:cNvPr id="72" name="object 72"/>
          <p:cNvSpPr/>
          <p:nvPr/>
        </p:nvSpPr>
        <p:spPr>
          <a:xfrm>
            <a:off x="8642489" y="4083177"/>
            <a:ext cx="102235" cy="0"/>
          </a:xfrm>
          <a:custGeom>
            <a:avLst/>
            <a:gdLst/>
            <a:ahLst/>
            <a:cxnLst/>
            <a:rect l="l" t="t" r="r" b="b"/>
            <a:pathLst>
              <a:path w="102234">
                <a:moveTo>
                  <a:pt x="0" y="0"/>
                </a:moveTo>
                <a:lnTo>
                  <a:pt x="102107" y="0"/>
                </a:lnTo>
              </a:path>
            </a:pathLst>
          </a:custGeom>
          <a:ln w="12954">
            <a:solidFill>
              <a:srgbClr val="000000"/>
            </a:solidFill>
          </a:ln>
        </p:spPr>
        <p:txBody>
          <a:bodyPr wrap="square" lIns="0" tIns="0" rIns="0" bIns="0" rtlCol="0"/>
          <a:lstStyle/>
          <a:p>
            <a:endParaRPr/>
          </a:p>
        </p:txBody>
      </p:sp>
      <p:sp>
        <p:nvSpPr>
          <p:cNvPr id="73" name="object 73"/>
          <p:cNvSpPr/>
          <p:nvPr/>
        </p:nvSpPr>
        <p:spPr>
          <a:xfrm>
            <a:off x="8782698" y="4083177"/>
            <a:ext cx="101600" cy="0"/>
          </a:xfrm>
          <a:custGeom>
            <a:avLst/>
            <a:gdLst/>
            <a:ahLst/>
            <a:cxnLst/>
            <a:rect l="l" t="t" r="r" b="b"/>
            <a:pathLst>
              <a:path w="101600">
                <a:moveTo>
                  <a:pt x="0" y="0"/>
                </a:moveTo>
                <a:lnTo>
                  <a:pt x="101346" y="0"/>
                </a:lnTo>
              </a:path>
            </a:pathLst>
          </a:custGeom>
          <a:ln w="12954">
            <a:solidFill>
              <a:srgbClr val="000000"/>
            </a:solidFill>
          </a:ln>
        </p:spPr>
        <p:txBody>
          <a:bodyPr wrap="square" lIns="0" tIns="0" rIns="0" bIns="0" rtlCol="0"/>
          <a:lstStyle/>
          <a:p>
            <a:endParaRPr/>
          </a:p>
        </p:txBody>
      </p:sp>
      <p:sp>
        <p:nvSpPr>
          <p:cNvPr id="74" name="object 74"/>
          <p:cNvSpPr/>
          <p:nvPr/>
        </p:nvSpPr>
        <p:spPr>
          <a:xfrm>
            <a:off x="8922143" y="4083177"/>
            <a:ext cx="101600" cy="0"/>
          </a:xfrm>
          <a:custGeom>
            <a:avLst/>
            <a:gdLst/>
            <a:ahLst/>
            <a:cxnLst/>
            <a:rect l="l" t="t" r="r" b="b"/>
            <a:pathLst>
              <a:path w="101600">
                <a:moveTo>
                  <a:pt x="0" y="0"/>
                </a:moveTo>
                <a:lnTo>
                  <a:pt x="101346" y="0"/>
                </a:lnTo>
              </a:path>
            </a:pathLst>
          </a:custGeom>
          <a:ln w="12954">
            <a:solidFill>
              <a:srgbClr val="000000"/>
            </a:solidFill>
          </a:ln>
        </p:spPr>
        <p:txBody>
          <a:bodyPr wrap="square" lIns="0" tIns="0" rIns="0" bIns="0" rtlCol="0"/>
          <a:lstStyle/>
          <a:p>
            <a:endParaRPr/>
          </a:p>
        </p:txBody>
      </p:sp>
      <p:sp>
        <p:nvSpPr>
          <p:cNvPr id="75" name="object 75"/>
          <p:cNvSpPr/>
          <p:nvPr/>
        </p:nvSpPr>
        <p:spPr>
          <a:xfrm>
            <a:off x="9061589" y="4083939"/>
            <a:ext cx="102235" cy="0"/>
          </a:xfrm>
          <a:custGeom>
            <a:avLst/>
            <a:gdLst/>
            <a:ahLst/>
            <a:cxnLst/>
            <a:rect l="l" t="t" r="r" b="b"/>
            <a:pathLst>
              <a:path w="102234">
                <a:moveTo>
                  <a:pt x="0" y="0"/>
                </a:moveTo>
                <a:lnTo>
                  <a:pt x="102107" y="0"/>
                </a:lnTo>
              </a:path>
            </a:pathLst>
          </a:custGeom>
          <a:ln w="12954">
            <a:solidFill>
              <a:srgbClr val="000000"/>
            </a:solidFill>
          </a:ln>
        </p:spPr>
        <p:txBody>
          <a:bodyPr wrap="square" lIns="0" tIns="0" rIns="0" bIns="0" rtlCol="0"/>
          <a:lstStyle/>
          <a:p>
            <a:endParaRPr/>
          </a:p>
        </p:txBody>
      </p:sp>
      <p:sp>
        <p:nvSpPr>
          <p:cNvPr id="76" name="object 76"/>
          <p:cNvSpPr/>
          <p:nvPr/>
        </p:nvSpPr>
        <p:spPr>
          <a:xfrm>
            <a:off x="9201798" y="4083939"/>
            <a:ext cx="101600" cy="0"/>
          </a:xfrm>
          <a:custGeom>
            <a:avLst/>
            <a:gdLst/>
            <a:ahLst/>
            <a:cxnLst/>
            <a:rect l="l" t="t" r="r" b="b"/>
            <a:pathLst>
              <a:path w="101600">
                <a:moveTo>
                  <a:pt x="0" y="0"/>
                </a:moveTo>
                <a:lnTo>
                  <a:pt x="101346" y="0"/>
                </a:lnTo>
              </a:path>
            </a:pathLst>
          </a:custGeom>
          <a:ln w="12954">
            <a:solidFill>
              <a:srgbClr val="000000"/>
            </a:solidFill>
          </a:ln>
        </p:spPr>
        <p:txBody>
          <a:bodyPr wrap="square" lIns="0" tIns="0" rIns="0" bIns="0" rtlCol="0"/>
          <a:lstStyle/>
          <a:p>
            <a:endParaRPr/>
          </a:p>
        </p:txBody>
      </p:sp>
      <p:sp>
        <p:nvSpPr>
          <p:cNvPr id="77" name="object 77"/>
          <p:cNvSpPr/>
          <p:nvPr/>
        </p:nvSpPr>
        <p:spPr>
          <a:xfrm>
            <a:off x="9341243" y="4084701"/>
            <a:ext cx="101600" cy="0"/>
          </a:xfrm>
          <a:custGeom>
            <a:avLst/>
            <a:gdLst/>
            <a:ahLst/>
            <a:cxnLst/>
            <a:rect l="l" t="t" r="r" b="b"/>
            <a:pathLst>
              <a:path w="101600">
                <a:moveTo>
                  <a:pt x="0" y="0"/>
                </a:moveTo>
                <a:lnTo>
                  <a:pt x="101346" y="0"/>
                </a:lnTo>
              </a:path>
            </a:pathLst>
          </a:custGeom>
          <a:ln w="12954">
            <a:solidFill>
              <a:srgbClr val="000000"/>
            </a:solidFill>
          </a:ln>
        </p:spPr>
        <p:txBody>
          <a:bodyPr wrap="square" lIns="0" tIns="0" rIns="0" bIns="0" rtlCol="0"/>
          <a:lstStyle/>
          <a:p>
            <a:endParaRPr/>
          </a:p>
        </p:txBody>
      </p:sp>
      <p:sp>
        <p:nvSpPr>
          <p:cNvPr id="78" name="object 78"/>
          <p:cNvSpPr/>
          <p:nvPr/>
        </p:nvSpPr>
        <p:spPr>
          <a:xfrm>
            <a:off x="9480689" y="4084701"/>
            <a:ext cx="57150" cy="0"/>
          </a:xfrm>
          <a:custGeom>
            <a:avLst/>
            <a:gdLst/>
            <a:ahLst/>
            <a:cxnLst/>
            <a:rect l="l" t="t" r="r" b="b"/>
            <a:pathLst>
              <a:path w="57150">
                <a:moveTo>
                  <a:pt x="0" y="0"/>
                </a:moveTo>
                <a:lnTo>
                  <a:pt x="57150" y="0"/>
                </a:lnTo>
              </a:path>
            </a:pathLst>
          </a:custGeom>
          <a:ln w="12954">
            <a:solidFill>
              <a:srgbClr val="000000"/>
            </a:solidFill>
          </a:ln>
        </p:spPr>
        <p:txBody>
          <a:bodyPr wrap="square" lIns="0" tIns="0" rIns="0" bIns="0" rtlCol="0"/>
          <a:lstStyle/>
          <a:p>
            <a:endParaRPr/>
          </a:p>
        </p:txBody>
      </p:sp>
      <p:grpSp>
        <p:nvGrpSpPr>
          <p:cNvPr id="80" name="Group 79">
            <a:extLst>
              <a:ext uri="{FF2B5EF4-FFF2-40B4-BE49-F238E27FC236}">
                <a16:creationId xmlns:a16="http://schemas.microsoft.com/office/drawing/2014/main" id="{27BB8DFA-6B48-B7A3-1932-B1FBB80BB27B}"/>
              </a:ext>
            </a:extLst>
          </p:cNvPr>
          <p:cNvGrpSpPr/>
          <p:nvPr/>
        </p:nvGrpSpPr>
        <p:grpSpPr>
          <a:xfrm>
            <a:off x="5410333" y="1444644"/>
            <a:ext cx="3438233" cy="2505852"/>
            <a:chOff x="5410333" y="1444644"/>
            <a:chExt cx="3438233" cy="2505852"/>
          </a:xfrm>
        </p:grpSpPr>
        <p:sp>
          <p:nvSpPr>
            <p:cNvPr id="11" name="object 11"/>
            <p:cNvSpPr txBox="1"/>
            <p:nvPr/>
          </p:nvSpPr>
          <p:spPr>
            <a:xfrm>
              <a:off x="5410333" y="3358026"/>
              <a:ext cx="2209800" cy="592470"/>
            </a:xfrm>
            <a:prstGeom prst="rect">
              <a:avLst/>
            </a:prstGeom>
          </p:spPr>
          <p:txBody>
            <a:bodyPr vert="horz" wrap="square" lIns="0" tIns="0" rIns="0" bIns="0" rtlCol="0">
              <a:spAutoFit/>
            </a:bodyPr>
            <a:lstStyle/>
            <a:p>
              <a:pPr marL="12700">
                <a:lnSpc>
                  <a:spcPts val="2145"/>
                </a:lnSpc>
              </a:pPr>
              <a:r>
                <a:rPr sz="1800" spc="-10" dirty="0">
                  <a:solidFill>
                    <a:srgbClr val="006500"/>
                  </a:solidFill>
                  <a:latin typeface="Courier New"/>
                  <a:cs typeface="Courier New"/>
                </a:rPr>
                <a:t>/</a:t>
              </a:r>
              <a:r>
                <a:rPr sz="1800" dirty="0">
                  <a:solidFill>
                    <a:srgbClr val="006500"/>
                  </a:solidFill>
                  <a:latin typeface="Courier New"/>
                  <a:cs typeface="Courier New"/>
                </a:rPr>
                <a:t>/</a:t>
              </a:r>
              <a:r>
                <a:rPr sz="1800" spc="-10" dirty="0">
                  <a:solidFill>
                    <a:srgbClr val="006500"/>
                  </a:solidFill>
                  <a:latin typeface="Courier New"/>
                  <a:cs typeface="Courier New"/>
                </a:rPr>
                <a:t> pas</a:t>
              </a:r>
              <a:r>
                <a:rPr sz="1800" dirty="0">
                  <a:solidFill>
                    <a:srgbClr val="006500"/>
                  </a:solidFill>
                  <a:latin typeface="Courier New"/>
                  <a:cs typeface="Courier New"/>
                </a:rPr>
                <a:t>s</a:t>
              </a:r>
              <a:r>
                <a:rPr sz="1800" spc="-10" dirty="0">
                  <a:solidFill>
                    <a:srgbClr val="006500"/>
                  </a:solidFill>
                  <a:latin typeface="Courier New"/>
                  <a:cs typeface="Courier New"/>
                </a:rPr>
                <a:t> b</a:t>
              </a:r>
              <a:r>
                <a:rPr sz="1800" dirty="0">
                  <a:solidFill>
                    <a:srgbClr val="006500"/>
                  </a:solidFill>
                  <a:latin typeface="Courier New"/>
                  <a:cs typeface="Courier New"/>
                </a:rPr>
                <a:t>y</a:t>
              </a:r>
              <a:r>
                <a:rPr sz="1800" spc="-10" dirty="0">
                  <a:solidFill>
                    <a:srgbClr val="006500"/>
                  </a:solidFill>
                  <a:latin typeface="Courier New"/>
                  <a:cs typeface="Courier New"/>
                </a:rPr>
                <a:t> value</a:t>
              </a:r>
              <a:endParaRPr sz="1800" dirty="0">
                <a:latin typeface="Courier New"/>
                <a:cs typeface="Courier New"/>
              </a:endParaRPr>
            </a:p>
            <a:p>
              <a:pPr marL="12700">
                <a:lnSpc>
                  <a:spcPts val="2385"/>
                </a:lnSpc>
              </a:pP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display</a:t>
              </a:r>
              <a:r>
                <a:rPr sz="1800" dirty="0">
                  <a:solidFill>
                    <a:srgbClr val="006500"/>
                  </a:solidFill>
                  <a:latin typeface="Courier New"/>
                  <a:cs typeface="Courier New"/>
                </a:rPr>
                <a:t>s</a:t>
              </a:r>
              <a:r>
                <a:rPr sz="1800" spc="-5" dirty="0">
                  <a:solidFill>
                    <a:srgbClr val="006500"/>
                  </a:solidFill>
                  <a:latin typeface="Courier New"/>
                  <a:cs typeface="Courier New"/>
                </a:rPr>
                <a:t> </a:t>
              </a:r>
              <a:r>
                <a:rPr sz="2400" b="1" spc="-5" dirty="0">
                  <a:solidFill>
                    <a:srgbClr val="FF0000"/>
                  </a:solidFill>
                  <a:latin typeface="Courier New"/>
                  <a:cs typeface="Courier New"/>
                </a:rPr>
                <a:t>10</a:t>
              </a:r>
              <a:endParaRPr sz="2400" dirty="0">
                <a:solidFill>
                  <a:srgbClr val="FF0000"/>
                </a:solidFill>
                <a:latin typeface="Courier New"/>
                <a:cs typeface="Courier New"/>
              </a:endParaRPr>
            </a:p>
          </p:txBody>
        </p:sp>
        <p:sp>
          <p:nvSpPr>
            <p:cNvPr id="12" name="object 12"/>
            <p:cNvSpPr txBox="1"/>
            <p:nvPr/>
          </p:nvSpPr>
          <p:spPr>
            <a:xfrm>
              <a:off x="7730966" y="3358026"/>
              <a:ext cx="1117600" cy="254000"/>
            </a:xfrm>
            <a:prstGeom prst="rect">
              <a:avLst/>
            </a:prstGeom>
          </p:spPr>
          <p:txBody>
            <a:bodyPr vert="horz" wrap="square" lIns="0" tIns="0" rIns="0" bIns="0" rtlCol="0">
              <a:spAutoFit/>
            </a:bodyPr>
            <a:lstStyle/>
            <a:p>
              <a:pPr marL="12700">
                <a:lnSpc>
                  <a:spcPct val="100000"/>
                </a:lnSpc>
              </a:pPr>
              <a:r>
                <a:rPr sz="1800" spc="-10" dirty="0">
                  <a:solidFill>
                    <a:srgbClr val="006500"/>
                  </a:solidFill>
                  <a:latin typeface="Courier New"/>
                  <a:cs typeface="Courier New"/>
                </a:rPr>
                <a:t>(</a:t>
              </a:r>
              <a:r>
                <a:rPr sz="1800" dirty="0">
                  <a:solidFill>
                    <a:srgbClr val="006500"/>
                  </a:solidFill>
                  <a:latin typeface="Courier New"/>
                  <a:cs typeface="Courier New"/>
                </a:rPr>
                <a:t>a</a:t>
              </a:r>
              <a:r>
                <a:rPr sz="1800" spc="-10" dirty="0">
                  <a:solidFill>
                    <a:srgbClr val="006500"/>
                  </a:solidFill>
                  <a:latin typeface="Courier New"/>
                  <a:cs typeface="Courier New"/>
                </a:rPr>
                <a:t> copy)</a:t>
              </a:r>
              <a:endParaRPr sz="1800">
                <a:latin typeface="Courier New"/>
                <a:cs typeface="Courier New"/>
              </a:endParaRPr>
            </a:p>
          </p:txBody>
        </p:sp>
        <p:sp>
          <p:nvSpPr>
            <p:cNvPr id="2" name="TextBox 1">
              <a:extLst>
                <a:ext uri="{FF2B5EF4-FFF2-40B4-BE49-F238E27FC236}">
                  <a16:creationId xmlns:a16="http://schemas.microsoft.com/office/drawing/2014/main" id="{065F19DE-354F-4998-83C2-34DE49B58176}"/>
                </a:ext>
              </a:extLst>
            </p:cNvPr>
            <p:cNvSpPr txBox="1"/>
            <p:nvPr/>
          </p:nvSpPr>
          <p:spPr>
            <a:xfrm>
              <a:off x="7347343" y="1444644"/>
              <a:ext cx="1501223" cy="377210"/>
            </a:xfrm>
            <a:prstGeom prst="rect">
              <a:avLst/>
            </a:prstGeom>
            <a:solidFill>
              <a:srgbClr val="FFFF00"/>
            </a:solidFill>
            <a:ln>
              <a:solidFill>
                <a:schemeClr val="tx1"/>
              </a:solidFill>
              <a:prstDash val="dash"/>
            </a:ln>
          </p:spPr>
          <p:txBody>
            <a:bodyPr wrap="square" rtlCol="0">
              <a:spAutoFit/>
            </a:bodyPr>
            <a:lstStyle/>
            <a:p>
              <a:r>
                <a:rPr lang="en-US" b="1" dirty="0"/>
                <a:t>Pass by Value</a:t>
              </a:r>
            </a:p>
          </p:txBody>
        </p:sp>
      </p:grpSp>
      <p:grpSp>
        <p:nvGrpSpPr>
          <p:cNvPr id="81" name="Group 80">
            <a:extLst>
              <a:ext uri="{FF2B5EF4-FFF2-40B4-BE49-F238E27FC236}">
                <a16:creationId xmlns:a16="http://schemas.microsoft.com/office/drawing/2014/main" id="{645EF216-A275-1548-8389-2DBA23EAE504}"/>
              </a:ext>
            </a:extLst>
          </p:cNvPr>
          <p:cNvGrpSpPr/>
          <p:nvPr/>
        </p:nvGrpSpPr>
        <p:grpSpPr>
          <a:xfrm>
            <a:off x="5683944" y="4399036"/>
            <a:ext cx="3847397" cy="2325140"/>
            <a:chOff x="5683944" y="4399036"/>
            <a:chExt cx="3847397" cy="2325140"/>
          </a:xfrm>
        </p:grpSpPr>
        <p:sp>
          <p:nvSpPr>
            <p:cNvPr id="17" name="object 17"/>
            <p:cNvSpPr txBox="1"/>
            <p:nvPr/>
          </p:nvSpPr>
          <p:spPr>
            <a:xfrm>
              <a:off x="5683944" y="6131706"/>
              <a:ext cx="2618740" cy="592470"/>
            </a:xfrm>
            <a:prstGeom prst="rect">
              <a:avLst/>
            </a:prstGeom>
          </p:spPr>
          <p:txBody>
            <a:bodyPr vert="horz" wrap="square" lIns="0" tIns="0" rIns="0" bIns="0" rtlCol="0">
              <a:spAutoFit/>
            </a:bodyPr>
            <a:lstStyle/>
            <a:p>
              <a:pPr marL="12700">
                <a:lnSpc>
                  <a:spcPts val="2145"/>
                </a:lnSpc>
              </a:pPr>
              <a:r>
                <a:rPr sz="1800" spc="-10"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10" dirty="0">
                  <a:solidFill>
                    <a:srgbClr val="006500"/>
                  </a:solidFill>
                  <a:latin typeface="Courier New"/>
                  <a:cs typeface="Courier New"/>
                </a:rPr>
                <a:t>pas</a:t>
              </a:r>
              <a:r>
                <a:rPr sz="1800" dirty="0">
                  <a:solidFill>
                    <a:srgbClr val="006500"/>
                  </a:solidFill>
                  <a:latin typeface="Courier New"/>
                  <a:cs typeface="Courier New"/>
                </a:rPr>
                <a:t>s</a:t>
              </a:r>
              <a:r>
                <a:rPr sz="1800" spc="-15" dirty="0">
                  <a:solidFill>
                    <a:srgbClr val="006500"/>
                  </a:solidFill>
                  <a:latin typeface="Courier New"/>
                  <a:cs typeface="Courier New"/>
                </a:rPr>
                <a:t> </a:t>
              </a:r>
              <a:r>
                <a:rPr sz="1800" spc="-10" dirty="0">
                  <a:solidFill>
                    <a:srgbClr val="006500"/>
                  </a:solidFill>
                  <a:latin typeface="Courier New"/>
                  <a:cs typeface="Courier New"/>
                </a:rPr>
                <a:t>th</a:t>
              </a:r>
              <a:r>
                <a:rPr sz="1800" dirty="0">
                  <a:solidFill>
                    <a:srgbClr val="006500"/>
                  </a:solidFill>
                  <a:latin typeface="Courier New"/>
                  <a:cs typeface="Courier New"/>
                </a:rPr>
                <a:t>e</a:t>
              </a:r>
              <a:r>
                <a:rPr sz="1800" spc="-15" dirty="0">
                  <a:solidFill>
                    <a:srgbClr val="006500"/>
                  </a:solidFill>
                  <a:latin typeface="Courier New"/>
                  <a:cs typeface="Courier New"/>
                </a:rPr>
                <a:t> </a:t>
              </a:r>
              <a:r>
                <a:rPr sz="1800" spc="-10" dirty="0">
                  <a:solidFill>
                    <a:srgbClr val="006500"/>
                  </a:solidFill>
                  <a:latin typeface="Courier New"/>
                  <a:cs typeface="Courier New"/>
                </a:rPr>
                <a:t>pointer</a:t>
              </a:r>
              <a:endParaRPr sz="1800" dirty="0">
                <a:latin typeface="Courier New"/>
                <a:cs typeface="Courier New"/>
              </a:endParaRPr>
            </a:p>
            <a:p>
              <a:pPr marL="12700">
                <a:lnSpc>
                  <a:spcPts val="2385"/>
                </a:lnSpc>
              </a:pPr>
              <a:r>
                <a:rPr sz="1800" spc="-10"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10" dirty="0">
                  <a:solidFill>
                    <a:srgbClr val="006500"/>
                  </a:solidFill>
                  <a:latin typeface="Courier New"/>
                  <a:cs typeface="Courier New"/>
                </a:rPr>
                <a:t>display</a:t>
              </a:r>
              <a:r>
                <a:rPr sz="1800" dirty="0">
                  <a:solidFill>
                    <a:srgbClr val="006500"/>
                  </a:solidFill>
                  <a:latin typeface="Courier New"/>
                  <a:cs typeface="Courier New"/>
                </a:rPr>
                <a:t>s</a:t>
              </a:r>
              <a:r>
                <a:rPr sz="1800" spc="-10" dirty="0">
                  <a:solidFill>
                    <a:srgbClr val="006500"/>
                  </a:solidFill>
                  <a:latin typeface="Courier New"/>
                  <a:cs typeface="Courier New"/>
                </a:rPr>
                <a:t> </a:t>
              </a:r>
              <a:r>
                <a:rPr sz="2400" b="1" spc="-5" dirty="0">
                  <a:solidFill>
                    <a:srgbClr val="FF0000"/>
                  </a:solidFill>
                  <a:latin typeface="Courier New"/>
                  <a:cs typeface="Courier New"/>
                </a:rPr>
                <a:t>11</a:t>
              </a:r>
              <a:endParaRPr sz="2400" dirty="0">
                <a:solidFill>
                  <a:srgbClr val="FF0000"/>
                </a:solidFill>
                <a:latin typeface="Courier New"/>
                <a:cs typeface="Courier New"/>
              </a:endParaRPr>
            </a:p>
          </p:txBody>
        </p:sp>
        <p:sp>
          <p:nvSpPr>
            <p:cNvPr id="79" name="TextBox 78">
              <a:extLst>
                <a:ext uri="{FF2B5EF4-FFF2-40B4-BE49-F238E27FC236}">
                  <a16:creationId xmlns:a16="http://schemas.microsoft.com/office/drawing/2014/main" id="{91BA8726-2DA8-47B5-8C8C-AFB646099613}"/>
                </a:ext>
              </a:extLst>
            </p:cNvPr>
            <p:cNvSpPr txBox="1"/>
            <p:nvPr/>
          </p:nvSpPr>
          <p:spPr>
            <a:xfrm>
              <a:off x="7263685" y="4399036"/>
              <a:ext cx="2267656" cy="646331"/>
            </a:xfrm>
            <a:prstGeom prst="rect">
              <a:avLst/>
            </a:prstGeom>
            <a:solidFill>
              <a:srgbClr val="FFFF00"/>
            </a:solidFill>
            <a:ln>
              <a:solidFill>
                <a:schemeClr val="tx1"/>
              </a:solidFill>
              <a:prstDash val="dash"/>
            </a:ln>
          </p:spPr>
          <p:txBody>
            <a:bodyPr wrap="square" rtlCol="0">
              <a:spAutoFit/>
            </a:bodyPr>
            <a:lstStyle/>
            <a:p>
              <a:r>
                <a:rPr lang="en-US" b="1" dirty="0"/>
                <a:t>Pass by reference through pointers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2201" y="4020"/>
            <a:ext cx="2959734" cy="615553"/>
          </a:xfrm>
          <a:prstGeom prst="rect">
            <a:avLst/>
          </a:prstGeom>
        </p:spPr>
        <p:txBody>
          <a:bodyPr vert="horz" wrap="square" lIns="0" tIns="0" rIns="0" bIns="0" rtlCol="0">
            <a:spAutoFit/>
          </a:bodyPr>
          <a:lstStyle/>
          <a:p>
            <a:pPr marL="12700">
              <a:lnSpc>
                <a:spcPct val="100000"/>
              </a:lnSpc>
            </a:pPr>
            <a:r>
              <a:rPr lang="en-US" spc="-5" dirty="0"/>
              <a:t>Continued</a:t>
            </a:r>
            <a:endParaRPr dirty="0"/>
          </a:p>
        </p:txBody>
      </p:sp>
      <p:sp>
        <p:nvSpPr>
          <p:cNvPr id="3" name="object 3"/>
          <p:cNvSpPr txBox="1"/>
          <p:nvPr/>
        </p:nvSpPr>
        <p:spPr>
          <a:xfrm>
            <a:off x="364975" y="786484"/>
            <a:ext cx="2961005" cy="473075"/>
          </a:xfrm>
          <a:prstGeom prst="rect">
            <a:avLst/>
          </a:prstGeom>
        </p:spPr>
        <p:txBody>
          <a:bodyPr vert="horz" wrap="square" lIns="0" tIns="0" rIns="0" bIns="0" rtlCol="0">
            <a:spAutoFit/>
          </a:bodyPr>
          <a:lstStyle/>
          <a:p>
            <a:pPr marL="12700">
              <a:lnSpc>
                <a:spcPct val="100000"/>
              </a:lnSpc>
            </a:pPr>
            <a:r>
              <a:rPr sz="1600" dirty="0">
                <a:solidFill>
                  <a:srgbClr val="00009A"/>
                </a:solidFill>
                <a:latin typeface="Courier New"/>
                <a:cs typeface="Courier New"/>
              </a:rPr>
              <a:t>void</a:t>
            </a:r>
            <a:r>
              <a:rPr sz="1600" spc="5" dirty="0">
                <a:solidFill>
                  <a:srgbClr val="00009A"/>
                </a:solidFill>
                <a:latin typeface="Courier New"/>
                <a:cs typeface="Courier New"/>
              </a:rPr>
              <a:t> </a:t>
            </a:r>
            <a:r>
              <a:rPr sz="1600" dirty="0">
                <a:latin typeface="Courier New"/>
                <a:cs typeface="Courier New"/>
              </a:rPr>
              <a:t>increment3(</a:t>
            </a:r>
            <a:r>
              <a:rPr sz="1600" spc="5" dirty="0">
                <a:latin typeface="Courier New"/>
                <a:cs typeface="Courier New"/>
              </a:rPr>
              <a:t> </a:t>
            </a:r>
            <a:r>
              <a:rPr sz="1600" dirty="0">
                <a:latin typeface="Courier New"/>
                <a:cs typeface="Courier New"/>
              </a:rPr>
              <a:t>int</a:t>
            </a:r>
            <a:r>
              <a:rPr sz="1600" b="1" dirty="0">
                <a:latin typeface="Courier New"/>
                <a:cs typeface="Courier New"/>
              </a:rPr>
              <a:t>&amp; </a:t>
            </a:r>
            <a:r>
              <a:rPr sz="1600" dirty="0">
                <a:latin typeface="Courier New"/>
                <a:cs typeface="Courier New"/>
              </a:rPr>
              <a:t>m)</a:t>
            </a:r>
            <a:endParaRPr sz="1600">
              <a:latin typeface="Courier New"/>
              <a:cs typeface="Courier New"/>
            </a:endParaRPr>
          </a:p>
          <a:p>
            <a:pPr marL="12700">
              <a:lnSpc>
                <a:spcPct val="100000"/>
              </a:lnSpc>
            </a:pPr>
            <a:r>
              <a:rPr sz="1600" dirty="0">
                <a:latin typeface="Courier New"/>
                <a:cs typeface="Courier New"/>
              </a:rPr>
              <a:t>{</a:t>
            </a:r>
            <a:endParaRPr sz="1600">
              <a:latin typeface="Courier New"/>
              <a:cs typeface="Courier New"/>
            </a:endParaRPr>
          </a:p>
        </p:txBody>
      </p:sp>
      <p:sp>
        <p:nvSpPr>
          <p:cNvPr id="4" name="object 4"/>
          <p:cNvSpPr txBox="1"/>
          <p:nvPr/>
        </p:nvSpPr>
        <p:spPr>
          <a:xfrm>
            <a:off x="364954" y="1274164"/>
            <a:ext cx="2691765" cy="1436291"/>
          </a:xfrm>
          <a:prstGeom prst="rect">
            <a:avLst/>
          </a:prstGeom>
        </p:spPr>
        <p:txBody>
          <a:bodyPr vert="horz" wrap="square" lIns="0" tIns="0" rIns="0" bIns="0" rtlCol="0">
            <a:spAutoFit/>
          </a:bodyPr>
          <a:lstStyle/>
          <a:p>
            <a:pPr marL="477520">
              <a:lnSpc>
                <a:spcPct val="100000"/>
              </a:lnSpc>
              <a:tabLst>
                <a:tab pos="1332865" algn="l"/>
              </a:tabLst>
            </a:pPr>
            <a:r>
              <a:rPr sz="1600" dirty="0">
                <a:latin typeface="Courier New"/>
                <a:cs typeface="Courier New"/>
              </a:rPr>
              <a:t>++m;	</a:t>
            </a:r>
            <a:r>
              <a:rPr sz="1600" dirty="0">
                <a:solidFill>
                  <a:srgbClr val="006500"/>
                </a:solidFill>
                <a:latin typeface="Courier New"/>
                <a:cs typeface="Courier New"/>
              </a:rPr>
              <a:t>//increment</a:t>
            </a:r>
            <a:endParaRPr sz="1600" dirty="0">
              <a:latin typeface="Courier New"/>
              <a:cs typeface="Courier New"/>
            </a:endParaRPr>
          </a:p>
          <a:p>
            <a:pPr marL="12700">
              <a:lnSpc>
                <a:spcPct val="100000"/>
              </a:lnSpc>
            </a:pPr>
            <a:r>
              <a:rPr sz="1600" dirty="0">
                <a:latin typeface="Courier New"/>
                <a:cs typeface="Courier New"/>
              </a:rPr>
              <a:t>}</a:t>
            </a:r>
          </a:p>
          <a:p>
            <a:pPr marL="134620">
              <a:lnSpc>
                <a:spcPct val="100000"/>
              </a:lnSpc>
              <a:spcBef>
                <a:spcPts val="840"/>
              </a:spcBef>
            </a:pPr>
            <a:r>
              <a:rPr sz="1600" dirty="0">
                <a:solidFill>
                  <a:srgbClr val="00009A"/>
                </a:solidFill>
                <a:latin typeface="Courier New"/>
                <a:cs typeface="Courier New"/>
              </a:rPr>
              <a:t>int </a:t>
            </a:r>
            <a:r>
              <a:rPr sz="1600" dirty="0">
                <a:latin typeface="Courier New"/>
                <a:cs typeface="Courier New"/>
              </a:rPr>
              <a:t>num</a:t>
            </a:r>
            <a:r>
              <a:rPr sz="1600" spc="5" dirty="0">
                <a:latin typeface="Courier New"/>
                <a:cs typeface="Courier New"/>
              </a:rPr>
              <a:t> </a:t>
            </a:r>
            <a:r>
              <a:rPr sz="1600" dirty="0">
                <a:latin typeface="Courier New"/>
                <a:cs typeface="Courier New"/>
              </a:rPr>
              <a:t>=</a:t>
            </a:r>
            <a:r>
              <a:rPr sz="1600" spc="5" dirty="0">
                <a:latin typeface="Courier New"/>
                <a:cs typeface="Courier New"/>
              </a:rPr>
              <a:t> </a:t>
            </a:r>
            <a:r>
              <a:rPr sz="1600" b="1" dirty="0">
                <a:solidFill>
                  <a:srgbClr val="FF0000"/>
                </a:solidFill>
                <a:latin typeface="Courier New"/>
                <a:cs typeface="Courier New"/>
              </a:rPr>
              <a:t>10;</a:t>
            </a:r>
          </a:p>
          <a:p>
            <a:pPr marL="134620" marR="102870">
              <a:lnSpc>
                <a:spcPct val="100000"/>
              </a:lnSpc>
              <a:spcBef>
                <a:spcPts val="840"/>
              </a:spcBef>
            </a:pPr>
            <a:r>
              <a:rPr sz="1600" dirty="0">
                <a:latin typeface="Courier New"/>
                <a:cs typeface="Courier New"/>
              </a:rPr>
              <a:t>increment3( num ); cout &lt;&lt; num &lt;&lt; endl;</a:t>
            </a:r>
          </a:p>
        </p:txBody>
      </p:sp>
      <p:sp>
        <p:nvSpPr>
          <p:cNvPr id="5" name="object 5"/>
          <p:cNvSpPr txBox="1"/>
          <p:nvPr/>
        </p:nvSpPr>
        <p:spPr>
          <a:xfrm>
            <a:off x="3152925" y="1274164"/>
            <a:ext cx="3082925" cy="229235"/>
          </a:xfrm>
          <a:prstGeom prst="rect">
            <a:avLst/>
          </a:prstGeom>
        </p:spPr>
        <p:txBody>
          <a:bodyPr vert="horz" wrap="square" lIns="0" tIns="0" rIns="0" bIns="0" rtlCol="0">
            <a:spAutoFit/>
          </a:bodyPr>
          <a:lstStyle/>
          <a:p>
            <a:pPr marL="12700">
              <a:lnSpc>
                <a:spcPct val="100000"/>
              </a:lnSpc>
            </a:pPr>
            <a:r>
              <a:rPr sz="1600" dirty="0">
                <a:solidFill>
                  <a:srgbClr val="006500"/>
                </a:solidFill>
                <a:latin typeface="Courier New"/>
                <a:cs typeface="Courier New"/>
              </a:rPr>
              <a:t>a formal para</a:t>
            </a:r>
            <a:r>
              <a:rPr sz="1600" spc="5" dirty="0">
                <a:solidFill>
                  <a:srgbClr val="006500"/>
                </a:solidFill>
                <a:latin typeface="Courier New"/>
                <a:cs typeface="Courier New"/>
              </a:rPr>
              <a:t>m</a:t>
            </a:r>
            <a:r>
              <a:rPr sz="1600" dirty="0">
                <a:solidFill>
                  <a:srgbClr val="006500"/>
                </a:solidFill>
                <a:latin typeface="Courier New"/>
                <a:cs typeface="Courier New"/>
              </a:rPr>
              <a:t>eter passed</a:t>
            </a:r>
            <a:endParaRPr sz="1600">
              <a:latin typeface="Courier New"/>
              <a:cs typeface="Courier New"/>
            </a:endParaRPr>
          </a:p>
        </p:txBody>
      </p:sp>
      <p:sp>
        <p:nvSpPr>
          <p:cNvPr id="6" name="object 6"/>
          <p:cNvSpPr txBox="1"/>
          <p:nvPr/>
        </p:nvSpPr>
        <p:spPr>
          <a:xfrm>
            <a:off x="6332606" y="1274164"/>
            <a:ext cx="1492885" cy="229235"/>
          </a:xfrm>
          <a:prstGeom prst="rect">
            <a:avLst/>
          </a:prstGeom>
        </p:spPr>
        <p:txBody>
          <a:bodyPr vert="horz" wrap="square" lIns="0" tIns="0" rIns="0" bIns="0" rtlCol="0">
            <a:spAutoFit/>
          </a:bodyPr>
          <a:lstStyle/>
          <a:p>
            <a:pPr marL="12700">
              <a:lnSpc>
                <a:spcPct val="100000"/>
              </a:lnSpc>
            </a:pPr>
            <a:r>
              <a:rPr sz="1600" dirty="0">
                <a:solidFill>
                  <a:srgbClr val="006500"/>
                </a:solidFill>
                <a:latin typeface="Courier New"/>
                <a:cs typeface="Courier New"/>
              </a:rPr>
              <a:t>by reference</a:t>
            </a:r>
            <a:endParaRPr sz="1600">
              <a:latin typeface="Courier New"/>
              <a:cs typeface="Courier New"/>
            </a:endParaRPr>
          </a:p>
        </p:txBody>
      </p:sp>
      <p:grpSp>
        <p:nvGrpSpPr>
          <p:cNvPr id="13" name="Group 12">
            <a:extLst>
              <a:ext uri="{FF2B5EF4-FFF2-40B4-BE49-F238E27FC236}">
                <a16:creationId xmlns:a16="http://schemas.microsoft.com/office/drawing/2014/main" id="{FEC10EB1-973B-EC1A-7058-88A027CC947A}"/>
              </a:ext>
            </a:extLst>
          </p:cNvPr>
          <p:cNvGrpSpPr/>
          <p:nvPr/>
        </p:nvGrpSpPr>
        <p:grpSpPr>
          <a:xfrm>
            <a:off x="3300185" y="1669143"/>
            <a:ext cx="6777003" cy="1165434"/>
            <a:chOff x="3300185" y="1669143"/>
            <a:chExt cx="6777003" cy="1165434"/>
          </a:xfrm>
        </p:grpSpPr>
        <p:sp>
          <p:nvSpPr>
            <p:cNvPr id="7" name="object 7"/>
            <p:cNvSpPr txBox="1"/>
            <p:nvPr/>
          </p:nvSpPr>
          <p:spPr>
            <a:xfrm>
              <a:off x="3300185" y="2219024"/>
              <a:ext cx="2959735" cy="615553"/>
            </a:xfrm>
            <a:prstGeom prst="rect">
              <a:avLst/>
            </a:prstGeom>
          </p:spPr>
          <p:txBody>
            <a:bodyPr vert="horz" wrap="square" lIns="0" tIns="0" rIns="0" bIns="0" rtlCol="0">
              <a:spAutoFit/>
            </a:bodyPr>
            <a:lstStyle/>
            <a:p>
              <a:pPr marL="12700">
                <a:lnSpc>
                  <a:spcPct val="100000"/>
                </a:lnSpc>
              </a:pPr>
              <a:r>
                <a:rPr sz="1600" dirty="0">
                  <a:solidFill>
                    <a:srgbClr val="006500"/>
                  </a:solidFill>
                  <a:latin typeface="Courier New"/>
                  <a:cs typeface="Courier New"/>
                </a:rPr>
                <a:t>//</a:t>
              </a:r>
              <a:r>
                <a:rPr sz="1600" spc="5" dirty="0">
                  <a:solidFill>
                    <a:srgbClr val="006500"/>
                  </a:solidFill>
                  <a:latin typeface="Courier New"/>
                  <a:cs typeface="Courier New"/>
                </a:rPr>
                <a:t> </a:t>
              </a:r>
              <a:r>
                <a:rPr sz="1600" dirty="0">
                  <a:solidFill>
                    <a:srgbClr val="006500"/>
                  </a:solidFill>
                  <a:latin typeface="Courier New"/>
                  <a:cs typeface="Courier New"/>
                </a:rPr>
                <a:t>pass</a:t>
              </a:r>
              <a:r>
                <a:rPr sz="1600" spc="5" dirty="0">
                  <a:solidFill>
                    <a:srgbClr val="006500"/>
                  </a:solidFill>
                  <a:latin typeface="Courier New"/>
                  <a:cs typeface="Courier New"/>
                </a:rPr>
                <a:t> </a:t>
              </a:r>
              <a:r>
                <a:rPr sz="1600" dirty="0">
                  <a:solidFill>
                    <a:srgbClr val="006500"/>
                  </a:solidFill>
                  <a:latin typeface="Courier New"/>
                  <a:cs typeface="Courier New"/>
                </a:rPr>
                <a:t>num</a:t>
              </a:r>
              <a:r>
                <a:rPr sz="1600" spc="5" dirty="0">
                  <a:solidFill>
                    <a:srgbClr val="006500"/>
                  </a:solidFill>
                  <a:latin typeface="Courier New"/>
                  <a:cs typeface="Courier New"/>
                </a:rPr>
                <a:t> </a:t>
              </a:r>
              <a:r>
                <a:rPr sz="1600" dirty="0">
                  <a:solidFill>
                    <a:srgbClr val="006500"/>
                  </a:solidFill>
                  <a:latin typeface="Courier New"/>
                  <a:cs typeface="Courier New"/>
                </a:rPr>
                <a:t>by</a:t>
              </a:r>
              <a:r>
                <a:rPr sz="1600" spc="5" dirty="0">
                  <a:solidFill>
                    <a:srgbClr val="006500"/>
                  </a:solidFill>
                  <a:latin typeface="Courier New"/>
                  <a:cs typeface="Courier New"/>
                </a:rPr>
                <a:t> </a:t>
              </a:r>
              <a:r>
                <a:rPr sz="1600" dirty="0">
                  <a:solidFill>
                    <a:srgbClr val="006500"/>
                  </a:solidFill>
                  <a:latin typeface="Courier New"/>
                  <a:cs typeface="Courier New"/>
                </a:rPr>
                <a:t>reference</a:t>
              </a:r>
              <a:endParaRPr sz="1600" dirty="0">
                <a:latin typeface="Courier New"/>
                <a:cs typeface="Courier New"/>
              </a:endParaRPr>
            </a:p>
            <a:p>
              <a:pPr marL="12700">
                <a:lnSpc>
                  <a:spcPct val="100000"/>
                </a:lnSpc>
              </a:pPr>
              <a:r>
                <a:rPr sz="1600" dirty="0">
                  <a:solidFill>
                    <a:srgbClr val="006500"/>
                  </a:solidFill>
                  <a:latin typeface="Courier New"/>
                  <a:cs typeface="Courier New"/>
                </a:rPr>
                <a:t>//</a:t>
              </a:r>
              <a:r>
                <a:rPr sz="1600" spc="5" dirty="0">
                  <a:solidFill>
                    <a:srgbClr val="006500"/>
                  </a:solidFill>
                  <a:latin typeface="Courier New"/>
                  <a:cs typeface="Courier New"/>
                </a:rPr>
                <a:t> </a:t>
              </a:r>
              <a:r>
                <a:rPr sz="1600" dirty="0">
                  <a:solidFill>
                    <a:srgbClr val="006500"/>
                  </a:solidFill>
                  <a:latin typeface="Courier New"/>
                  <a:cs typeface="Courier New"/>
                </a:rPr>
                <a:t>displays</a:t>
              </a:r>
              <a:r>
                <a:rPr sz="1600" spc="10" dirty="0">
                  <a:solidFill>
                    <a:srgbClr val="006500"/>
                  </a:solidFill>
                  <a:latin typeface="Courier New"/>
                  <a:cs typeface="Courier New"/>
                </a:rPr>
                <a:t> </a:t>
              </a:r>
              <a:r>
                <a:rPr sz="2400" b="1" spc="-5" dirty="0">
                  <a:solidFill>
                    <a:srgbClr val="FF0000"/>
                  </a:solidFill>
                  <a:latin typeface="Courier New"/>
                  <a:cs typeface="Courier New"/>
                </a:rPr>
                <a:t>11</a:t>
              </a:r>
              <a:endParaRPr sz="2400" dirty="0">
                <a:solidFill>
                  <a:srgbClr val="FF0000"/>
                </a:solidFill>
                <a:latin typeface="Courier New"/>
                <a:cs typeface="Courier New"/>
              </a:endParaRPr>
            </a:p>
          </p:txBody>
        </p:sp>
        <p:sp>
          <p:nvSpPr>
            <p:cNvPr id="11" name="TextBox 10">
              <a:extLst>
                <a:ext uri="{FF2B5EF4-FFF2-40B4-BE49-F238E27FC236}">
                  <a16:creationId xmlns:a16="http://schemas.microsoft.com/office/drawing/2014/main" id="{A98E52D6-4C60-48BE-8C82-34F7CA8EF885}"/>
                </a:ext>
              </a:extLst>
            </p:cNvPr>
            <p:cNvSpPr txBox="1"/>
            <p:nvPr/>
          </p:nvSpPr>
          <p:spPr>
            <a:xfrm>
              <a:off x="7385423" y="1669143"/>
              <a:ext cx="2691765" cy="646331"/>
            </a:xfrm>
            <a:prstGeom prst="rect">
              <a:avLst/>
            </a:prstGeom>
            <a:solidFill>
              <a:srgbClr val="FFFF00"/>
            </a:solidFill>
            <a:ln>
              <a:solidFill>
                <a:schemeClr val="tx1"/>
              </a:solidFill>
              <a:prstDash val="dash"/>
            </a:ln>
          </p:spPr>
          <p:txBody>
            <a:bodyPr wrap="square" rtlCol="0">
              <a:spAutoFit/>
            </a:bodyPr>
            <a:lstStyle/>
            <a:p>
              <a:r>
                <a:rPr lang="en-US" b="1" dirty="0"/>
                <a:t>Pass by reference</a:t>
              </a:r>
            </a:p>
            <a:p>
              <a:r>
                <a:rPr lang="en-US" b="1" dirty="0"/>
                <a:t>Using reference variable</a:t>
              </a:r>
            </a:p>
          </p:txBody>
        </p:sp>
      </p:grpSp>
      <p:grpSp>
        <p:nvGrpSpPr>
          <p:cNvPr id="14" name="Group 13">
            <a:extLst>
              <a:ext uri="{FF2B5EF4-FFF2-40B4-BE49-F238E27FC236}">
                <a16:creationId xmlns:a16="http://schemas.microsoft.com/office/drawing/2014/main" id="{62CF80F1-A025-EEAF-0426-A381D2961649}"/>
              </a:ext>
            </a:extLst>
          </p:cNvPr>
          <p:cNvGrpSpPr/>
          <p:nvPr/>
        </p:nvGrpSpPr>
        <p:grpSpPr>
          <a:xfrm>
            <a:off x="0" y="3383518"/>
            <a:ext cx="10722665" cy="3932083"/>
            <a:chOff x="0" y="3383518"/>
            <a:chExt cx="10722665" cy="3932083"/>
          </a:xfrm>
        </p:grpSpPr>
        <p:sp>
          <p:nvSpPr>
            <p:cNvPr id="8" name="object 8"/>
            <p:cNvSpPr txBox="1"/>
            <p:nvPr/>
          </p:nvSpPr>
          <p:spPr>
            <a:xfrm>
              <a:off x="605299" y="4309906"/>
              <a:ext cx="10117366" cy="3005695"/>
            </a:xfrm>
            <a:prstGeom prst="rect">
              <a:avLst/>
            </a:prstGeom>
          </p:spPr>
          <p:txBody>
            <a:bodyPr vert="horz" wrap="square" lIns="0" tIns="0" rIns="0" bIns="0" rtlCol="0">
              <a:spAutoFit/>
            </a:bodyPr>
            <a:lstStyle/>
            <a:p>
              <a:pPr marL="355600" indent="-342900">
                <a:lnSpc>
                  <a:spcPct val="100000"/>
                </a:lnSpc>
                <a:buChar char="•"/>
                <a:tabLst>
                  <a:tab pos="355600" algn="l"/>
                </a:tabLst>
              </a:pPr>
              <a:r>
                <a:rPr sz="2400" spc="-5" dirty="0">
                  <a:latin typeface="Calibri"/>
                  <a:cs typeface="Calibri"/>
                </a:rPr>
                <a:t>Use </a:t>
              </a:r>
              <a:r>
                <a:rPr sz="2400" spc="-35" dirty="0">
                  <a:latin typeface="Calibri"/>
                  <a:cs typeface="Calibri"/>
                </a:rPr>
                <a:t>re</a:t>
              </a:r>
              <a:r>
                <a:rPr sz="2400" spc="-70" dirty="0">
                  <a:latin typeface="Calibri"/>
                  <a:cs typeface="Calibri"/>
                </a:rPr>
                <a:t>f</a:t>
              </a:r>
              <a:r>
                <a:rPr sz="2400" spc="-5" dirty="0">
                  <a:latin typeface="Calibri"/>
                  <a:cs typeface="Calibri"/>
                </a:rPr>
                <a:t>e</a:t>
              </a:r>
              <a:r>
                <a:rPr sz="2400" spc="-35" dirty="0">
                  <a:latin typeface="Calibri"/>
                  <a:cs typeface="Calibri"/>
                </a:rPr>
                <a:t>r</a:t>
              </a:r>
              <a:r>
                <a:rPr sz="2400" dirty="0">
                  <a:latin typeface="Calibri"/>
                  <a:cs typeface="Calibri"/>
                </a:rPr>
                <a:t>e</a:t>
              </a:r>
              <a:r>
                <a:rPr sz="2400" spc="-5" dirty="0">
                  <a:latin typeface="Calibri"/>
                  <a:cs typeface="Calibri"/>
                </a:rPr>
                <a:t>n</a:t>
              </a:r>
              <a:r>
                <a:rPr sz="2400" spc="-10" dirty="0">
                  <a:latin typeface="Calibri"/>
                  <a:cs typeface="Calibri"/>
                </a:rPr>
                <a:t>c</a:t>
              </a:r>
              <a:r>
                <a:rPr sz="2400" dirty="0">
                  <a:latin typeface="Calibri"/>
                  <a:cs typeface="Calibri"/>
                </a:rPr>
                <a:t>es</a:t>
              </a:r>
              <a:r>
                <a:rPr sz="2400" spc="15" dirty="0">
                  <a:latin typeface="Calibri"/>
                  <a:cs typeface="Calibri"/>
                </a:rPr>
                <a:t> </a:t>
              </a:r>
              <a:r>
                <a:rPr sz="2400" dirty="0">
                  <a:latin typeface="Calibri"/>
                  <a:cs typeface="Calibri"/>
                </a:rPr>
                <a:t>when </a:t>
              </a:r>
              <a:r>
                <a:rPr sz="2400" spc="-30" dirty="0">
                  <a:latin typeface="Calibri"/>
                  <a:cs typeface="Calibri"/>
                </a:rPr>
                <a:t>y</a:t>
              </a:r>
              <a:r>
                <a:rPr sz="2400" spc="-5" dirty="0">
                  <a:latin typeface="Calibri"/>
                  <a:cs typeface="Calibri"/>
                </a:rPr>
                <a:t>o</a:t>
              </a:r>
              <a:r>
                <a:rPr sz="2400" dirty="0">
                  <a:latin typeface="Calibri"/>
                  <a:cs typeface="Calibri"/>
                </a:rPr>
                <a:t>u</a:t>
              </a:r>
              <a:r>
                <a:rPr sz="2400" spc="-5" dirty="0">
                  <a:latin typeface="Calibri"/>
                  <a:cs typeface="Calibri"/>
                </a:rPr>
                <a:t> </a:t>
              </a:r>
              <a:r>
                <a:rPr sz="2400" spc="-25" dirty="0">
                  <a:latin typeface="Calibri"/>
                  <a:cs typeface="Calibri"/>
                </a:rPr>
                <a:t>c</a:t>
              </a:r>
              <a:r>
                <a:rPr sz="2400" spc="-5" dirty="0">
                  <a:latin typeface="Calibri"/>
                  <a:cs typeface="Calibri"/>
                </a:rPr>
                <a:t>a</a:t>
              </a:r>
              <a:r>
                <a:rPr sz="2400" dirty="0">
                  <a:latin typeface="Calibri"/>
                  <a:cs typeface="Calibri"/>
                </a:rPr>
                <a:t>n</a:t>
              </a:r>
              <a:r>
                <a:rPr sz="2400" spc="-10" dirty="0">
                  <a:latin typeface="Calibri"/>
                  <a:cs typeface="Calibri"/>
                </a:rPr>
                <a:t> </a:t>
              </a:r>
              <a:r>
                <a:rPr sz="2400" dirty="0">
                  <a:latin typeface="Calibri"/>
                  <a:cs typeface="Calibri"/>
                </a:rPr>
                <a:t>and</a:t>
              </a:r>
              <a:r>
                <a:rPr sz="2400" spc="-5" dirty="0">
                  <a:latin typeface="Calibri"/>
                  <a:cs typeface="Calibri"/>
                </a:rPr>
                <a:t> poi</a:t>
              </a:r>
              <a:r>
                <a:rPr sz="2400" spc="-30" dirty="0">
                  <a:latin typeface="Calibri"/>
                  <a:cs typeface="Calibri"/>
                </a:rPr>
                <a:t>n</a:t>
              </a:r>
              <a:r>
                <a:rPr sz="2400" spc="-25" dirty="0">
                  <a:latin typeface="Calibri"/>
                  <a:cs typeface="Calibri"/>
                </a:rPr>
                <a:t>t</a:t>
              </a:r>
              <a:r>
                <a:rPr sz="2400" spc="-5" dirty="0">
                  <a:latin typeface="Calibri"/>
                  <a:cs typeface="Calibri"/>
                </a:rPr>
                <a:t>e</a:t>
              </a:r>
              <a:r>
                <a:rPr sz="2400" spc="-50" dirty="0">
                  <a:latin typeface="Calibri"/>
                  <a:cs typeface="Calibri"/>
                </a:rPr>
                <a:t>r</a:t>
              </a:r>
              <a:r>
                <a:rPr sz="2400" dirty="0">
                  <a:latin typeface="Calibri"/>
                  <a:cs typeface="Calibri"/>
                </a:rPr>
                <a:t>s when </a:t>
              </a:r>
              <a:r>
                <a:rPr sz="2400" spc="-30" dirty="0">
                  <a:latin typeface="Calibri"/>
                  <a:cs typeface="Calibri"/>
                </a:rPr>
                <a:t>y</a:t>
              </a:r>
              <a:r>
                <a:rPr sz="2400" spc="-5" dirty="0">
                  <a:latin typeface="Calibri"/>
                  <a:cs typeface="Calibri"/>
                </a:rPr>
                <a:t>o</a:t>
              </a:r>
              <a:r>
                <a:rPr sz="2400" dirty="0">
                  <a:latin typeface="Calibri"/>
                  <a:cs typeface="Calibri"/>
                </a:rPr>
                <a:t>u</a:t>
              </a:r>
              <a:r>
                <a:rPr sz="2400" spc="-5" dirty="0">
                  <a:latin typeface="Calibri"/>
                  <a:cs typeface="Calibri"/>
                </a:rPr>
                <a:t> h</a:t>
              </a:r>
              <a:r>
                <a:rPr sz="2400" spc="-40" dirty="0">
                  <a:latin typeface="Calibri"/>
                  <a:cs typeface="Calibri"/>
                </a:rPr>
                <a:t>a</a:t>
              </a:r>
              <a:r>
                <a:rPr sz="2400" spc="-30" dirty="0">
                  <a:latin typeface="Calibri"/>
                  <a:cs typeface="Calibri"/>
                </a:rPr>
                <a:t>v</a:t>
              </a:r>
              <a:r>
                <a:rPr sz="2400" spc="-5" dirty="0">
                  <a:latin typeface="Calibri"/>
                  <a:cs typeface="Calibri"/>
                </a:rPr>
                <a:t>e</a:t>
              </a:r>
              <a:r>
                <a:rPr sz="2400" dirty="0">
                  <a:latin typeface="Calibri"/>
                  <a:cs typeface="Calibri"/>
                </a:rPr>
                <a:t> </a:t>
              </a:r>
              <a:r>
                <a:rPr sz="2400" spc="-25" dirty="0">
                  <a:latin typeface="Calibri"/>
                  <a:cs typeface="Calibri"/>
                </a:rPr>
                <a:t>to</a:t>
              </a:r>
              <a:r>
                <a:rPr lang="en-AU" sz="2400" spc="-25" dirty="0">
                  <a:latin typeface="Calibri"/>
                  <a:cs typeface="Calibri"/>
                </a:rPr>
                <a:t>.</a:t>
              </a:r>
              <a:endParaRPr sz="2400" dirty="0">
                <a:latin typeface="Calibri"/>
                <a:cs typeface="Calibri"/>
              </a:endParaRPr>
            </a:p>
            <a:p>
              <a:pPr marL="355600" marR="5080" indent="-342900">
                <a:lnSpc>
                  <a:spcPct val="100000"/>
                </a:lnSpc>
                <a:buChar char="•"/>
                <a:tabLst>
                  <a:tab pos="355600" algn="l"/>
                </a:tabLst>
              </a:pPr>
              <a:r>
                <a:rPr sz="2400" spc="-5" dirty="0">
                  <a:latin typeface="Calibri"/>
                  <a:cs typeface="Calibri"/>
                </a:rPr>
                <a:t>D</a:t>
              </a:r>
              <a:r>
                <a:rPr sz="2400" dirty="0">
                  <a:latin typeface="Calibri"/>
                  <a:cs typeface="Calibri"/>
                </a:rPr>
                <a:t>i</a:t>
              </a:r>
              <a:r>
                <a:rPr sz="2400" spc="-40" dirty="0">
                  <a:latin typeface="Calibri"/>
                  <a:cs typeface="Calibri"/>
                </a:rPr>
                <a:t>r</a:t>
              </a:r>
              <a:r>
                <a:rPr sz="2400" spc="-5" dirty="0">
                  <a:latin typeface="Calibri"/>
                  <a:cs typeface="Calibri"/>
                </a:rPr>
                <a:t>e</a:t>
              </a:r>
              <a:r>
                <a:rPr sz="2400" spc="-10" dirty="0">
                  <a:latin typeface="Calibri"/>
                  <a:cs typeface="Calibri"/>
                </a:rPr>
                <a:t>c</a:t>
              </a:r>
              <a:r>
                <a:rPr sz="2400" dirty="0">
                  <a:latin typeface="Calibri"/>
                  <a:cs typeface="Calibri"/>
                </a:rPr>
                <a:t>t</a:t>
              </a:r>
              <a:r>
                <a:rPr sz="2400" spc="-5" dirty="0">
                  <a:latin typeface="Calibri"/>
                  <a:cs typeface="Calibri"/>
                </a:rPr>
                <a:t> </a:t>
              </a:r>
              <a:r>
                <a:rPr sz="2400" spc="-10" dirty="0">
                  <a:latin typeface="Calibri"/>
                  <a:cs typeface="Calibri"/>
                </a:rPr>
                <a:t>acces</a:t>
              </a:r>
              <a:r>
                <a:rPr sz="2400" spc="-5" dirty="0">
                  <a:latin typeface="Calibri"/>
                  <a:cs typeface="Calibri"/>
                </a:rPr>
                <a:t>s </a:t>
              </a:r>
              <a:r>
                <a:rPr sz="2400" spc="-25" dirty="0">
                  <a:latin typeface="Calibri"/>
                  <a:cs typeface="Calibri"/>
                </a:rPr>
                <a:t>t</a:t>
              </a:r>
              <a:r>
                <a:rPr sz="2400" dirty="0">
                  <a:latin typeface="Calibri"/>
                  <a:cs typeface="Calibri"/>
                </a:rPr>
                <a:t>o</a:t>
              </a:r>
              <a:r>
                <a:rPr sz="2400" spc="-15" dirty="0">
                  <a:latin typeface="Calibri"/>
                  <a:cs typeface="Calibri"/>
                </a:rPr>
                <a:t> </a:t>
              </a:r>
              <a:r>
                <a:rPr sz="2400" dirty="0">
                  <a:latin typeface="Calibri"/>
                  <a:cs typeface="Calibri"/>
                </a:rPr>
                <a:t>actual</a:t>
              </a:r>
              <a:r>
                <a:rPr sz="2400" spc="-15" dirty="0">
                  <a:latin typeface="Calibri"/>
                  <a:cs typeface="Calibri"/>
                </a:rPr>
                <a:t> </a:t>
              </a:r>
              <a:r>
                <a:rPr sz="2400" spc="-5" dirty="0">
                  <a:latin typeface="Calibri"/>
                  <a:cs typeface="Calibri"/>
                </a:rPr>
                <a:t>pa</a:t>
              </a:r>
              <a:r>
                <a:rPr sz="2400" spc="-50" dirty="0">
                  <a:latin typeface="Calibri"/>
                  <a:cs typeface="Calibri"/>
                </a:rPr>
                <a:t>r</a:t>
              </a:r>
              <a:r>
                <a:rPr sz="2400" dirty="0">
                  <a:latin typeface="Calibri"/>
                  <a:cs typeface="Calibri"/>
                </a:rPr>
                <a:t>a</a:t>
              </a:r>
              <a:r>
                <a:rPr sz="2400" spc="-10" dirty="0">
                  <a:latin typeface="Calibri"/>
                  <a:cs typeface="Calibri"/>
                </a:rPr>
                <a:t>me</a:t>
              </a:r>
              <a:r>
                <a:rPr sz="2400" spc="-30" dirty="0">
                  <a:latin typeface="Calibri"/>
                  <a:cs typeface="Calibri"/>
                </a:rPr>
                <a:t>t</a:t>
              </a:r>
              <a:r>
                <a:rPr sz="2400" spc="-5" dirty="0">
                  <a:latin typeface="Calibri"/>
                  <a:cs typeface="Calibri"/>
                </a:rPr>
                <a:t>e</a:t>
              </a:r>
              <a:r>
                <a:rPr sz="2400" spc="-50" dirty="0">
                  <a:latin typeface="Calibri"/>
                  <a:cs typeface="Calibri"/>
                </a:rPr>
                <a:t>r</a:t>
              </a:r>
              <a:r>
                <a:rPr sz="2400" dirty="0">
                  <a:latin typeface="Calibri"/>
                  <a:cs typeface="Calibri"/>
                </a:rPr>
                <a:t>s</a:t>
              </a:r>
              <a:r>
                <a:rPr sz="2400" spc="-5" dirty="0">
                  <a:latin typeface="Calibri"/>
                  <a:cs typeface="Calibri"/>
                </a:rPr>
                <a:t> m</a:t>
              </a:r>
              <a:r>
                <a:rPr sz="2400" spc="-45" dirty="0">
                  <a:latin typeface="Calibri"/>
                  <a:cs typeface="Calibri"/>
                </a:rPr>
                <a:t>a</a:t>
              </a:r>
              <a:r>
                <a:rPr sz="2400" spc="-5" dirty="0">
                  <a:latin typeface="Calibri"/>
                  <a:cs typeface="Calibri"/>
                </a:rPr>
                <a:t>y</a:t>
              </a:r>
              <a:r>
                <a:rPr sz="2400" spc="-25" dirty="0">
                  <a:latin typeface="Calibri"/>
                  <a:cs typeface="Calibri"/>
                </a:rPr>
                <a:t> c</a:t>
              </a:r>
              <a:r>
                <a:rPr sz="2400" spc="-5" dirty="0">
                  <a:latin typeface="Calibri"/>
                  <a:cs typeface="Calibri"/>
                </a:rPr>
                <a:t>ause</a:t>
              </a:r>
              <a:r>
                <a:rPr sz="2400" dirty="0">
                  <a:latin typeface="Calibri"/>
                  <a:cs typeface="Calibri"/>
                </a:rPr>
                <a:t> </a:t>
              </a:r>
              <a:r>
                <a:rPr sz="2400" b="1" spc="-5" dirty="0">
                  <a:latin typeface="Calibri"/>
                  <a:cs typeface="Calibri"/>
                </a:rPr>
                <a:t>d</a:t>
              </a:r>
              <a:r>
                <a:rPr sz="2400" b="1" spc="-25" dirty="0">
                  <a:latin typeface="Calibri"/>
                  <a:cs typeface="Calibri"/>
                </a:rPr>
                <a:t>a</a:t>
              </a:r>
              <a:r>
                <a:rPr sz="2400" b="1" spc="-30" dirty="0">
                  <a:latin typeface="Calibri"/>
                  <a:cs typeface="Calibri"/>
                </a:rPr>
                <a:t>t</a:t>
              </a:r>
              <a:r>
                <a:rPr sz="2400" b="1" dirty="0">
                  <a:latin typeface="Calibri"/>
                  <a:cs typeface="Calibri"/>
                </a:rPr>
                <a:t>a</a:t>
              </a:r>
              <a:r>
                <a:rPr sz="2400" b="1" spc="-5" dirty="0">
                  <a:latin typeface="Calibri"/>
                  <a:cs typeface="Calibri"/>
                </a:rPr>
                <a:t> </a:t>
              </a:r>
              <a:r>
                <a:rPr sz="2400" b="1" spc="-25" dirty="0">
                  <a:latin typeface="Calibri"/>
                  <a:cs typeface="Calibri"/>
                </a:rPr>
                <a:t>c</a:t>
              </a:r>
              <a:r>
                <a:rPr sz="2400" b="1" spc="-5" dirty="0">
                  <a:latin typeface="Calibri"/>
                  <a:cs typeface="Calibri"/>
                </a:rPr>
                <a:t>orruptio</a:t>
              </a:r>
              <a:r>
                <a:rPr sz="2400" b="1" dirty="0">
                  <a:latin typeface="Calibri"/>
                  <a:cs typeface="Calibri"/>
                </a:rPr>
                <a:t>n</a:t>
              </a:r>
              <a:r>
                <a:rPr sz="2400" b="1" spc="-20" dirty="0">
                  <a:latin typeface="Calibri"/>
                  <a:cs typeface="Calibri"/>
                </a:rPr>
                <a:t> </a:t>
              </a:r>
              <a:r>
                <a:rPr sz="2400" dirty="0">
                  <a:latin typeface="Calibri"/>
                  <a:cs typeface="Calibri"/>
                </a:rPr>
                <a:t>if</a:t>
              </a:r>
              <a:r>
                <a:rPr sz="2400" spc="-5" dirty="0">
                  <a:latin typeface="Calibri"/>
                  <a:cs typeface="Calibri"/>
                </a:rPr>
                <a:t> </a:t>
              </a:r>
              <a:r>
                <a:rPr sz="2400" dirty="0">
                  <a:latin typeface="Calibri"/>
                  <a:cs typeface="Calibri"/>
                </a:rPr>
                <a:t>a </a:t>
              </a:r>
              <a:r>
                <a:rPr sz="2400" spc="-5" dirty="0">
                  <a:latin typeface="Calibri"/>
                  <a:cs typeface="Calibri"/>
                </a:rPr>
                <a:t>functio</a:t>
              </a:r>
              <a:r>
                <a:rPr sz="2400" dirty="0">
                  <a:latin typeface="Calibri"/>
                  <a:cs typeface="Calibri"/>
                </a:rPr>
                <a:t>n</a:t>
              </a:r>
              <a:r>
                <a:rPr sz="2400" spc="-5" dirty="0">
                  <a:latin typeface="Calibri"/>
                  <a:cs typeface="Calibri"/>
                </a:rPr>
                <a:t> ha</a:t>
              </a:r>
              <a:r>
                <a:rPr sz="2400" dirty="0">
                  <a:latin typeface="Calibri"/>
                  <a:cs typeface="Calibri"/>
                </a:rPr>
                <a:t>s</a:t>
              </a:r>
              <a:r>
                <a:rPr sz="2400" spc="-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bu</a:t>
              </a:r>
              <a:r>
                <a:rPr sz="2400" dirty="0">
                  <a:latin typeface="Calibri"/>
                  <a:cs typeface="Calibri"/>
                </a:rPr>
                <a:t>g</a:t>
              </a:r>
              <a:r>
                <a:rPr sz="2400" spc="-5" dirty="0">
                  <a:latin typeface="Calibri"/>
                  <a:cs typeface="Calibri"/>
                </a:rPr>
                <a:t> (</a:t>
              </a:r>
              <a:r>
                <a:rPr sz="2000" spc="-5" dirty="0">
                  <a:latin typeface="Calibri"/>
                  <a:cs typeface="Calibri"/>
                </a:rPr>
                <a:t>i</a:t>
              </a:r>
              <a:r>
                <a:rPr sz="2000" dirty="0">
                  <a:latin typeface="Calibri"/>
                  <a:cs typeface="Calibri"/>
                </a:rPr>
                <a:t>f</a:t>
              </a:r>
              <a:r>
                <a:rPr sz="2000" spc="5" dirty="0">
                  <a:latin typeface="Calibri"/>
                  <a:cs typeface="Calibri"/>
                </a:rPr>
                <a:t> </a:t>
              </a:r>
              <a:r>
                <a:rPr sz="2000" spc="-5" dirty="0">
                  <a:latin typeface="Calibri"/>
                  <a:cs typeface="Calibri"/>
                </a:rPr>
                <a:t>a</a:t>
              </a:r>
              <a:r>
                <a:rPr sz="2000" dirty="0">
                  <a:latin typeface="Calibri"/>
                  <a:cs typeface="Calibri"/>
                </a:rPr>
                <a:t> </a:t>
              </a:r>
              <a:r>
                <a:rPr sz="2000" spc="-5" dirty="0">
                  <a:latin typeface="Calibri"/>
                  <a:cs typeface="Calibri"/>
                </a:rPr>
                <a:t>pa</a:t>
              </a:r>
              <a:r>
                <a:rPr sz="2000" spc="-50" dirty="0">
                  <a:latin typeface="Calibri"/>
                  <a:cs typeface="Calibri"/>
                </a:rPr>
                <a:t>r</a:t>
              </a:r>
              <a:r>
                <a:rPr sz="2000" spc="-5" dirty="0">
                  <a:latin typeface="Calibri"/>
                  <a:cs typeface="Calibri"/>
                </a:rPr>
                <a:t>am</a:t>
              </a:r>
              <a:r>
                <a:rPr sz="2000" spc="-15" dirty="0">
                  <a:latin typeface="Calibri"/>
                  <a:cs typeface="Calibri"/>
                </a:rPr>
                <a:t>e</a:t>
              </a:r>
              <a:r>
                <a:rPr sz="2000" spc="-30" dirty="0">
                  <a:latin typeface="Calibri"/>
                  <a:cs typeface="Calibri"/>
                </a:rPr>
                <a:t>t</a:t>
              </a:r>
              <a:r>
                <a:rPr sz="2000" dirty="0">
                  <a:latin typeface="Calibri"/>
                  <a:cs typeface="Calibri"/>
                </a:rPr>
                <a:t>e</a:t>
              </a:r>
              <a:r>
                <a:rPr sz="2000" spc="-5" dirty="0">
                  <a:latin typeface="Calibri"/>
                  <a:cs typeface="Calibri"/>
                </a:rPr>
                <a:t>r</a:t>
              </a:r>
              <a:r>
                <a:rPr sz="2000" spc="25" dirty="0">
                  <a:latin typeface="Calibri"/>
                  <a:cs typeface="Calibri"/>
                </a:rPr>
                <a:t> </a:t>
              </a:r>
              <a:r>
                <a:rPr sz="2000" spc="-5" dirty="0">
                  <a:latin typeface="Calibri"/>
                  <a:cs typeface="Calibri"/>
                </a:rPr>
                <a:t>i</a:t>
              </a:r>
              <a:r>
                <a:rPr sz="2000" dirty="0">
                  <a:latin typeface="Calibri"/>
                  <a:cs typeface="Calibri"/>
                </a:rPr>
                <a:t>s</a:t>
              </a:r>
              <a:r>
                <a:rPr sz="2000" spc="5" dirty="0">
                  <a:latin typeface="Calibri"/>
                  <a:cs typeface="Calibri"/>
                </a:rPr>
                <a:t> </a:t>
              </a:r>
              <a:r>
                <a:rPr sz="2000" spc="-5" dirty="0">
                  <a:latin typeface="Calibri"/>
                  <a:cs typeface="Calibri"/>
                </a:rPr>
                <a:t>not</a:t>
              </a:r>
              <a:r>
                <a:rPr sz="2000" dirty="0">
                  <a:latin typeface="Calibri"/>
                  <a:cs typeface="Calibri"/>
                </a:rPr>
                <a:t> </a:t>
              </a:r>
              <a:r>
                <a:rPr sz="2000" spc="-25" dirty="0">
                  <a:latin typeface="Calibri"/>
                  <a:cs typeface="Calibri"/>
                </a:rPr>
                <a:t>t</a:t>
              </a:r>
              <a:r>
                <a:rPr sz="2000" spc="-5" dirty="0">
                  <a:latin typeface="Calibri"/>
                  <a:cs typeface="Calibri"/>
                </a:rPr>
                <a:t>o</a:t>
              </a:r>
              <a:r>
                <a:rPr sz="2000" spc="-10" dirty="0">
                  <a:latin typeface="Calibri"/>
                  <a:cs typeface="Calibri"/>
                </a:rPr>
                <a:t> b</a:t>
              </a:r>
              <a:r>
                <a:rPr sz="2000" spc="-5" dirty="0">
                  <a:latin typeface="Calibri"/>
                  <a:cs typeface="Calibri"/>
                </a:rPr>
                <a:t>e</a:t>
              </a:r>
              <a:r>
                <a:rPr sz="2000" spc="5" dirty="0">
                  <a:latin typeface="Calibri"/>
                  <a:cs typeface="Calibri"/>
                </a:rPr>
                <a:t> </a:t>
              </a:r>
              <a:r>
                <a:rPr sz="2000" spc="-5" dirty="0">
                  <a:latin typeface="Calibri"/>
                  <a:cs typeface="Calibri"/>
                </a:rPr>
                <a:t>chan</a:t>
              </a:r>
              <a:r>
                <a:rPr sz="2000" spc="-25" dirty="0">
                  <a:latin typeface="Calibri"/>
                  <a:cs typeface="Calibri"/>
                </a:rPr>
                <a:t>g</a:t>
              </a:r>
              <a:r>
                <a:rPr sz="2000" spc="-5" dirty="0">
                  <a:latin typeface="Calibri"/>
                  <a:cs typeface="Calibri"/>
                </a:rPr>
                <a:t>ed,</a:t>
              </a:r>
              <a:r>
                <a:rPr sz="2000" spc="5" dirty="0">
                  <a:latin typeface="Calibri"/>
                  <a:cs typeface="Calibri"/>
                </a:rPr>
                <a:t> </a:t>
              </a:r>
              <a:r>
                <a:rPr sz="2000" spc="-10" dirty="0">
                  <a:latin typeface="Calibri"/>
                  <a:cs typeface="Calibri"/>
                </a:rPr>
                <a:t>pas</a:t>
              </a:r>
              <a:r>
                <a:rPr sz="2000" spc="-5" dirty="0">
                  <a:latin typeface="Calibri"/>
                  <a:cs typeface="Calibri"/>
                </a:rPr>
                <a:t>s</a:t>
              </a:r>
              <a:r>
                <a:rPr sz="2000" spc="15" dirty="0">
                  <a:latin typeface="Calibri"/>
                  <a:cs typeface="Calibri"/>
                </a:rPr>
                <a:t> </a:t>
              </a:r>
              <a:r>
                <a:rPr sz="2000" spc="-5" dirty="0">
                  <a:latin typeface="Calibri"/>
                  <a:cs typeface="Calibri"/>
                </a:rPr>
                <a:t>it</a:t>
              </a:r>
              <a:r>
                <a:rPr sz="2000" spc="10" dirty="0">
                  <a:latin typeface="Calibri"/>
                  <a:cs typeface="Calibri"/>
                </a:rPr>
                <a:t> </a:t>
              </a:r>
              <a:r>
                <a:rPr sz="2000" spc="-5" dirty="0">
                  <a:latin typeface="Calibri"/>
                  <a:cs typeface="Calibri"/>
                </a:rPr>
                <a:t>as</a:t>
              </a:r>
              <a:r>
                <a:rPr sz="2000" dirty="0">
                  <a:latin typeface="Calibri"/>
                  <a:cs typeface="Calibri"/>
                </a:rPr>
                <a:t> </a:t>
              </a:r>
              <a:r>
                <a:rPr sz="2000" spc="-25" dirty="0" err="1">
                  <a:solidFill>
                    <a:srgbClr val="000065"/>
                  </a:solidFill>
                  <a:latin typeface="Calibri"/>
                  <a:cs typeface="Calibri"/>
                </a:rPr>
                <a:t>c</a:t>
              </a:r>
              <a:r>
                <a:rPr sz="2000" spc="-5" dirty="0" err="1">
                  <a:solidFill>
                    <a:srgbClr val="000065"/>
                  </a:solidFill>
                  <a:latin typeface="Calibri"/>
                  <a:cs typeface="Calibri"/>
                </a:rPr>
                <a:t>o</a:t>
              </a:r>
              <a:r>
                <a:rPr sz="2000" spc="-10" dirty="0" err="1">
                  <a:solidFill>
                    <a:srgbClr val="000065"/>
                  </a:solidFill>
                  <a:latin typeface="Calibri"/>
                  <a:cs typeface="Calibri"/>
                </a:rPr>
                <a:t>n</a:t>
              </a:r>
              <a:r>
                <a:rPr sz="2000" spc="-35" dirty="0" err="1">
                  <a:solidFill>
                    <a:srgbClr val="000065"/>
                  </a:solidFill>
                  <a:latin typeface="Calibri"/>
                  <a:cs typeface="Calibri"/>
                </a:rPr>
                <a:t>s</a:t>
              </a:r>
              <a:r>
                <a:rPr sz="2000" spc="-5" dirty="0" err="1">
                  <a:solidFill>
                    <a:srgbClr val="000065"/>
                  </a:solidFill>
                  <a:latin typeface="Calibri"/>
                  <a:cs typeface="Calibri"/>
                </a:rPr>
                <a:t>t</a:t>
              </a:r>
              <a:r>
                <a:rPr sz="2400" dirty="0">
                  <a:latin typeface="Calibri"/>
                  <a:cs typeface="Calibri"/>
                </a:rPr>
                <a:t>)</a:t>
              </a:r>
              <a:r>
                <a:rPr lang="en-AU" sz="2400" dirty="0">
                  <a:latin typeface="Calibri"/>
                  <a:cs typeface="Calibri"/>
                </a:rPr>
                <a:t>.</a:t>
              </a:r>
              <a:endParaRPr sz="2400" dirty="0">
                <a:latin typeface="Calibri"/>
                <a:cs typeface="Calibri"/>
              </a:endParaRPr>
            </a:p>
            <a:p>
              <a:pPr marL="422275">
                <a:lnSpc>
                  <a:spcPts val="1945"/>
                </a:lnSpc>
                <a:spcBef>
                  <a:spcPts val="1350"/>
                </a:spcBef>
              </a:pPr>
              <a:r>
                <a:rPr sz="1800" spc="-5" dirty="0">
                  <a:latin typeface="Courier New"/>
                  <a:cs typeface="Courier New"/>
                </a:rPr>
                <a:t>boo</a:t>
              </a:r>
              <a:r>
                <a:rPr sz="1800" dirty="0">
                  <a:latin typeface="Courier New"/>
                  <a:cs typeface="Courier New"/>
                </a:rPr>
                <a:t>l</a:t>
              </a:r>
              <a:r>
                <a:rPr sz="1800" spc="-15" dirty="0">
                  <a:latin typeface="Courier New"/>
                  <a:cs typeface="Courier New"/>
                </a:rPr>
                <a:t> </a:t>
              </a:r>
              <a:r>
                <a:rPr sz="1800" spc="-5" dirty="0">
                  <a:latin typeface="Courier New"/>
                  <a:cs typeface="Courier New"/>
                </a:rPr>
                <a:t>saveRecord</a:t>
              </a:r>
              <a:r>
                <a:rPr sz="1800" dirty="0">
                  <a:latin typeface="Courier New"/>
                  <a:cs typeface="Courier New"/>
                </a:rPr>
                <a:t>(</a:t>
              </a:r>
              <a:r>
                <a:rPr sz="1800" spc="-15" dirty="0">
                  <a:latin typeface="Courier New"/>
                  <a:cs typeface="Courier New"/>
                </a:rPr>
                <a:t> </a:t>
              </a:r>
              <a:r>
                <a:rPr sz="1800" spc="-5" dirty="0">
                  <a:latin typeface="Courier New"/>
                  <a:cs typeface="Courier New"/>
                </a:rPr>
                <a:t>ofstream</a:t>
              </a:r>
              <a:r>
                <a:rPr sz="1800" dirty="0">
                  <a:latin typeface="Courier New"/>
                  <a:cs typeface="Courier New"/>
                </a:rPr>
                <a:t>&amp;</a:t>
              </a:r>
              <a:r>
                <a:rPr sz="1800" spc="-15" dirty="0">
                  <a:latin typeface="Courier New"/>
                  <a:cs typeface="Courier New"/>
                </a:rPr>
                <a:t> </a:t>
              </a:r>
              <a:r>
                <a:rPr sz="1800" spc="-5" dirty="0">
                  <a:latin typeface="Courier New"/>
                  <a:cs typeface="Courier New"/>
                </a:rPr>
                <a:t>otFile</a:t>
              </a:r>
              <a:r>
                <a:rPr sz="1800" dirty="0">
                  <a:latin typeface="Courier New"/>
                  <a:cs typeface="Courier New"/>
                </a:rPr>
                <a:t>,</a:t>
              </a:r>
              <a:r>
                <a:rPr sz="1800" spc="-5" dirty="0">
                  <a:solidFill>
                    <a:srgbClr val="FF0000"/>
                  </a:solidFill>
                  <a:latin typeface="Courier New"/>
                  <a:cs typeface="Courier New"/>
                </a:rPr>
                <a:t> </a:t>
              </a:r>
              <a:r>
                <a:rPr sz="1800" b="1" spc="-5" dirty="0">
                  <a:solidFill>
                    <a:srgbClr val="FF0000"/>
                  </a:solidFill>
                  <a:latin typeface="Courier New"/>
                  <a:cs typeface="Courier New"/>
                </a:rPr>
                <a:t>cons</a:t>
              </a:r>
              <a:r>
                <a:rPr sz="1800" b="1" dirty="0">
                  <a:solidFill>
                    <a:srgbClr val="FF0000"/>
                  </a:solidFill>
                  <a:latin typeface="Courier New"/>
                  <a:cs typeface="Courier New"/>
                </a:rPr>
                <a:t>t</a:t>
              </a:r>
              <a:r>
                <a:rPr sz="1800" b="1" spc="-15" dirty="0">
                  <a:solidFill>
                    <a:srgbClr val="FF0000"/>
                  </a:solidFill>
                  <a:latin typeface="Courier New"/>
                  <a:cs typeface="Courier New"/>
                </a:rPr>
                <a:t> </a:t>
              </a:r>
              <a:r>
                <a:rPr sz="1800" b="1" spc="-10" dirty="0">
                  <a:latin typeface="Courier New"/>
                  <a:cs typeface="Courier New"/>
                </a:rPr>
                <a:t>data</a:t>
              </a:r>
              <a:r>
                <a:rPr sz="1800" b="1" dirty="0">
                  <a:latin typeface="Courier New"/>
                  <a:cs typeface="Courier New"/>
                </a:rPr>
                <a:t>&amp;</a:t>
              </a:r>
              <a:r>
                <a:rPr sz="1800" b="1" spc="-15" dirty="0">
                  <a:latin typeface="Courier New"/>
                  <a:cs typeface="Courier New"/>
                </a:rPr>
                <a:t> </a:t>
              </a:r>
              <a:r>
                <a:rPr sz="1800" b="1" spc="-10" dirty="0">
                  <a:latin typeface="Courier New"/>
                  <a:cs typeface="Courier New"/>
                </a:rPr>
                <a:t>recor</a:t>
              </a:r>
              <a:r>
                <a:rPr sz="1800" b="1" dirty="0">
                  <a:latin typeface="Courier New"/>
                  <a:cs typeface="Courier New"/>
                </a:rPr>
                <a:t>d</a:t>
              </a:r>
              <a:r>
                <a:rPr sz="1800" b="1" spc="-5" dirty="0">
                  <a:latin typeface="Courier New"/>
                  <a:cs typeface="Courier New"/>
                </a:rPr>
                <a:t> </a:t>
              </a:r>
              <a:r>
                <a:rPr sz="1800" dirty="0">
                  <a:latin typeface="Courier New"/>
                  <a:cs typeface="Courier New"/>
                </a:rPr>
                <a:t>)</a:t>
              </a:r>
            </a:p>
            <a:p>
              <a:pPr marL="422275">
                <a:lnSpc>
                  <a:spcPts val="1730"/>
                </a:lnSpc>
              </a:pPr>
              <a:r>
                <a:rPr sz="1800" dirty="0">
                  <a:latin typeface="Courier New"/>
                  <a:cs typeface="Courier New"/>
                </a:rPr>
                <a:t>{</a:t>
              </a:r>
            </a:p>
            <a:p>
              <a:pPr marL="831850">
                <a:lnSpc>
                  <a:spcPts val="1730"/>
                </a:lnSpc>
                <a:tabLst>
                  <a:tab pos="4382135" algn="l"/>
                </a:tabLst>
              </a:pPr>
              <a:r>
                <a:rPr sz="1800" b="1" spc="-10" dirty="0">
                  <a:latin typeface="Courier New"/>
                  <a:cs typeface="Courier New"/>
                </a:rPr>
                <a:t>recor</a:t>
              </a:r>
              <a:r>
                <a:rPr sz="1800" b="1" dirty="0">
                  <a:latin typeface="Courier New"/>
                  <a:cs typeface="Courier New"/>
                </a:rPr>
                <a:t>d</a:t>
              </a:r>
              <a:r>
                <a:rPr sz="1800" spc="-10" dirty="0">
                  <a:latin typeface="Courier New"/>
                  <a:cs typeface="Courier New"/>
                </a:rPr>
                <a:t>.itemPric</a:t>
              </a:r>
              <a:r>
                <a:rPr sz="1800" dirty="0">
                  <a:latin typeface="Courier New"/>
                  <a:cs typeface="Courier New"/>
                </a:rPr>
                <a:t>e</a:t>
              </a:r>
              <a:r>
                <a:rPr sz="1800" spc="-15" dirty="0">
                  <a:latin typeface="Courier New"/>
                  <a:cs typeface="Courier New"/>
                </a:rPr>
                <a:t> </a:t>
              </a:r>
              <a:r>
                <a:rPr sz="1800" spc="-10" dirty="0">
                  <a:latin typeface="Courier New"/>
                  <a:cs typeface="Courier New"/>
                </a:rPr>
                <a:t>-</a:t>
              </a:r>
              <a:r>
                <a:rPr sz="1800" dirty="0">
                  <a:latin typeface="Courier New"/>
                  <a:cs typeface="Courier New"/>
                </a:rPr>
                <a:t>=</a:t>
              </a:r>
              <a:r>
                <a:rPr sz="1800" spc="-15" dirty="0">
                  <a:latin typeface="Courier New"/>
                  <a:cs typeface="Courier New"/>
                </a:rPr>
                <a:t> </a:t>
              </a:r>
              <a:r>
                <a:rPr sz="1800" spc="-10" dirty="0">
                  <a:latin typeface="Courier New"/>
                  <a:cs typeface="Courier New"/>
                </a:rPr>
                <a:t>10.</a:t>
              </a:r>
              <a:r>
                <a:rPr sz="1800" dirty="0">
                  <a:latin typeface="Courier New"/>
                  <a:cs typeface="Courier New"/>
                </a:rPr>
                <a:t>0	</a:t>
              </a:r>
              <a:r>
                <a:rPr sz="1800" spc="-10" dirty="0">
                  <a:solidFill>
                    <a:srgbClr val="800000"/>
                  </a:solidFill>
                  <a:latin typeface="Courier New"/>
                  <a:cs typeface="Courier New"/>
                </a:rPr>
                <a:t>//Error</a:t>
              </a:r>
              <a:endParaRPr sz="1800" dirty="0">
                <a:latin typeface="Courier New"/>
                <a:cs typeface="Courier New"/>
              </a:endParaRPr>
            </a:p>
            <a:p>
              <a:pPr marL="831850">
                <a:lnSpc>
                  <a:spcPts val="1730"/>
                </a:lnSpc>
              </a:pPr>
              <a:r>
                <a:rPr sz="1800" dirty="0">
                  <a:latin typeface="Courier New"/>
                  <a:cs typeface="Courier New"/>
                </a:rPr>
                <a:t>.</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dirty="0">
                  <a:latin typeface="Courier New"/>
                  <a:cs typeface="Courier New"/>
                </a:rPr>
                <a:t>.</a:t>
              </a:r>
            </a:p>
            <a:p>
              <a:pPr marL="422275">
                <a:lnSpc>
                  <a:spcPts val="1945"/>
                </a:lnSpc>
              </a:pPr>
              <a:r>
                <a:rPr sz="1800" dirty="0">
                  <a:latin typeface="Courier New"/>
                  <a:cs typeface="Courier New"/>
                </a:rPr>
                <a:t>}</a:t>
              </a:r>
            </a:p>
            <a:p>
              <a:pPr marL="3541395" marR="147320">
                <a:lnSpc>
                  <a:spcPct val="103200"/>
                </a:lnSpc>
                <a:spcBef>
                  <a:spcPts val="1055"/>
                </a:spcBef>
              </a:pPr>
              <a:r>
                <a:rPr sz="1400" spc="-5" dirty="0">
                  <a:solidFill>
                    <a:srgbClr val="000065"/>
                  </a:solidFill>
                  <a:latin typeface="Calibri"/>
                  <a:cs typeface="Calibri"/>
                </a:rPr>
                <a:t>A</a:t>
              </a:r>
              <a:r>
                <a:rPr sz="1400" spc="-35" dirty="0">
                  <a:solidFill>
                    <a:srgbClr val="000065"/>
                  </a:solidFill>
                  <a:latin typeface="Calibri"/>
                  <a:cs typeface="Calibri"/>
                </a:rPr>
                <a:t>n</a:t>
              </a:r>
              <a:r>
                <a:rPr sz="1400" spc="-5" dirty="0">
                  <a:solidFill>
                    <a:srgbClr val="000065"/>
                  </a:solidFill>
                  <a:latin typeface="Calibri"/>
                  <a:cs typeface="Calibri"/>
                </a:rPr>
                <a:t>y</a:t>
              </a:r>
              <a:r>
                <a:rPr sz="1400" spc="5" dirty="0">
                  <a:solidFill>
                    <a:srgbClr val="000065"/>
                  </a:solidFill>
                  <a:latin typeface="Calibri"/>
                  <a:cs typeface="Calibri"/>
                </a:rPr>
                <a:t> </a:t>
              </a:r>
              <a:r>
                <a:rPr sz="1400" spc="-15" dirty="0">
                  <a:solidFill>
                    <a:srgbClr val="000065"/>
                  </a:solidFill>
                  <a:latin typeface="Calibri"/>
                  <a:cs typeface="Calibri"/>
                </a:rPr>
                <a:t>a</a:t>
              </a:r>
              <a:r>
                <a:rPr sz="1400" spc="-25" dirty="0">
                  <a:solidFill>
                    <a:srgbClr val="000065"/>
                  </a:solidFill>
                  <a:latin typeface="Calibri"/>
                  <a:cs typeface="Calibri"/>
                </a:rPr>
                <a:t>tt</a:t>
              </a:r>
              <a:r>
                <a:rPr sz="1400" spc="-5" dirty="0">
                  <a:solidFill>
                    <a:srgbClr val="000065"/>
                  </a:solidFill>
                  <a:latin typeface="Calibri"/>
                  <a:cs typeface="Calibri"/>
                </a:rPr>
                <a:t>e</a:t>
              </a:r>
              <a:r>
                <a:rPr sz="1400" spc="-10" dirty="0">
                  <a:solidFill>
                    <a:srgbClr val="000065"/>
                  </a:solidFill>
                  <a:latin typeface="Calibri"/>
                  <a:cs typeface="Calibri"/>
                </a:rPr>
                <a:t>m</a:t>
              </a:r>
              <a:r>
                <a:rPr sz="1400" spc="-15" dirty="0">
                  <a:solidFill>
                    <a:srgbClr val="000065"/>
                  </a:solidFill>
                  <a:latin typeface="Calibri"/>
                  <a:cs typeface="Calibri"/>
                </a:rPr>
                <a:t>p</a:t>
              </a:r>
              <a:r>
                <a:rPr sz="1400" spc="-5" dirty="0">
                  <a:solidFill>
                    <a:srgbClr val="000065"/>
                  </a:solidFill>
                  <a:latin typeface="Calibri"/>
                  <a:cs typeface="Calibri"/>
                </a:rPr>
                <a:t>t</a:t>
              </a:r>
              <a:r>
                <a:rPr sz="1400" spc="25" dirty="0">
                  <a:solidFill>
                    <a:srgbClr val="000065"/>
                  </a:solidFill>
                  <a:latin typeface="Calibri"/>
                  <a:cs typeface="Calibri"/>
                </a:rPr>
                <a:t> </a:t>
              </a:r>
              <a:r>
                <a:rPr sz="1400" spc="-20" dirty="0">
                  <a:solidFill>
                    <a:srgbClr val="000065"/>
                  </a:solidFill>
                  <a:latin typeface="Calibri"/>
                  <a:cs typeface="Calibri"/>
                </a:rPr>
                <a:t>t</a:t>
              </a:r>
              <a:r>
                <a:rPr sz="1400" spc="-5" dirty="0">
                  <a:solidFill>
                    <a:srgbClr val="000065"/>
                  </a:solidFill>
                  <a:latin typeface="Calibri"/>
                  <a:cs typeface="Calibri"/>
                </a:rPr>
                <a:t>o</a:t>
              </a:r>
              <a:r>
                <a:rPr sz="1400" dirty="0">
                  <a:solidFill>
                    <a:srgbClr val="000065"/>
                  </a:solidFill>
                  <a:latin typeface="Calibri"/>
                  <a:cs typeface="Calibri"/>
                </a:rPr>
                <a:t> </a:t>
              </a:r>
              <a:r>
                <a:rPr sz="1400" spc="-5" dirty="0">
                  <a:solidFill>
                    <a:srgbClr val="000065"/>
                  </a:solidFill>
                  <a:latin typeface="Calibri"/>
                  <a:cs typeface="Calibri"/>
                </a:rPr>
                <a:t>modify</a:t>
              </a:r>
              <a:r>
                <a:rPr sz="1400" dirty="0">
                  <a:solidFill>
                    <a:srgbClr val="000065"/>
                  </a:solidFill>
                  <a:latin typeface="Calibri"/>
                  <a:cs typeface="Calibri"/>
                </a:rPr>
                <a:t> </a:t>
              </a:r>
              <a:r>
                <a:rPr sz="1400" spc="-10" dirty="0">
                  <a:solidFill>
                    <a:srgbClr val="000065"/>
                  </a:solidFill>
                  <a:latin typeface="Calibri"/>
                  <a:cs typeface="Calibri"/>
                </a:rPr>
                <a:t>th</a:t>
              </a:r>
              <a:r>
                <a:rPr sz="1400" spc="-5" dirty="0">
                  <a:solidFill>
                    <a:srgbClr val="000065"/>
                  </a:solidFill>
                  <a:latin typeface="Calibri"/>
                  <a:cs typeface="Calibri"/>
                </a:rPr>
                <a:t>e</a:t>
              </a:r>
              <a:r>
                <a:rPr sz="1400" spc="10" dirty="0">
                  <a:solidFill>
                    <a:srgbClr val="000065"/>
                  </a:solidFill>
                  <a:latin typeface="Calibri"/>
                  <a:cs typeface="Calibri"/>
                </a:rPr>
                <a:t> </a:t>
              </a:r>
              <a:r>
                <a:rPr sz="1400" spc="-25" dirty="0">
                  <a:solidFill>
                    <a:srgbClr val="000065"/>
                  </a:solidFill>
                  <a:latin typeface="Calibri"/>
                  <a:cs typeface="Calibri"/>
                </a:rPr>
                <a:t>s</a:t>
              </a:r>
              <a:r>
                <a:rPr sz="1400" spc="-10" dirty="0">
                  <a:solidFill>
                    <a:srgbClr val="000065"/>
                  </a:solidFill>
                  <a:latin typeface="Calibri"/>
                  <a:cs typeface="Calibri"/>
                </a:rPr>
                <a:t>tru</a:t>
              </a:r>
              <a:r>
                <a:rPr sz="1400" spc="-5" dirty="0">
                  <a:solidFill>
                    <a:srgbClr val="000065"/>
                  </a:solidFill>
                  <a:latin typeface="Calibri"/>
                  <a:cs typeface="Calibri"/>
                </a:rPr>
                <a:t>c</a:t>
              </a:r>
              <a:r>
                <a:rPr sz="1400" spc="-10" dirty="0">
                  <a:solidFill>
                    <a:srgbClr val="000065"/>
                  </a:solidFill>
                  <a:latin typeface="Calibri"/>
                  <a:cs typeface="Calibri"/>
                </a:rPr>
                <a:t>tu</a:t>
              </a:r>
              <a:r>
                <a:rPr sz="1400" spc="-25" dirty="0">
                  <a:solidFill>
                    <a:srgbClr val="000065"/>
                  </a:solidFill>
                  <a:latin typeface="Calibri"/>
                  <a:cs typeface="Calibri"/>
                </a:rPr>
                <a:t>r</a:t>
              </a:r>
              <a:r>
                <a:rPr sz="1400" spc="-5" dirty="0">
                  <a:solidFill>
                    <a:srgbClr val="000065"/>
                  </a:solidFill>
                  <a:latin typeface="Calibri"/>
                  <a:cs typeface="Calibri"/>
                </a:rPr>
                <a:t>e</a:t>
              </a:r>
              <a:r>
                <a:rPr sz="1400" spc="25" dirty="0">
                  <a:solidFill>
                    <a:srgbClr val="000065"/>
                  </a:solidFill>
                  <a:latin typeface="Calibri"/>
                  <a:cs typeface="Calibri"/>
                </a:rPr>
                <a:t> </a:t>
              </a:r>
              <a:r>
                <a:rPr sz="1400" spc="-5" dirty="0">
                  <a:solidFill>
                    <a:srgbClr val="000065"/>
                  </a:solidFill>
                  <a:latin typeface="Courier New"/>
                  <a:cs typeface="Courier New"/>
                </a:rPr>
                <a:t>record</a:t>
              </a:r>
              <a:r>
                <a:rPr sz="1400" spc="-540" dirty="0">
                  <a:solidFill>
                    <a:srgbClr val="000065"/>
                  </a:solidFill>
                  <a:latin typeface="Courier New"/>
                  <a:cs typeface="Courier New"/>
                </a:rPr>
                <a:t> </a:t>
              </a:r>
              <a:r>
                <a:rPr sz="1400" spc="-10" dirty="0">
                  <a:solidFill>
                    <a:srgbClr val="000065"/>
                  </a:solidFill>
                  <a:latin typeface="Calibri"/>
                  <a:cs typeface="Calibri"/>
                </a:rPr>
                <a:t>insid</a:t>
              </a:r>
              <a:r>
                <a:rPr sz="1400" spc="-5" dirty="0">
                  <a:solidFill>
                    <a:srgbClr val="000065"/>
                  </a:solidFill>
                  <a:latin typeface="Calibri"/>
                  <a:cs typeface="Calibri"/>
                </a:rPr>
                <a:t>e</a:t>
              </a:r>
              <a:r>
                <a:rPr sz="1400" spc="30" dirty="0">
                  <a:solidFill>
                    <a:srgbClr val="000065"/>
                  </a:solidFill>
                  <a:latin typeface="Calibri"/>
                  <a:cs typeface="Calibri"/>
                </a:rPr>
                <a:t> </a:t>
              </a:r>
              <a:r>
                <a:rPr sz="1400" spc="-10" dirty="0">
                  <a:solidFill>
                    <a:srgbClr val="000065"/>
                  </a:solidFill>
                  <a:latin typeface="Calibri"/>
                  <a:cs typeface="Calibri"/>
                </a:rPr>
                <a:t>thi</a:t>
              </a:r>
              <a:r>
                <a:rPr sz="1400" spc="-5" dirty="0">
                  <a:solidFill>
                    <a:srgbClr val="000065"/>
                  </a:solidFill>
                  <a:latin typeface="Calibri"/>
                  <a:cs typeface="Calibri"/>
                </a:rPr>
                <a:t>s</a:t>
              </a:r>
              <a:r>
                <a:rPr sz="1400" spc="15" dirty="0">
                  <a:solidFill>
                    <a:srgbClr val="000065"/>
                  </a:solidFill>
                  <a:latin typeface="Calibri"/>
                  <a:cs typeface="Calibri"/>
                </a:rPr>
                <a:t> </a:t>
              </a:r>
              <a:r>
                <a:rPr sz="1400" spc="-10" dirty="0">
                  <a:solidFill>
                    <a:srgbClr val="000065"/>
                  </a:solidFill>
                  <a:latin typeface="Calibri"/>
                  <a:cs typeface="Calibri"/>
                </a:rPr>
                <a:t>function wil</a:t>
              </a:r>
              <a:r>
                <a:rPr sz="1400" spc="-5" dirty="0">
                  <a:solidFill>
                    <a:srgbClr val="000065"/>
                  </a:solidFill>
                  <a:latin typeface="Calibri"/>
                  <a:cs typeface="Calibri"/>
                </a:rPr>
                <a:t>l</a:t>
              </a:r>
              <a:r>
                <a:rPr sz="1400" spc="10" dirty="0">
                  <a:solidFill>
                    <a:srgbClr val="000065"/>
                  </a:solidFill>
                  <a:latin typeface="Calibri"/>
                  <a:cs typeface="Calibri"/>
                </a:rPr>
                <a:t> </a:t>
              </a:r>
              <a:r>
                <a:rPr sz="1400" spc="-10" dirty="0">
                  <a:solidFill>
                    <a:srgbClr val="000065"/>
                  </a:solidFill>
                  <a:latin typeface="Calibri"/>
                  <a:cs typeface="Calibri"/>
                </a:rPr>
                <a:t>b</a:t>
              </a:r>
              <a:r>
                <a:rPr sz="1400" spc="-5" dirty="0">
                  <a:solidFill>
                    <a:srgbClr val="000065"/>
                  </a:solidFill>
                  <a:latin typeface="Calibri"/>
                  <a:cs typeface="Calibri"/>
                </a:rPr>
                <a:t>e</a:t>
              </a:r>
              <a:r>
                <a:rPr sz="1400" spc="5" dirty="0">
                  <a:solidFill>
                    <a:srgbClr val="000065"/>
                  </a:solidFill>
                  <a:latin typeface="Calibri"/>
                  <a:cs typeface="Calibri"/>
                </a:rPr>
                <a:t> </a:t>
              </a:r>
              <a:r>
                <a:rPr sz="1400" spc="-25" dirty="0">
                  <a:solidFill>
                    <a:srgbClr val="000065"/>
                  </a:solidFill>
                  <a:latin typeface="Calibri"/>
                  <a:cs typeface="Calibri"/>
                </a:rPr>
                <a:t>r</a:t>
              </a:r>
              <a:r>
                <a:rPr sz="1400" spc="-5" dirty="0">
                  <a:solidFill>
                    <a:srgbClr val="000065"/>
                  </a:solidFill>
                  <a:latin typeface="Calibri"/>
                  <a:cs typeface="Calibri"/>
                </a:rPr>
                <a:t>e</a:t>
              </a:r>
              <a:r>
                <a:rPr sz="1400" spc="-10" dirty="0">
                  <a:solidFill>
                    <a:srgbClr val="000065"/>
                  </a:solidFill>
                  <a:latin typeface="Calibri"/>
                  <a:cs typeface="Calibri"/>
                </a:rPr>
                <a:t>p</a:t>
              </a:r>
              <a:r>
                <a:rPr sz="1400" spc="-5" dirty="0">
                  <a:solidFill>
                    <a:srgbClr val="000065"/>
                  </a:solidFill>
                  <a:latin typeface="Calibri"/>
                  <a:cs typeface="Calibri"/>
                </a:rPr>
                <a:t>o</a:t>
              </a:r>
              <a:r>
                <a:rPr sz="1400" spc="-10" dirty="0">
                  <a:solidFill>
                    <a:srgbClr val="000065"/>
                  </a:solidFill>
                  <a:latin typeface="Calibri"/>
                  <a:cs typeface="Calibri"/>
                </a:rPr>
                <a:t>r</a:t>
              </a:r>
              <a:r>
                <a:rPr sz="1400" spc="-25" dirty="0">
                  <a:solidFill>
                    <a:srgbClr val="000065"/>
                  </a:solidFill>
                  <a:latin typeface="Calibri"/>
                  <a:cs typeface="Calibri"/>
                </a:rPr>
                <a:t>t</a:t>
              </a:r>
              <a:r>
                <a:rPr sz="1400" spc="-5" dirty="0">
                  <a:solidFill>
                    <a:srgbClr val="000065"/>
                  </a:solidFill>
                  <a:latin typeface="Calibri"/>
                  <a:cs typeface="Calibri"/>
                </a:rPr>
                <a:t>ed</a:t>
              </a:r>
              <a:r>
                <a:rPr sz="1400" spc="20" dirty="0">
                  <a:solidFill>
                    <a:srgbClr val="000065"/>
                  </a:solidFill>
                  <a:latin typeface="Calibri"/>
                  <a:cs typeface="Calibri"/>
                </a:rPr>
                <a:t> </a:t>
              </a:r>
              <a:r>
                <a:rPr sz="1400" spc="-15" dirty="0">
                  <a:solidFill>
                    <a:srgbClr val="000065"/>
                  </a:solidFill>
                  <a:latin typeface="Calibri"/>
                  <a:cs typeface="Calibri"/>
                </a:rPr>
                <a:t>b</a:t>
              </a:r>
              <a:r>
                <a:rPr sz="1400" spc="-5" dirty="0">
                  <a:solidFill>
                    <a:srgbClr val="000065"/>
                  </a:solidFill>
                  <a:latin typeface="Calibri"/>
                  <a:cs typeface="Calibri"/>
                </a:rPr>
                <a:t>y</a:t>
              </a:r>
              <a:r>
                <a:rPr sz="1400" spc="5" dirty="0">
                  <a:solidFill>
                    <a:srgbClr val="000065"/>
                  </a:solidFill>
                  <a:latin typeface="Calibri"/>
                  <a:cs typeface="Calibri"/>
                </a:rPr>
                <a:t> </a:t>
              </a:r>
              <a:r>
                <a:rPr sz="1400" spc="-10" dirty="0">
                  <a:solidFill>
                    <a:srgbClr val="000065"/>
                  </a:solidFill>
                  <a:latin typeface="Calibri"/>
                  <a:cs typeface="Calibri"/>
                </a:rPr>
                <a:t>th</a:t>
              </a:r>
              <a:r>
                <a:rPr sz="1400" spc="-5" dirty="0">
                  <a:solidFill>
                    <a:srgbClr val="000065"/>
                  </a:solidFill>
                  <a:latin typeface="Calibri"/>
                  <a:cs typeface="Calibri"/>
                </a:rPr>
                <a:t>e</a:t>
              </a:r>
              <a:r>
                <a:rPr sz="1400" spc="10" dirty="0">
                  <a:solidFill>
                    <a:srgbClr val="000065"/>
                  </a:solidFill>
                  <a:latin typeface="Calibri"/>
                  <a:cs typeface="Calibri"/>
                </a:rPr>
                <a:t> </a:t>
              </a:r>
              <a:r>
                <a:rPr sz="1400" spc="-10" dirty="0">
                  <a:solidFill>
                    <a:srgbClr val="000065"/>
                  </a:solidFill>
                  <a:latin typeface="Calibri"/>
                  <a:cs typeface="Calibri"/>
                </a:rPr>
                <a:t>compile</a:t>
              </a:r>
              <a:r>
                <a:rPr sz="1400" spc="-5" dirty="0">
                  <a:solidFill>
                    <a:srgbClr val="000065"/>
                  </a:solidFill>
                  <a:latin typeface="Calibri"/>
                  <a:cs typeface="Calibri"/>
                </a:rPr>
                <a:t>r</a:t>
              </a:r>
              <a:r>
                <a:rPr sz="1400" spc="10" dirty="0">
                  <a:solidFill>
                    <a:srgbClr val="000065"/>
                  </a:solidFill>
                  <a:latin typeface="Calibri"/>
                  <a:cs typeface="Calibri"/>
                </a:rPr>
                <a:t> </a:t>
              </a:r>
              <a:r>
                <a:rPr sz="1400" spc="-10" dirty="0">
                  <a:solidFill>
                    <a:srgbClr val="000065"/>
                  </a:solidFill>
                  <a:latin typeface="Calibri"/>
                  <a:cs typeface="Calibri"/>
                </a:rPr>
                <a:t>an</a:t>
              </a:r>
              <a:r>
                <a:rPr sz="1400" spc="-5" dirty="0">
                  <a:solidFill>
                    <a:srgbClr val="000065"/>
                  </a:solidFill>
                  <a:latin typeface="Calibri"/>
                  <a:cs typeface="Calibri"/>
                </a:rPr>
                <a:t>d</a:t>
              </a:r>
              <a:r>
                <a:rPr sz="1400" spc="5" dirty="0">
                  <a:solidFill>
                    <a:srgbClr val="000065"/>
                  </a:solidFill>
                  <a:latin typeface="Calibri"/>
                  <a:cs typeface="Calibri"/>
                </a:rPr>
                <a:t> </a:t>
              </a:r>
              <a:r>
                <a:rPr sz="1400" spc="-30" dirty="0">
                  <a:solidFill>
                    <a:srgbClr val="000065"/>
                  </a:solidFill>
                  <a:latin typeface="Calibri"/>
                  <a:cs typeface="Calibri"/>
                </a:rPr>
                <a:t>y</a:t>
              </a:r>
              <a:r>
                <a:rPr sz="1400" spc="-5" dirty="0">
                  <a:solidFill>
                    <a:srgbClr val="000065"/>
                  </a:solidFill>
                  <a:latin typeface="Calibri"/>
                  <a:cs typeface="Calibri"/>
                </a:rPr>
                <a:t>ou</a:t>
              </a:r>
              <a:r>
                <a:rPr sz="1400" spc="10" dirty="0">
                  <a:solidFill>
                    <a:srgbClr val="000065"/>
                  </a:solidFill>
                  <a:latin typeface="Calibri"/>
                  <a:cs typeface="Calibri"/>
                </a:rPr>
                <a:t> </a:t>
              </a:r>
              <a:r>
                <a:rPr sz="1400" spc="-15" dirty="0">
                  <a:solidFill>
                    <a:srgbClr val="000065"/>
                  </a:solidFill>
                  <a:latin typeface="Calibri"/>
                  <a:cs typeface="Calibri"/>
                </a:rPr>
                <a:t>c</a:t>
              </a:r>
              <a:r>
                <a:rPr sz="1400" spc="-5" dirty="0">
                  <a:solidFill>
                    <a:srgbClr val="000065"/>
                  </a:solidFill>
                  <a:latin typeface="Calibri"/>
                  <a:cs typeface="Calibri"/>
                </a:rPr>
                <a:t>an</a:t>
              </a:r>
              <a:r>
                <a:rPr sz="1400" spc="-10" dirty="0">
                  <a:solidFill>
                    <a:srgbClr val="000065"/>
                  </a:solidFill>
                  <a:latin typeface="Calibri"/>
                  <a:cs typeface="Calibri"/>
                </a:rPr>
                <a:t> fi</a:t>
              </a:r>
              <a:r>
                <a:rPr sz="1400" spc="-5" dirty="0">
                  <a:solidFill>
                    <a:srgbClr val="000065"/>
                  </a:solidFill>
                  <a:latin typeface="Calibri"/>
                  <a:cs typeface="Calibri"/>
                </a:rPr>
                <a:t>x</a:t>
              </a:r>
              <a:r>
                <a:rPr sz="1400" spc="5" dirty="0">
                  <a:solidFill>
                    <a:srgbClr val="000065"/>
                  </a:solidFill>
                  <a:latin typeface="Calibri"/>
                  <a:cs typeface="Calibri"/>
                </a:rPr>
                <a:t> </a:t>
              </a:r>
              <a:r>
                <a:rPr sz="1400" spc="-10" dirty="0">
                  <a:solidFill>
                    <a:srgbClr val="000065"/>
                  </a:solidFill>
                  <a:latin typeface="Calibri"/>
                  <a:cs typeface="Calibri"/>
                </a:rPr>
                <a:t>th</a:t>
              </a:r>
              <a:r>
                <a:rPr sz="1400" spc="-5" dirty="0">
                  <a:solidFill>
                    <a:srgbClr val="000065"/>
                  </a:solidFill>
                  <a:latin typeface="Calibri"/>
                  <a:cs typeface="Calibri"/>
                </a:rPr>
                <a:t>e</a:t>
              </a:r>
              <a:r>
                <a:rPr sz="1400" spc="10" dirty="0">
                  <a:solidFill>
                    <a:srgbClr val="000065"/>
                  </a:solidFill>
                  <a:latin typeface="Calibri"/>
                  <a:cs typeface="Calibri"/>
                </a:rPr>
                <a:t> </a:t>
              </a:r>
              <a:r>
                <a:rPr sz="1400" spc="-10" dirty="0">
                  <a:solidFill>
                    <a:srgbClr val="000065"/>
                  </a:solidFill>
                  <a:latin typeface="Calibri"/>
                  <a:cs typeface="Calibri"/>
                </a:rPr>
                <a:t>bu</a:t>
              </a:r>
              <a:r>
                <a:rPr sz="1400" spc="-5" dirty="0">
                  <a:solidFill>
                    <a:srgbClr val="000065"/>
                  </a:solidFill>
                  <a:latin typeface="Calibri"/>
                  <a:cs typeface="Calibri"/>
                </a:rPr>
                <a:t>g</a:t>
              </a:r>
              <a:r>
                <a:rPr sz="1400" spc="10" dirty="0">
                  <a:solidFill>
                    <a:srgbClr val="000065"/>
                  </a:solidFill>
                  <a:latin typeface="Calibri"/>
                  <a:cs typeface="Calibri"/>
                </a:rPr>
                <a:t> </a:t>
              </a:r>
              <a:r>
                <a:rPr sz="1400" spc="-10" dirty="0">
                  <a:solidFill>
                    <a:srgbClr val="000065"/>
                  </a:solidFill>
                  <a:latin typeface="Calibri"/>
                  <a:cs typeface="Calibri"/>
                </a:rPr>
                <a:t>then</a:t>
              </a:r>
              <a:endParaRPr sz="1400" dirty="0">
                <a:latin typeface="Calibri"/>
                <a:cs typeface="Calibri"/>
              </a:endParaRPr>
            </a:p>
          </p:txBody>
        </p:sp>
        <p:sp>
          <p:nvSpPr>
            <p:cNvPr id="9" name="object 9"/>
            <p:cNvSpPr/>
            <p:nvPr/>
          </p:nvSpPr>
          <p:spPr>
            <a:xfrm flipH="1">
              <a:off x="6851935" y="5984521"/>
              <a:ext cx="181175" cy="868046"/>
            </a:xfrm>
            <a:custGeom>
              <a:avLst/>
              <a:gdLst/>
              <a:ahLst/>
              <a:cxnLst/>
              <a:rect l="l" t="t" r="r" b="b"/>
              <a:pathLst>
                <a:path w="76200" h="791845">
                  <a:moveTo>
                    <a:pt x="42659" y="791718"/>
                  </a:moveTo>
                  <a:lnTo>
                    <a:pt x="42659" y="782573"/>
                  </a:lnTo>
                  <a:lnTo>
                    <a:pt x="33515" y="782573"/>
                  </a:lnTo>
                  <a:lnTo>
                    <a:pt x="33515" y="791718"/>
                  </a:lnTo>
                  <a:lnTo>
                    <a:pt x="42659" y="791718"/>
                  </a:lnTo>
                  <a:close/>
                </a:path>
                <a:path w="76200" h="791845">
                  <a:moveTo>
                    <a:pt x="42659" y="772668"/>
                  </a:moveTo>
                  <a:lnTo>
                    <a:pt x="42659" y="763523"/>
                  </a:lnTo>
                  <a:lnTo>
                    <a:pt x="33515" y="763523"/>
                  </a:lnTo>
                  <a:lnTo>
                    <a:pt x="33515" y="772668"/>
                  </a:lnTo>
                  <a:lnTo>
                    <a:pt x="42659" y="772668"/>
                  </a:lnTo>
                  <a:close/>
                </a:path>
                <a:path w="76200" h="791845">
                  <a:moveTo>
                    <a:pt x="42659" y="753618"/>
                  </a:moveTo>
                  <a:lnTo>
                    <a:pt x="42659" y="744473"/>
                  </a:lnTo>
                  <a:lnTo>
                    <a:pt x="33515" y="744473"/>
                  </a:lnTo>
                  <a:lnTo>
                    <a:pt x="33515" y="753618"/>
                  </a:lnTo>
                  <a:lnTo>
                    <a:pt x="42659" y="753618"/>
                  </a:lnTo>
                  <a:close/>
                </a:path>
                <a:path w="76200" h="791845">
                  <a:moveTo>
                    <a:pt x="42659" y="734568"/>
                  </a:moveTo>
                  <a:lnTo>
                    <a:pt x="42659" y="725423"/>
                  </a:lnTo>
                  <a:lnTo>
                    <a:pt x="33515" y="725423"/>
                  </a:lnTo>
                  <a:lnTo>
                    <a:pt x="33515" y="734568"/>
                  </a:lnTo>
                  <a:lnTo>
                    <a:pt x="42659" y="734568"/>
                  </a:lnTo>
                  <a:close/>
                </a:path>
                <a:path w="76200" h="791845">
                  <a:moveTo>
                    <a:pt x="42659" y="715518"/>
                  </a:moveTo>
                  <a:lnTo>
                    <a:pt x="42659" y="706373"/>
                  </a:lnTo>
                  <a:lnTo>
                    <a:pt x="33515" y="706373"/>
                  </a:lnTo>
                  <a:lnTo>
                    <a:pt x="33515" y="715518"/>
                  </a:lnTo>
                  <a:lnTo>
                    <a:pt x="42659" y="715518"/>
                  </a:lnTo>
                  <a:close/>
                </a:path>
                <a:path w="76200" h="791845">
                  <a:moveTo>
                    <a:pt x="42659" y="696468"/>
                  </a:moveTo>
                  <a:lnTo>
                    <a:pt x="42659" y="687323"/>
                  </a:lnTo>
                  <a:lnTo>
                    <a:pt x="33515" y="687323"/>
                  </a:lnTo>
                  <a:lnTo>
                    <a:pt x="33515" y="696468"/>
                  </a:lnTo>
                  <a:lnTo>
                    <a:pt x="42659" y="696468"/>
                  </a:lnTo>
                  <a:close/>
                </a:path>
                <a:path w="76200" h="791845">
                  <a:moveTo>
                    <a:pt x="42659" y="677418"/>
                  </a:moveTo>
                  <a:lnTo>
                    <a:pt x="42659" y="668273"/>
                  </a:lnTo>
                  <a:lnTo>
                    <a:pt x="33515" y="668273"/>
                  </a:lnTo>
                  <a:lnTo>
                    <a:pt x="33515" y="677418"/>
                  </a:lnTo>
                  <a:lnTo>
                    <a:pt x="42659" y="677418"/>
                  </a:lnTo>
                  <a:close/>
                </a:path>
                <a:path w="76200" h="791845">
                  <a:moveTo>
                    <a:pt x="42659" y="658368"/>
                  </a:moveTo>
                  <a:lnTo>
                    <a:pt x="42659" y="649223"/>
                  </a:lnTo>
                  <a:lnTo>
                    <a:pt x="33515" y="649223"/>
                  </a:lnTo>
                  <a:lnTo>
                    <a:pt x="33515" y="658368"/>
                  </a:lnTo>
                  <a:lnTo>
                    <a:pt x="42659" y="658368"/>
                  </a:lnTo>
                  <a:close/>
                </a:path>
                <a:path w="76200" h="791845">
                  <a:moveTo>
                    <a:pt x="42659" y="639318"/>
                  </a:moveTo>
                  <a:lnTo>
                    <a:pt x="42659" y="630173"/>
                  </a:lnTo>
                  <a:lnTo>
                    <a:pt x="33515" y="630173"/>
                  </a:lnTo>
                  <a:lnTo>
                    <a:pt x="33515" y="639318"/>
                  </a:lnTo>
                  <a:lnTo>
                    <a:pt x="42659" y="639318"/>
                  </a:lnTo>
                  <a:close/>
                </a:path>
                <a:path w="76200" h="791845">
                  <a:moveTo>
                    <a:pt x="42659" y="620268"/>
                  </a:moveTo>
                  <a:lnTo>
                    <a:pt x="42659" y="611123"/>
                  </a:lnTo>
                  <a:lnTo>
                    <a:pt x="33515" y="611123"/>
                  </a:lnTo>
                  <a:lnTo>
                    <a:pt x="33515" y="620268"/>
                  </a:lnTo>
                  <a:lnTo>
                    <a:pt x="42659" y="620268"/>
                  </a:lnTo>
                  <a:close/>
                </a:path>
                <a:path w="76200" h="791845">
                  <a:moveTo>
                    <a:pt x="42659" y="601218"/>
                  </a:moveTo>
                  <a:lnTo>
                    <a:pt x="42659" y="592073"/>
                  </a:lnTo>
                  <a:lnTo>
                    <a:pt x="33515" y="592073"/>
                  </a:lnTo>
                  <a:lnTo>
                    <a:pt x="33515" y="601218"/>
                  </a:lnTo>
                  <a:lnTo>
                    <a:pt x="42659" y="601218"/>
                  </a:lnTo>
                  <a:close/>
                </a:path>
                <a:path w="76200" h="791845">
                  <a:moveTo>
                    <a:pt x="42659" y="582168"/>
                  </a:moveTo>
                  <a:lnTo>
                    <a:pt x="42659" y="573023"/>
                  </a:lnTo>
                  <a:lnTo>
                    <a:pt x="33515" y="573023"/>
                  </a:lnTo>
                  <a:lnTo>
                    <a:pt x="33515" y="582168"/>
                  </a:lnTo>
                  <a:lnTo>
                    <a:pt x="42659" y="582168"/>
                  </a:lnTo>
                  <a:close/>
                </a:path>
                <a:path w="76200" h="791845">
                  <a:moveTo>
                    <a:pt x="42659" y="563118"/>
                  </a:moveTo>
                  <a:lnTo>
                    <a:pt x="42659" y="553973"/>
                  </a:lnTo>
                  <a:lnTo>
                    <a:pt x="33515" y="553973"/>
                  </a:lnTo>
                  <a:lnTo>
                    <a:pt x="33515" y="563118"/>
                  </a:lnTo>
                  <a:lnTo>
                    <a:pt x="42659" y="563118"/>
                  </a:lnTo>
                  <a:close/>
                </a:path>
                <a:path w="76200" h="791845">
                  <a:moveTo>
                    <a:pt x="42659" y="544068"/>
                  </a:moveTo>
                  <a:lnTo>
                    <a:pt x="42659" y="534923"/>
                  </a:lnTo>
                  <a:lnTo>
                    <a:pt x="33515" y="534923"/>
                  </a:lnTo>
                  <a:lnTo>
                    <a:pt x="33515" y="544068"/>
                  </a:lnTo>
                  <a:lnTo>
                    <a:pt x="42659" y="544068"/>
                  </a:lnTo>
                  <a:close/>
                </a:path>
                <a:path w="76200" h="791845">
                  <a:moveTo>
                    <a:pt x="42659" y="525018"/>
                  </a:moveTo>
                  <a:lnTo>
                    <a:pt x="42659" y="515873"/>
                  </a:lnTo>
                  <a:lnTo>
                    <a:pt x="33515" y="515873"/>
                  </a:lnTo>
                  <a:lnTo>
                    <a:pt x="33515" y="525018"/>
                  </a:lnTo>
                  <a:lnTo>
                    <a:pt x="42659" y="525018"/>
                  </a:lnTo>
                  <a:close/>
                </a:path>
                <a:path w="76200" h="791845">
                  <a:moveTo>
                    <a:pt x="42659" y="505968"/>
                  </a:moveTo>
                  <a:lnTo>
                    <a:pt x="42659" y="496823"/>
                  </a:lnTo>
                  <a:lnTo>
                    <a:pt x="33515" y="496823"/>
                  </a:lnTo>
                  <a:lnTo>
                    <a:pt x="33515" y="505968"/>
                  </a:lnTo>
                  <a:lnTo>
                    <a:pt x="42659" y="505968"/>
                  </a:lnTo>
                  <a:close/>
                </a:path>
                <a:path w="76200" h="791845">
                  <a:moveTo>
                    <a:pt x="42659" y="486918"/>
                  </a:moveTo>
                  <a:lnTo>
                    <a:pt x="42659" y="477773"/>
                  </a:lnTo>
                  <a:lnTo>
                    <a:pt x="33515" y="477773"/>
                  </a:lnTo>
                  <a:lnTo>
                    <a:pt x="33515" y="486918"/>
                  </a:lnTo>
                  <a:lnTo>
                    <a:pt x="42659" y="486918"/>
                  </a:lnTo>
                  <a:close/>
                </a:path>
                <a:path w="76200" h="791845">
                  <a:moveTo>
                    <a:pt x="42659" y="467868"/>
                  </a:moveTo>
                  <a:lnTo>
                    <a:pt x="42659" y="458723"/>
                  </a:lnTo>
                  <a:lnTo>
                    <a:pt x="33515" y="458723"/>
                  </a:lnTo>
                  <a:lnTo>
                    <a:pt x="33515" y="467868"/>
                  </a:lnTo>
                  <a:lnTo>
                    <a:pt x="42659" y="467868"/>
                  </a:lnTo>
                  <a:close/>
                </a:path>
                <a:path w="76200" h="791845">
                  <a:moveTo>
                    <a:pt x="42659" y="448818"/>
                  </a:moveTo>
                  <a:lnTo>
                    <a:pt x="42659" y="439673"/>
                  </a:lnTo>
                  <a:lnTo>
                    <a:pt x="33515" y="439673"/>
                  </a:lnTo>
                  <a:lnTo>
                    <a:pt x="33515" y="448818"/>
                  </a:lnTo>
                  <a:lnTo>
                    <a:pt x="42659" y="448818"/>
                  </a:lnTo>
                  <a:close/>
                </a:path>
                <a:path w="76200" h="791845">
                  <a:moveTo>
                    <a:pt x="42659" y="429768"/>
                  </a:moveTo>
                  <a:lnTo>
                    <a:pt x="42659" y="420623"/>
                  </a:lnTo>
                  <a:lnTo>
                    <a:pt x="33515" y="420623"/>
                  </a:lnTo>
                  <a:lnTo>
                    <a:pt x="33515" y="429768"/>
                  </a:lnTo>
                  <a:lnTo>
                    <a:pt x="42659" y="429768"/>
                  </a:lnTo>
                  <a:close/>
                </a:path>
                <a:path w="76200" h="791845">
                  <a:moveTo>
                    <a:pt x="42659" y="410718"/>
                  </a:moveTo>
                  <a:lnTo>
                    <a:pt x="42659" y="401573"/>
                  </a:lnTo>
                  <a:lnTo>
                    <a:pt x="33515" y="401573"/>
                  </a:lnTo>
                  <a:lnTo>
                    <a:pt x="33515" y="410718"/>
                  </a:lnTo>
                  <a:lnTo>
                    <a:pt x="42659" y="410718"/>
                  </a:lnTo>
                  <a:close/>
                </a:path>
                <a:path w="76200" h="791845">
                  <a:moveTo>
                    <a:pt x="42659" y="391668"/>
                  </a:moveTo>
                  <a:lnTo>
                    <a:pt x="42659" y="382523"/>
                  </a:lnTo>
                  <a:lnTo>
                    <a:pt x="33515" y="382523"/>
                  </a:lnTo>
                  <a:lnTo>
                    <a:pt x="33515" y="391668"/>
                  </a:lnTo>
                  <a:lnTo>
                    <a:pt x="42659" y="391668"/>
                  </a:lnTo>
                  <a:close/>
                </a:path>
                <a:path w="76200" h="791845">
                  <a:moveTo>
                    <a:pt x="42659" y="372618"/>
                  </a:moveTo>
                  <a:lnTo>
                    <a:pt x="42659" y="363473"/>
                  </a:lnTo>
                  <a:lnTo>
                    <a:pt x="33515" y="363473"/>
                  </a:lnTo>
                  <a:lnTo>
                    <a:pt x="33515" y="372618"/>
                  </a:lnTo>
                  <a:lnTo>
                    <a:pt x="42659" y="372618"/>
                  </a:lnTo>
                  <a:close/>
                </a:path>
                <a:path w="76200" h="791845">
                  <a:moveTo>
                    <a:pt x="42659" y="353568"/>
                  </a:moveTo>
                  <a:lnTo>
                    <a:pt x="42659" y="344423"/>
                  </a:lnTo>
                  <a:lnTo>
                    <a:pt x="33515" y="344423"/>
                  </a:lnTo>
                  <a:lnTo>
                    <a:pt x="33515" y="353568"/>
                  </a:lnTo>
                  <a:lnTo>
                    <a:pt x="42659" y="353568"/>
                  </a:lnTo>
                  <a:close/>
                </a:path>
                <a:path w="76200" h="791845">
                  <a:moveTo>
                    <a:pt x="42659" y="334518"/>
                  </a:moveTo>
                  <a:lnTo>
                    <a:pt x="42659" y="325373"/>
                  </a:lnTo>
                  <a:lnTo>
                    <a:pt x="33515" y="325373"/>
                  </a:lnTo>
                  <a:lnTo>
                    <a:pt x="33515" y="334518"/>
                  </a:lnTo>
                  <a:lnTo>
                    <a:pt x="42659" y="334518"/>
                  </a:lnTo>
                  <a:close/>
                </a:path>
                <a:path w="76200" h="791845">
                  <a:moveTo>
                    <a:pt x="42659" y="315468"/>
                  </a:moveTo>
                  <a:lnTo>
                    <a:pt x="42659" y="306323"/>
                  </a:lnTo>
                  <a:lnTo>
                    <a:pt x="33515" y="306323"/>
                  </a:lnTo>
                  <a:lnTo>
                    <a:pt x="33515" y="315468"/>
                  </a:lnTo>
                  <a:lnTo>
                    <a:pt x="42659" y="315468"/>
                  </a:lnTo>
                  <a:close/>
                </a:path>
                <a:path w="76200" h="791845">
                  <a:moveTo>
                    <a:pt x="42659" y="296418"/>
                  </a:moveTo>
                  <a:lnTo>
                    <a:pt x="42659" y="287273"/>
                  </a:lnTo>
                  <a:lnTo>
                    <a:pt x="33515" y="287273"/>
                  </a:lnTo>
                  <a:lnTo>
                    <a:pt x="33515" y="296418"/>
                  </a:lnTo>
                  <a:lnTo>
                    <a:pt x="42659" y="296418"/>
                  </a:lnTo>
                  <a:close/>
                </a:path>
                <a:path w="76200" h="791845">
                  <a:moveTo>
                    <a:pt x="42659" y="277368"/>
                  </a:moveTo>
                  <a:lnTo>
                    <a:pt x="42659" y="268223"/>
                  </a:lnTo>
                  <a:lnTo>
                    <a:pt x="33515" y="268223"/>
                  </a:lnTo>
                  <a:lnTo>
                    <a:pt x="33515" y="277368"/>
                  </a:lnTo>
                  <a:lnTo>
                    <a:pt x="42659" y="277368"/>
                  </a:lnTo>
                  <a:close/>
                </a:path>
                <a:path w="76200" h="791845">
                  <a:moveTo>
                    <a:pt x="42659" y="258318"/>
                  </a:moveTo>
                  <a:lnTo>
                    <a:pt x="42659" y="249173"/>
                  </a:lnTo>
                  <a:lnTo>
                    <a:pt x="33515" y="249173"/>
                  </a:lnTo>
                  <a:lnTo>
                    <a:pt x="33515" y="258318"/>
                  </a:lnTo>
                  <a:lnTo>
                    <a:pt x="42659" y="258318"/>
                  </a:lnTo>
                  <a:close/>
                </a:path>
                <a:path w="76200" h="791845">
                  <a:moveTo>
                    <a:pt x="42659" y="239268"/>
                  </a:moveTo>
                  <a:lnTo>
                    <a:pt x="42659" y="230123"/>
                  </a:lnTo>
                  <a:lnTo>
                    <a:pt x="33515" y="230123"/>
                  </a:lnTo>
                  <a:lnTo>
                    <a:pt x="33515" y="239268"/>
                  </a:lnTo>
                  <a:lnTo>
                    <a:pt x="42659" y="239268"/>
                  </a:lnTo>
                  <a:close/>
                </a:path>
                <a:path w="76200" h="791845">
                  <a:moveTo>
                    <a:pt x="42659" y="220218"/>
                  </a:moveTo>
                  <a:lnTo>
                    <a:pt x="42659" y="211073"/>
                  </a:lnTo>
                  <a:lnTo>
                    <a:pt x="33515" y="211073"/>
                  </a:lnTo>
                  <a:lnTo>
                    <a:pt x="33515" y="220218"/>
                  </a:lnTo>
                  <a:lnTo>
                    <a:pt x="42659" y="220218"/>
                  </a:lnTo>
                  <a:close/>
                </a:path>
                <a:path w="76200" h="791845">
                  <a:moveTo>
                    <a:pt x="42659" y="201168"/>
                  </a:moveTo>
                  <a:lnTo>
                    <a:pt x="42659" y="192023"/>
                  </a:lnTo>
                  <a:lnTo>
                    <a:pt x="33515" y="192023"/>
                  </a:lnTo>
                  <a:lnTo>
                    <a:pt x="33515" y="201168"/>
                  </a:lnTo>
                  <a:lnTo>
                    <a:pt x="42659" y="201168"/>
                  </a:lnTo>
                  <a:close/>
                </a:path>
                <a:path w="76200" h="791845">
                  <a:moveTo>
                    <a:pt x="42659" y="182118"/>
                  </a:moveTo>
                  <a:lnTo>
                    <a:pt x="42659" y="172973"/>
                  </a:lnTo>
                  <a:lnTo>
                    <a:pt x="33515" y="172973"/>
                  </a:lnTo>
                  <a:lnTo>
                    <a:pt x="33515" y="182118"/>
                  </a:lnTo>
                  <a:lnTo>
                    <a:pt x="42659" y="182118"/>
                  </a:lnTo>
                  <a:close/>
                </a:path>
                <a:path w="76200" h="791845">
                  <a:moveTo>
                    <a:pt x="42659" y="163068"/>
                  </a:moveTo>
                  <a:lnTo>
                    <a:pt x="42659" y="153923"/>
                  </a:lnTo>
                  <a:lnTo>
                    <a:pt x="33515" y="153923"/>
                  </a:lnTo>
                  <a:lnTo>
                    <a:pt x="33515" y="163068"/>
                  </a:lnTo>
                  <a:lnTo>
                    <a:pt x="42659" y="163068"/>
                  </a:lnTo>
                  <a:close/>
                </a:path>
                <a:path w="76200" h="791845">
                  <a:moveTo>
                    <a:pt x="42659" y="144018"/>
                  </a:moveTo>
                  <a:lnTo>
                    <a:pt x="42659" y="134873"/>
                  </a:lnTo>
                  <a:lnTo>
                    <a:pt x="33515" y="134873"/>
                  </a:lnTo>
                  <a:lnTo>
                    <a:pt x="33515" y="144018"/>
                  </a:lnTo>
                  <a:lnTo>
                    <a:pt x="42659" y="144018"/>
                  </a:lnTo>
                  <a:close/>
                </a:path>
                <a:path w="76200" h="791845">
                  <a:moveTo>
                    <a:pt x="42659" y="124968"/>
                  </a:moveTo>
                  <a:lnTo>
                    <a:pt x="42659" y="115823"/>
                  </a:lnTo>
                  <a:lnTo>
                    <a:pt x="33515" y="115823"/>
                  </a:lnTo>
                  <a:lnTo>
                    <a:pt x="33515" y="124968"/>
                  </a:lnTo>
                  <a:lnTo>
                    <a:pt x="42659" y="124968"/>
                  </a:lnTo>
                  <a:close/>
                </a:path>
                <a:path w="76200" h="791845">
                  <a:moveTo>
                    <a:pt x="42659" y="105918"/>
                  </a:moveTo>
                  <a:lnTo>
                    <a:pt x="42659" y="96773"/>
                  </a:lnTo>
                  <a:lnTo>
                    <a:pt x="33515" y="96773"/>
                  </a:lnTo>
                  <a:lnTo>
                    <a:pt x="33515" y="105918"/>
                  </a:lnTo>
                  <a:lnTo>
                    <a:pt x="42659" y="105918"/>
                  </a:lnTo>
                  <a:close/>
                </a:path>
                <a:path w="76200" h="791845">
                  <a:moveTo>
                    <a:pt x="42659" y="86868"/>
                  </a:moveTo>
                  <a:lnTo>
                    <a:pt x="42659" y="77723"/>
                  </a:lnTo>
                  <a:lnTo>
                    <a:pt x="33515" y="77723"/>
                  </a:lnTo>
                  <a:lnTo>
                    <a:pt x="33515" y="86868"/>
                  </a:lnTo>
                  <a:lnTo>
                    <a:pt x="42659" y="86868"/>
                  </a:lnTo>
                  <a:close/>
                </a:path>
                <a:path w="76200" h="791845">
                  <a:moveTo>
                    <a:pt x="76200" y="76200"/>
                  </a:moveTo>
                  <a:lnTo>
                    <a:pt x="38100" y="0"/>
                  </a:lnTo>
                  <a:lnTo>
                    <a:pt x="0" y="76200"/>
                  </a:lnTo>
                  <a:lnTo>
                    <a:pt x="33515" y="76200"/>
                  </a:lnTo>
                  <a:lnTo>
                    <a:pt x="33515" y="63245"/>
                  </a:lnTo>
                  <a:lnTo>
                    <a:pt x="42659" y="63245"/>
                  </a:lnTo>
                  <a:lnTo>
                    <a:pt x="42659" y="76200"/>
                  </a:lnTo>
                  <a:lnTo>
                    <a:pt x="76200" y="76200"/>
                  </a:lnTo>
                  <a:close/>
                </a:path>
                <a:path w="76200" h="791845">
                  <a:moveTo>
                    <a:pt x="42659" y="67818"/>
                  </a:moveTo>
                  <a:lnTo>
                    <a:pt x="42659" y="63245"/>
                  </a:lnTo>
                  <a:lnTo>
                    <a:pt x="33515" y="63245"/>
                  </a:lnTo>
                  <a:lnTo>
                    <a:pt x="33515" y="67818"/>
                  </a:lnTo>
                  <a:lnTo>
                    <a:pt x="42659" y="67818"/>
                  </a:lnTo>
                  <a:close/>
                </a:path>
                <a:path w="76200" h="791845">
                  <a:moveTo>
                    <a:pt x="42659" y="76200"/>
                  </a:moveTo>
                  <a:lnTo>
                    <a:pt x="42659" y="67818"/>
                  </a:lnTo>
                  <a:lnTo>
                    <a:pt x="33515" y="67818"/>
                  </a:lnTo>
                  <a:lnTo>
                    <a:pt x="33515" y="76200"/>
                  </a:lnTo>
                  <a:lnTo>
                    <a:pt x="42659" y="76200"/>
                  </a:lnTo>
                  <a:close/>
                </a:path>
              </a:pathLst>
            </a:custGeom>
            <a:solidFill>
              <a:srgbClr val="000066"/>
            </a:solidFill>
          </p:spPr>
          <p:txBody>
            <a:bodyPr wrap="square" lIns="0" tIns="0" rIns="0" bIns="0" rtlCol="0"/>
            <a:lstStyle/>
            <a:p>
              <a:endParaRPr/>
            </a:p>
          </p:txBody>
        </p:sp>
        <p:sp>
          <p:nvSpPr>
            <p:cNvPr id="10" name="object 10"/>
            <p:cNvSpPr/>
            <p:nvPr/>
          </p:nvSpPr>
          <p:spPr>
            <a:xfrm>
              <a:off x="2298700" y="6288686"/>
              <a:ext cx="4629000" cy="563881"/>
            </a:xfrm>
            <a:custGeom>
              <a:avLst/>
              <a:gdLst/>
              <a:ahLst/>
              <a:cxnLst/>
              <a:rect l="l" t="t" r="r" b="b"/>
              <a:pathLst>
                <a:path w="3601720" h="395604">
                  <a:moveTo>
                    <a:pt x="3601212" y="386333"/>
                  </a:moveTo>
                  <a:lnTo>
                    <a:pt x="3591305" y="385571"/>
                  </a:lnTo>
                  <a:lnTo>
                    <a:pt x="3590544" y="394715"/>
                  </a:lnTo>
                  <a:lnTo>
                    <a:pt x="3600450" y="395477"/>
                  </a:lnTo>
                  <a:lnTo>
                    <a:pt x="3601212" y="386333"/>
                  </a:lnTo>
                  <a:close/>
                </a:path>
                <a:path w="3601720" h="395604">
                  <a:moveTo>
                    <a:pt x="3582162" y="384047"/>
                  </a:moveTo>
                  <a:lnTo>
                    <a:pt x="3573017" y="383285"/>
                  </a:lnTo>
                  <a:lnTo>
                    <a:pt x="3571494" y="392429"/>
                  </a:lnTo>
                  <a:lnTo>
                    <a:pt x="3581400" y="393953"/>
                  </a:lnTo>
                  <a:lnTo>
                    <a:pt x="3582162" y="384047"/>
                  </a:lnTo>
                  <a:close/>
                </a:path>
                <a:path w="3601720" h="395604">
                  <a:moveTo>
                    <a:pt x="3563112" y="382523"/>
                  </a:moveTo>
                  <a:lnTo>
                    <a:pt x="3553967" y="381761"/>
                  </a:lnTo>
                  <a:lnTo>
                    <a:pt x="3552444" y="390905"/>
                  </a:lnTo>
                  <a:lnTo>
                    <a:pt x="3562350" y="391667"/>
                  </a:lnTo>
                  <a:lnTo>
                    <a:pt x="3563112" y="382523"/>
                  </a:lnTo>
                  <a:close/>
                </a:path>
                <a:path w="3601720" h="395604">
                  <a:moveTo>
                    <a:pt x="3544062" y="380237"/>
                  </a:moveTo>
                  <a:lnTo>
                    <a:pt x="3534917" y="379475"/>
                  </a:lnTo>
                  <a:lnTo>
                    <a:pt x="3534155" y="388619"/>
                  </a:lnTo>
                  <a:lnTo>
                    <a:pt x="3543300" y="390143"/>
                  </a:lnTo>
                  <a:lnTo>
                    <a:pt x="3544062" y="380237"/>
                  </a:lnTo>
                  <a:close/>
                </a:path>
                <a:path w="3601720" h="395604">
                  <a:moveTo>
                    <a:pt x="3525012" y="378713"/>
                  </a:moveTo>
                  <a:lnTo>
                    <a:pt x="3515867" y="377951"/>
                  </a:lnTo>
                  <a:lnTo>
                    <a:pt x="3515105" y="387095"/>
                  </a:lnTo>
                  <a:lnTo>
                    <a:pt x="3524250" y="387857"/>
                  </a:lnTo>
                  <a:lnTo>
                    <a:pt x="3525012" y="378713"/>
                  </a:lnTo>
                  <a:close/>
                </a:path>
                <a:path w="3601720" h="395604">
                  <a:moveTo>
                    <a:pt x="3506724" y="376427"/>
                  </a:moveTo>
                  <a:lnTo>
                    <a:pt x="3496817" y="375665"/>
                  </a:lnTo>
                  <a:lnTo>
                    <a:pt x="3496055" y="384809"/>
                  </a:lnTo>
                  <a:lnTo>
                    <a:pt x="3505200" y="386333"/>
                  </a:lnTo>
                  <a:lnTo>
                    <a:pt x="3506724" y="376427"/>
                  </a:lnTo>
                  <a:close/>
                </a:path>
                <a:path w="3601720" h="395604">
                  <a:moveTo>
                    <a:pt x="3487674" y="374903"/>
                  </a:moveTo>
                  <a:lnTo>
                    <a:pt x="3477767" y="374141"/>
                  </a:lnTo>
                  <a:lnTo>
                    <a:pt x="3477005" y="383285"/>
                  </a:lnTo>
                  <a:lnTo>
                    <a:pt x="3486150" y="384047"/>
                  </a:lnTo>
                  <a:lnTo>
                    <a:pt x="3487674" y="374903"/>
                  </a:lnTo>
                  <a:close/>
                </a:path>
                <a:path w="3601720" h="395604">
                  <a:moveTo>
                    <a:pt x="3468624" y="372617"/>
                  </a:moveTo>
                  <a:lnTo>
                    <a:pt x="3458717" y="371855"/>
                  </a:lnTo>
                  <a:lnTo>
                    <a:pt x="3457955" y="381761"/>
                  </a:lnTo>
                  <a:lnTo>
                    <a:pt x="3467862" y="382523"/>
                  </a:lnTo>
                  <a:lnTo>
                    <a:pt x="3468624" y="372617"/>
                  </a:lnTo>
                  <a:close/>
                </a:path>
                <a:path w="3601720" h="395604">
                  <a:moveTo>
                    <a:pt x="3449574" y="371093"/>
                  </a:moveTo>
                  <a:lnTo>
                    <a:pt x="3439667" y="370331"/>
                  </a:lnTo>
                  <a:lnTo>
                    <a:pt x="3438905" y="379475"/>
                  </a:lnTo>
                  <a:lnTo>
                    <a:pt x="3448812" y="380237"/>
                  </a:lnTo>
                  <a:lnTo>
                    <a:pt x="3449574" y="371093"/>
                  </a:lnTo>
                  <a:close/>
                </a:path>
                <a:path w="3601720" h="395604">
                  <a:moveTo>
                    <a:pt x="3430524" y="368807"/>
                  </a:moveTo>
                  <a:lnTo>
                    <a:pt x="3421379" y="368045"/>
                  </a:lnTo>
                  <a:lnTo>
                    <a:pt x="3419855" y="377951"/>
                  </a:lnTo>
                  <a:lnTo>
                    <a:pt x="3429762" y="378713"/>
                  </a:lnTo>
                  <a:lnTo>
                    <a:pt x="3430524" y="368807"/>
                  </a:lnTo>
                  <a:close/>
                </a:path>
                <a:path w="3601720" h="395604">
                  <a:moveTo>
                    <a:pt x="3411474" y="367283"/>
                  </a:moveTo>
                  <a:lnTo>
                    <a:pt x="3402329" y="366521"/>
                  </a:lnTo>
                  <a:lnTo>
                    <a:pt x="3400805" y="375665"/>
                  </a:lnTo>
                  <a:lnTo>
                    <a:pt x="3410712" y="376427"/>
                  </a:lnTo>
                  <a:lnTo>
                    <a:pt x="3411474" y="367283"/>
                  </a:lnTo>
                  <a:close/>
                </a:path>
                <a:path w="3601720" h="395604">
                  <a:moveTo>
                    <a:pt x="3392424" y="364997"/>
                  </a:moveTo>
                  <a:lnTo>
                    <a:pt x="3383279" y="364235"/>
                  </a:lnTo>
                  <a:lnTo>
                    <a:pt x="3382517" y="374141"/>
                  </a:lnTo>
                  <a:lnTo>
                    <a:pt x="3391662" y="374903"/>
                  </a:lnTo>
                  <a:lnTo>
                    <a:pt x="3392424" y="364997"/>
                  </a:lnTo>
                  <a:close/>
                </a:path>
                <a:path w="3601720" h="395604">
                  <a:moveTo>
                    <a:pt x="3373374" y="363473"/>
                  </a:moveTo>
                  <a:lnTo>
                    <a:pt x="3364229" y="362711"/>
                  </a:lnTo>
                  <a:lnTo>
                    <a:pt x="3363467" y="371855"/>
                  </a:lnTo>
                  <a:lnTo>
                    <a:pt x="3372612" y="372617"/>
                  </a:lnTo>
                  <a:lnTo>
                    <a:pt x="3373374" y="363473"/>
                  </a:lnTo>
                  <a:close/>
                </a:path>
                <a:path w="3601720" h="395604">
                  <a:moveTo>
                    <a:pt x="3355086" y="361187"/>
                  </a:moveTo>
                  <a:lnTo>
                    <a:pt x="3345179" y="360425"/>
                  </a:lnTo>
                  <a:lnTo>
                    <a:pt x="3344417" y="370331"/>
                  </a:lnTo>
                  <a:lnTo>
                    <a:pt x="3353562" y="371093"/>
                  </a:lnTo>
                  <a:lnTo>
                    <a:pt x="3355086" y="361187"/>
                  </a:lnTo>
                  <a:close/>
                </a:path>
                <a:path w="3601720" h="395604">
                  <a:moveTo>
                    <a:pt x="3336036" y="359663"/>
                  </a:moveTo>
                  <a:lnTo>
                    <a:pt x="3326129" y="358901"/>
                  </a:lnTo>
                  <a:lnTo>
                    <a:pt x="3325367" y="368045"/>
                  </a:lnTo>
                  <a:lnTo>
                    <a:pt x="3334512" y="368807"/>
                  </a:lnTo>
                  <a:lnTo>
                    <a:pt x="3336036" y="359663"/>
                  </a:lnTo>
                  <a:close/>
                </a:path>
                <a:path w="3601720" h="395604">
                  <a:moveTo>
                    <a:pt x="3316986" y="357377"/>
                  </a:moveTo>
                  <a:lnTo>
                    <a:pt x="3307079" y="356615"/>
                  </a:lnTo>
                  <a:lnTo>
                    <a:pt x="3306317" y="366521"/>
                  </a:lnTo>
                  <a:lnTo>
                    <a:pt x="3316224" y="367283"/>
                  </a:lnTo>
                  <a:lnTo>
                    <a:pt x="3316986" y="357377"/>
                  </a:lnTo>
                  <a:close/>
                </a:path>
                <a:path w="3601720" h="395604">
                  <a:moveTo>
                    <a:pt x="3297936" y="355853"/>
                  </a:moveTo>
                  <a:lnTo>
                    <a:pt x="3288029" y="355091"/>
                  </a:lnTo>
                  <a:lnTo>
                    <a:pt x="3287267" y="364235"/>
                  </a:lnTo>
                  <a:lnTo>
                    <a:pt x="3297174" y="364997"/>
                  </a:lnTo>
                  <a:lnTo>
                    <a:pt x="3297936" y="355853"/>
                  </a:lnTo>
                  <a:close/>
                </a:path>
                <a:path w="3601720" h="395604">
                  <a:moveTo>
                    <a:pt x="3278886" y="353567"/>
                  </a:moveTo>
                  <a:lnTo>
                    <a:pt x="3269741" y="352805"/>
                  </a:lnTo>
                  <a:lnTo>
                    <a:pt x="3268217" y="362711"/>
                  </a:lnTo>
                  <a:lnTo>
                    <a:pt x="3278124" y="363473"/>
                  </a:lnTo>
                  <a:lnTo>
                    <a:pt x="3278886" y="353567"/>
                  </a:lnTo>
                  <a:close/>
                </a:path>
                <a:path w="3601720" h="395604">
                  <a:moveTo>
                    <a:pt x="3259836" y="352043"/>
                  </a:moveTo>
                  <a:lnTo>
                    <a:pt x="3250692" y="351281"/>
                  </a:lnTo>
                  <a:lnTo>
                    <a:pt x="3249168" y="360425"/>
                  </a:lnTo>
                  <a:lnTo>
                    <a:pt x="3259074" y="361187"/>
                  </a:lnTo>
                  <a:lnTo>
                    <a:pt x="3259836" y="352043"/>
                  </a:lnTo>
                  <a:close/>
                </a:path>
                <a:path w="3601720" h="395604">
                  <a:moveTo>
                    <a:pt x="3240786" y="349757"/>
                  </a:moveTo>
                  <a:lnTo>
                    <a:pt x="3231642" y="348995"/>
                  </a:lnTo>
                  <a:lnTo>
                    <a:pt x="3230880" y="358901"/>
                  </a:lnTo>
                  <a:lnTo>
                    <a:pt x="3240024" y="359663"/>
                  </a:lnTo>
                  <a:lnTo>
                    <a:pt x="3240786" y="349757"/>
                  </a:lnTo>
                  <a:close/>
                </a:path>
                <a:path w="3601720" h="395604">
                  <a:moveTo>
                    <a:pt x="3221736" y="348233"/>
                  </a:moveTo>
                  <a:lnTo>
                    <a:pt x="3212592" y="347471"/>
                  </a:lnTo>
                  <a:lnTo>
                    <a:pt x="3211830" y="356615"/>
                  </a:lnTo>
                  <a:lnTo>
                    <a:pt x="3220974" y="357377"/>
                  </a:lnTo>
                  <a:lnTo>
                    <a:pt x="3221736" y="348233"/>
                  </a:lnTo>
                  <a:close/>
                </a:path>
                <a:path w="3601720" h="395604">
                  <a:moveTo>
                    <a:pt x="3203448" y="345947"/>
                  </a:moveTo>
                  <a:lnTo>
                    <a:pt x="3193542" y="345185"/>
                  </a:lnTo>
                  <a:lnTo>
                    <a:pt x="3192780" y="355091"/>
                  </a:lnTo>
                  <a:lnTo>
                    <a:pt x="3201924" y="355853"/>
                  </a:lnTo>
                  <a:lnTo>
                    <a:pt x="3203448" y="345947"/>
                  </a:lnTo>
                  <a:close/>
                </a:path>
                <a:path w="3601720" h="395604">
                  <a:moveTo>
                    <a:pt x="3184398" y="344423"/>
                  </a:moveTo>
                  <a:lnTo>
                    <a:pt x="3174492" y="343661"/>
                  </a:lnTo>
                  <a:lnTo>
                    <a:pt x="3173730" y="352805"/>
                  </a:lnTo>
                  <a:lnTo>
                    <a:pt x="3182874" y="353567"/>
                  </a:lnTo>
                  <a:lnTo>
                    <a:pt x="3184398" y="344423"/>
                  </a:lnTo>
                  <a:close/>
                </a:path>
                <a:path w="3601720" h="395604">
                  <a:moveTo>
                    <a:pt x="3165348" y="342137"/>
                  </a:moveTo>
                  <a:lnTo>
                    <a:pt x="3155442" y="341375"/>
                  </a:lnTo>
                  <a:lnTo>
                    <a:pt x="3154680" y="351281"/>
                  </a:lnTo>
                  <a:lnTo>
                    <a:pt x="3164586" y="352043"/>
                  </a:lnTo>
                  <a:lnTo>
                    <a:pt x="3165348" y="342137"/>
                  </a:lnTo>
                  <a:close/>
                </a:path>
                <a:path w="3601720" h="395604">
                  <a:moveTo>
                    <a:pt x="3146298" y="340613"/>
                  </a:moveTo>
                  <a:lnTo>
                    <a:pt x="3136392" y="339851"/>
                  </a:lnTo>
                  <a:lnTo>
                    <a:pt x="3135630" y="348995"/>
                  </a:lnTo>
                  <a:lnTo>
                    <a:pt x="3145536" y="349757"/>
                  </a:lnTo>
                  <a:lnTo>
                    <a:pt x="3146298" y="340613"/>
                  </a:lnTo>
                  <a:close/>
                </a:path>
                <a:path w="3601720" h="395604">
                  <a:moveTo>
                    <a:pt x="3127248" y="339089"/>
                  </a:moveTo>
                  <a:lnTo>
                    <a:pt x="3118104" y="337565"/>
                  </a:lnTo>
                  <a:lnTo>
                    <a:pt x="3116580" y="347471"/>
                  </a:lnTo>
                  <a:lnTo>
                    <a:pt x="3126486" y="348233"/>
                  </a:lnTo>
                  <a:lnTo>
                    <a:pt x="3127248" y="339089"/>
                  </a:lnTo>
                  <a:close/>
                </a:path>
                <a:path w="3601720" h="395604">
                  <a:moveTo>
                    <a:pt x="3108198" y="336803"/>
                  </a:moveTo>
                  <a:lnTo>
                    <a:pt x="3099054" y="336041"/>
                  </a:lnTo>
                  <a:lnTo>
                    <a:pt x="3097530" y="345185"/>
                  </a:lnTo>
                  <a:lnTo>
                    <a:pt x="3107436" y="345947"/>
                  </a:lnTo>
                  <a:lnTo>
                    <a:pt x="3108198" y="336803"/>
                  </a:lnTo>
                  <a:close/>
                </a:path>
                <a:path w="3601720" h="395604">
                  <a:moveTo>
                    <a:pt x="3089148" y="335279"/>
                  </a:moveTo>
                  <a:lnTo>
                    <a:pt x="3080004" y="333755"/>
                  </a:lnTo>
                  <a:lnTo>
                    <a:pt x="3079242" y="343661"/>
                  </a:lnTo>
                  <a:lnTo>
                    <a:pt x="3088386" y="344423"/>
                  </a:lnTo>
                  <a:lnTo>
                    <a:pt x="3089148" y="335279"/>
                  </a:lnTo>
                  <a:close/>
                </a:path>
                <a:path w="3601720" h="395604">
                  <a:moveTo>
                    <a:pt x="3070098" y="332993"/>
                  </a:moveTo>
                  <a:lnTo>
                    <a:pt x="3060954" y="332231"/>
                  </a:lnTo>
                  <a:lnTo>
                    <a:pt x="3060192" y="341375"/>
                  </a:lnTo>
                  <a:lnTo>
                    <a:pt x="3069336" y="342137"/>
                  </a:lnTo>
                  <a:lnTo>
                    <a:pt x="3070098" y="332993"/>
                  </a:lnTo>
                  <a:close/>
                </a:path>
                <a:path w="3601720" h="395604">
                  <a:moveTo>
                    <a:pt x="3051810" y="331469"/>
                  </a:moveTo>
                  <a:lnTo>
                    <a:pt x="3041904" y="329945"/>
                  </a:lnTo>
                  <a:lnTo>
                    <a:pt x="3041142" y="339851"/>
                  </a:lnTo>
                  <a:lnTo>
                    <a:pt x="3050286" y="340613"/>
                  </a:lnTo>
                  <a:lnTo>
                    <a:pt x="3051810" y="331469"/>
                  </a:lnTo>
                  <a:close/>
                </a:path>
                <a:path w="3601720" h="395604">
                  <a:moveTo>
                    <a:pt x="3032760" y="329183"/>
                  </a:moveTo>
                  <a:lnTo>
                    <a:pt x="3022854" y="328421"/>
                  </a:lnTo>
                  <a:lnTo>
                    <a:pt x="3022092" y="337565"/>
                  </a:lnTo>
                  <a:lnTo>
                    <a:pt x="3031236" y="338327"/>
                  </a:lnTo>
                  <a:lnTo>
                    <a:pt x="3032760" y="329183"/>
                  </a:lnTo>
                  <a:close/>
                </a:path>
                <a:path w="3601720" h="395604">
                  <a:moveTo>
                    <a:pt x="3013710" y="327659"/>
                  </a:moveTo>
                  <a:lnTo>
                    <a:pt x="3003804" y="326135"/>
                  </a:lnTo>
                  <a:lnTo>
                    <a:pt x="3003042" y="336041"/>
                  </a:lnTo>
                  <a:lnTo>
                    <a:pt x="3012948" y="336803"/>
                  </a:lnTo>
                  <a:lnTo>
                    <a:pt x="3013710" y="327659"/>
                  </a:lnTo>
                  <a:close/>
                </a:path>
                <a:path w="3601720" h="395604">
                  <a:moveTo>
                    <a:pt x="2994660" y="325373"/>
                  </a:moveTo>
                  <a:lnTo>
                    <a:pt x="2984754" y="324611"/>
                  </a:lnTo>
                  <a:lnTo>
                    <a:pt x="2983992" y="333755"/>
                  </a:lnTo>
                  <a:lnTo>
                    <a:pt x="2993898" y="335279"/>
                  </a:lnTo>
                  <a:lnTo>
                    <a:pt x="2994660" y="325373"/>
                  </a:lnTo>
                  <a:close/>
                </a:path>
                <a:path w="3601720" h="395604">
                  <a:moveTo>
                    <a:pt x="2975610" y="323849"/>
                  </a:moveTo>
                  <a:lnTo>
                    <a:pt x="2966466" y="322325"/>
                  </a:lnTo>
                  <a:lnTo>
                    <a:pt x="2964942" y="332231"/>
                  </a:lnTo>
                  <a:lnTo>
                    <a:pt x="2974848" y="332993"/>
                  </a:lnTo>
                  <a:lnTo>
                    <a:pt x="2975610" y="323849"/>
                  </a:lnTo>
                  <a:close/>
                </a:path>
                <a:path w="3601720" h="395604">
                  <a:moveTo>
                    <a:pt x="2956560" y="321563"/>
                  </a:moveTo>
                  <a:lnTo>
                    <a:pt x="2947416" y="320801"/>
                  </a:lnTo>
                  <a:lnTo>
                    <a:pt x="2945892" y="329945"/>
                  </a:lnTo>
                  <a:lnTo>
                    <a:pt x="2955798" y="331469"/>
                  </a:lnTo>
                  <a:lnTo>
                    <a:pt x="2956560" y="321563"/>
                  </a:lnTo>
                  <a:close/>
                </a:path>
                <a:path w="3601720" h="395604">
                  <a:moveTo>
                    <a:pt x="2937510" y="320039"/>
                  </a:moveTo>
                  <a:lnTo>
                    <a:pt x="2928366" y="318515"/>
                  </a:lnTo>
                  <a:lnTo>
                    <a:pt x="2927604" y="328421"/>
                  </a:lnTo>
                  <a:lnTo>
                    <a:pt x="2936748" y="329183"/>
                  </a:lnTo>
                  <a:lnTo>
                    <a:pt x="2937510" y="320039"/>
                  </a:lnTo>
                  <a:close/>
                </a:path>
                <a:path w="3601720" h="395604">
                  <a:moveTo>
                    <a:pt x="2918460" y="317753"/>
                  </a:moveTo>
                  <a:lnTo>
                    <a:pt x="2909316" y="316991"/>
                  </a:lnTo>
                  <a:lnTo>
                    <a:pt x="2908554" y="326135"/>
                  </a:lnTo>
                  <a:lnTo>
                    <a:pt x="2917698" y="327659"/>
                  </a:lnTo>
                  <a:lnTo>
                    <a:pt x="2918460" y="317753"/>
                  </a:lnTo>
                  <a:close/>
                </a:path>
                <a:path w="3601720" h="395604">
                  <a:moveTo>
                    <a:pt x="2900172" y="316229"/>
                  </a:moveTo>
                  <a:lnTo>
                    <a:pt x="2890266" y="314705"/>
                  </a:lnTo>
                  <a:lnTo>
                    <a:pt x="2889504" y="324611"/>
                  </a:lnTo>
                  <a:lnTo>
                    <a:pt x="2898648" y="325373"/>
                  </a:lnTo>
                  <a:lnTo>
                    <a:pt x="2900172" y="316229"/>
                  </a:lnTo>
                  <a:close/>
                </a:path>
                <a:path w="3601720" h="395604">
                  <a:moveTo>
                    <a:pt x="2881122" y="313943"/>
                  </a:moveTo>
                  <a:lnTo>
                    <a:pt x="2871216" y="313181"/>
                  </a:lnTo>
                  <a:lnTo>
                    <a:pt x="2870454" y="322325"/>
                  </a:lnTo>
                  <a:lnTo>
                    <a:pt x="2879598" y="323849"/>
                  </a:lnTo>
                  <a:lnTo>
                    <a:pt x="2881122" y="313943"/>
                  </a:lnTo>
                  <a:close/>
                </a:path>
                <a:path w="3601720" h="395604">
                  <a:moveTo>
                    <a:pt x="2862072" y="312419"/>
                  </a:moveTo>
                  <a:lnTo>
                    <a:pt x="2852166" y="310895"/>
                  </a:lnTo>
                  <a:lnTo>
                    <a:pt x="2851404" y="320801"/>
                  </a:lnTo>
                  <a:lnTo>
                    <a:pt x="2861310" y="321563"/>
                  </a:lnTo>
                  <a:lnTo>
                    <a:pt x="2862072" y="312419"/>
                  </a:lnTo>
                  <a:close/>
                </a:path>
                <a:path w="3601720" h="395604">
                  <a:moveTo>
                    <a:pt x="2843022" y="310133"/>
                  </a:moveTo>
                  <a:lnTo>
                    <a:pt x="2833116" y="309371"/>
                  </a:lnTo>
                  <a:lnTo>
                    <a:pt x="2832354" y="318515"/>
                  </a:lnTo>
                  <a:lnTo>
                    <a:pt x="2842260" y="320039"/>
                  </a:lnTo>
                  <a:lnTo>
                    <a:pt x="2843022" y="310133"/>
                  </a:lnTo>
                  <a:close/>
                </a:path>
                <a:path w="3601720" h="395604">
                  <a:moveTo>
                    <a:pt x="2823972" y="308609"/>
                  </a:moveTo>
                  <a:lnTo>
                    <a:pt x="2814828" y="307085"/>
                  </a:lnTo>
                  <a:lnTo>
                    <a:pt x="2813304" y="316991"/>
                  </a:lnTo>
                  <a:lnTo>
                    <a:pt x="2823210" y="317753"/>
                  </a:lnTo>
                  <a:lnTo>
                    <a:pt x="2823972" y="308609"/>
                  </a:lnTo>
                  <a:close/>
                </a:path>
                <a:path w="3601720" h="395604">
                  <a:moveTo>
                    <a:pt x="2804922" y="306323"/>
                  </a:moveTo>
                  <a:lnTo>
                    <a:pt x="2795778" y="305561"/>
                  </a:lnTo>
                  <a:lnTo>
                    <a:pt x="2794254" y="314705"/>
                  </a:lnTo>
                  <a:lnTo>
                    <a:pt x="2804160" y="316229"/>
                  </a:lnTo>
                  <a:lnTo>
                    <a:pt x="2804922" y="306323"/>
                  </a:lnTo>
                  <a:close/>
                </a:path>
                <a:path w="3601720" h="395604">
                  <a:moveTo>
                    <a:pt x="2785872" y="304799"/>
                  </a:moveTo>
                  <a:lnTo>
                    <a:pt x="2776728" y="303275"/>
                  </a:lnTo>
                  <a:lnTo>
                    <a:pt x="2775966" y="313181"/>
                  </a:lnTo>
                  <a:lnTo>
                    <a:pt x="2785110" y="313943"/>
                  </a:lnTo>
                  <a:lnTo>
                    <a:pt x="2785872" y="304799"/>
                  </a:lnTo>
                  <a:close/>
                </a:path>
                <a:path w="3601720" h="395604">
                  <a:moveTo>
                    <a:pt x="2766822" y="302513"/>
                  </a:moveTo>
                  <a:lnTo>
                    <a:pt x="2757678" y="301751"/>
                  </a:lnTo>
                  <a:lnTo>
                    <a:pt x="2756916" y="310895"/>
                  </a:lnTo>
                  <a:lnTo>
                    <a:pt x="2766060" y="312419"/>
                  </a:lnTo>
                  <a:lnTo>
                    <a:pt x="2766822" y="302513"/>
                  </a:lnTo>
                  <a:close/>
                </a:path>
                <a:path w="3601720" h="395604">
                  <a:moveTo>
                    <a:pt x="2748534" y="300989"/>
                  </a:moveTo>
                  <a:lnTo>
                    <a:pt x="2738628" y="299465"/>
                  </a:lnTo>
                  <a:lnTo>
                    <a:pt x="2737866" y="309371"/>
                  </a:lnTo>
                  <a:lnTo>
                    <a:pt x="2747010" y="310133"/>
                  </a:lnTo>
                  <a:lnTo>
                    <a:pt x="2748534" y="300989"/>
                  </a:lnTo>
                  <a:close/>
                </a:path>
                <a:path w="3601720" h="395604">
                  <a:moveTo>
                    <a:pt x="2729484" y="298703"/>
                  </a:moveTo>
                  <a:lnTo>
                    <a:pt x="2719578" y="297941"/>
                  </a:lnTo>
                  <a:lnTo>
                    <a:pt x="2718816" y="307085"/>
                  </a:lnTo>
                  <a:lnTo>
                    <a:pt x="2727960" y="308609"/>
                  </a:lnTo>
                  <a:lnTo>
                    <a:pt x="2729484" y="298703"/>
                  </a:lnTo>
                  <a:close/>
                </a:path>
                <a:path w="3601720" h="395604">
                  <a:moveTo>
                    <a:pt x="2710434" y="297179"/>
                  </a:moveTo>
                  <a:lnTo>
                    <a:pt x="2700528" y="295655"/>
                  </a:lnTo>
                  <a:lnTo>
                    <a:pt x="2699766" y="305561"/>
                  </a:lnTo>
                  <a:lnTo>
                    <a:pt x="2709672" y="306323"/>
                  </a:lnTo>
                  <a:lnTo>
                    <a:pt x="2710434" y="297179"/>
                  </a:lnTo>
                  <a:close/>
                </a:path>
                <a:path w="3601720" h="395604">
                  <a:moveTo>
                    <a:pt x="2691384" y="294893"/>
                  </a:moveTo>
                  <a:lnTo>
                    <a:pt x="2681478" y="294131"/>
                  </a:lnTo>
                  <a:lnTo>
                    <a:pt x="2680716" y="303275"/>
                  </a:lnTo>
                  <a:lnTo>
                    <a:pt x="2690622" y="304799"/>
                  </a:lnTo>
                  <a:lnTo>
                    <a:pt x="2691384" y="294893"/>
                  </a:lnTo>
                  <a:close/>
                </a:path>
                <a:path w="3601720" h="395604">
                  <a:moveTo>
                    <a:pt x="2672334" y="293369"/>
                  </a:moveTo>
                  <a:lnTo>
                    <a:pt x="2663190" y="292607"/>
                  </a:lnTo>
                  <a:lnTo>
                    <a:pt x="2661666" y="301751"/>
                  </a:lnTo>
                  <a:lnTo>
                    <a:pt x="2671572" y="302513"/>
                  </a:lnTo>
                  <a:lnTo>
                    <a:pt x="2672334" y="293369"/>
                  </a:lnTo>
                  <a:close/>
                </a:path>
                <a:path w="3601720" h="395604">
                  <a:moveTo>
                    <a:pt x="2653284" y="291083"/>
                  </a:moveTo>
                  <a:lnTo>
                    <a:pt x="2644140" y="290321"/>
                  </a:lnTo>
                  <a:lnTo>
                    <a:pt x="2642616" y="299465"/>
                  </a:lnTo>
                  <a:lnTo>
                    <a:pt x="2652522" y="300989"/>
                  </a:lnTo>
                  <a:lnTo>
                    <a:pt x="2653284" y="291083"/>
                  </a:lnTo>
                  <a:close/>
                </a:path>
                <a:path w="3601720" h="395604">
                  <a:moveTo>
                    <a:pt x="2634234" y="289559"/>
                  </a:moveTo>
                  <a:lnTo>
                    <a:pt x="2625090" y="288797"/>
                  </a:lnTo>
                  <a:lnTo>
                    <a:pt x="2624328" y="297941"/>
                  </a:lnTo>
                  <a:lnTo>
                    <a:pt x="2633472" y="298703"/>
                  </a:lnTo>
                  <a:lnTo>
                    <a:pt x="2634234" y="289559"/>
                  </a:lnTo>
                  <a:close/>
                </a:path>
                <a:path w="3601720" h="395604">
                  <a:moveTo>
                    <a:pt x="2615184" y="287273"/>
                  </a:moveTo>
                  <a:lnTo>
                    <a:pt x="2606040" y="286511"/>
                  </a:lnTo>
                  <a:lnTo>
                    <a:pt x="2605278" y="295655"/>
                  </a:lnTo>
                  <a:lnTo>
                    <a:pt x="2614422" y="297179"/>
                  </a:lnTo>
                  <a:lnTo>
                    <a:pt x="2615184" y="287273"/>
                  </a:lnTo>
                  <a:close/>
                </a:path>
                <a:path w="3601720" h="395604">
                  <a:moveTo>
                    <a:pt x="2596896" y="285749"/>
                  </a:moveTo>
                  <a:lnTo>
                    <a:pt x="2586990" y="284987"/>
                  </a:lnTo>
                  <a:lnTo>
                    <a:pt x="2586228" y="294131"/>
                  </a:lnTo>
                  <a:lnTo>
                    <a:pt x="2595372" y="294893"/>
                  </a:lnTo>
                  <a:lnTo>
                    <a:pt x="2596896" y="285749"/>
                  </a:lnTo>
                  <a:close/>
                </a:path>
                <a:path w="3601720" h="395604">
                  <a:moveTo>
                    <a:pt x="2577846" y="283463"/>
                  </a:moveTo>
                  <a:lnTo>
                    <a:pt x="2567940" y="282701"/>
                  </a:lnTo>
                  <a:lnTo>
                    <a:pt x="2567178" y="291845"/>
                  </a:lnTo>
                  <a:lnTo>
                    <a:pt x="2576322" y="293369"/>
                  </a:lnTo>
                  <a:lnTo>
                    <a:pt x="2577846" y="283463"/>
                  </a:lnTo>
                  <a:close/>
                </a:path>
                <a:path w="3601720" h="395604">
                  <a:moveTo>
                    <a:pt x="2558796" y="281939"/>
                  </a:moveTo>
                  <a:lnTo>
                    <a:pt x="2548890" y="281177"/>
                  </a:lnTo>
                  <a:lnTo>
                    <a:pt x="2548128" y="290321"/>
                  </a:lnTo>
                  <a:lnTo>
                    <a:pt x="2558034" y="291083"/>
                  </a:lnTo>
                  <a:lnTo>
                    <a:pt x="2558796" y="281939"/>
                  </a:lnTo>
                  <a:close/>
                </a:path>
                <a:path w="3601720" h="395604">
                  <a:moveTo>
                    <a:pt x="2539746" y="279653"/>
                  </a:moveTo>
                  <a:lnTo>
                    <a:pt x="2529840" y="278891"/>
                  </a:lnTo>
                  <a:lnTo>
                    <a:pt x="2529078" y="288797"/>
                  </a:lnTo>
                  <a:lnTo>
                    <a:pt x="2538984" y="289559"/>
                  </a:lnTo>
                  <a:lnTo>
                    <a:pt x="2539746" y="279653"/>
                  </a:lnTo>
                  <a:close/>
                </a:path>
                <a:path w="3601720" h="395604">
                  <a:moveTo>
                    <a:pt x="2520696" y="278129"/>
                  </a:moveTo>
                  <a:lnTo>
                    <a:pt x="2511552" y="277367"/>
                  </a:lnTo>
                  <a:lnTo>
                    <a:pt x="2510028" y="286511"/>
                  </a:lnTo>
                  <a:lnTo>
                    <a:pt x="2519934" y="287273"/>
                  </a:lnTo>
                  <a:lnTo>
                    <a:pt x="2520696" y="278129"/>
                  </a:lnTo>
                  <a:close/>
                </a:path>
                <a:path w="3601720" h="395604">
                  <a:moveTo>
                    <a:pt x="2501646" y="275843"/>
                  </a:moveTo>
                  <a:lnTo>
                    <a:pt x="2492502" y="275081"/>
                  </a:lnTo>
                  <a:lnTo>
                    <a:pt x="2490978" y="284987"/>
                  </a:lnTo>
                  <a:lnTo>
                    <a:pt x="2500884" y="285749"/>
                  </a:lnTo>
                  <a:lnTo>
                    <a:pt x="2501646" y="275843"/>
                  </a:lnTo>
                  <a:close/>
                </a:path>
                <a:path w="3601720" h="395604">
                  <a:moveTo>
                    <a:pt x="2482596" y="274319"/>
                  </a:moveTo>
                  <a:lnTo>
                    <a:pt x="2473452" y="273557"/>
                  </a:lnTo>
                  <a:lnTo>
                    <a:pt x="2472690" y="282701"/>
                  </a:lnTo>
                  <a:lnTo>
                    <a:pt x="2481834" y="283463"/>
                  </a:lnTo>
                  <a:lnTo>
                    <a:pt x="2482596" y="274319"/>
                  </a:lnTo>
                  <a:close/>
                </a:path>
                <a:path w="3601720" h="395604">
                  <a:moveTo>
                    <a:pt x="2463546" y="272033"/>
                  </a:moveTo>
                  <a:lnTo>
                    <a:pt x="2454402" y="271271"/>
                  </a:lnTo>
                  <a:lnTo>
                    <a:pt x="2453640" y="281177"/>
                  </a:lnTo>
                  <a:lnTo>
                    <a:pt x="2462784" y="281939"/>
                  </a:lnTo>
                  <a:lnTo>
                    <a:pt x="2463546" y="272033"/>
                  </a:lnTo>
                  <a:close/>
                </a:path>
                <a:path w="3601720" h="395604">
                  <a:moveTo>
                    <a:pt x="2445258" y="270509"/>
                  </a:moveTo>
                  <a:lnTo>
                    <a:pt x="2435352" y="269747"/>
                  </a:lnTo>
                  <a:lnTo>
                    <a:pt x="2434590" y="278891"/>
                  </a:lnTo>
                  <a:lnTo>
                    <a:pt x="2443734" y="279653"/>
                  </a:lnTo>
                  <a:lnTo>
                    <a:pt x="2445258" y="270509"/>
                  </a:lnTo>
                  <a:close/>
                </a:path>
                <a:path w="3601720" h="395604">
                  <a:moveTo>
                    <a:pt x="2426208" y="268223"/>
                  </a:moveTo>
                  <a:lnTo>
                    <a:pt x="2416302" y="267461"/>
                  </a:lnTo>
                  <a:lnTo>
                    <a:pt x="2415540" y="277367"/>
                  </a:lnTo>
                  <a:lnTo>
                    <a:pt x="2424684" y="278129"/>
                  </a:lnTo>
                  <a:lnTo>
                    <a:pt x="2426208" y="268223"/>
                  </a:lnTo>
                  <a:close/>
                </a:path>
                <a:path w="3601720" h="395604">
                  <a:moveTo>
                    <a:pt x="2407158" y="266699"/>
                  </a:moveTo>
                  <a:lnTo>
                    <a:pt x="2397252" y="265937"/>
                  </a:lnTo>
                  <a:lnTo>
                    <a:pt x="2396490" y="275081"/>
                  </a:lnTo>
                  <a:lnTo>
                    <a:pt x="2406396" y="275843"/>
                  </a:lnTo>
                  <a:lnTo>
                    <a:pt x="2407158" y="266699"/>
                  </a:lnTo>
                  <a:close/>
                </a:path>
                <a:path w="3601720" h="395604">
                  <a:moveTo>
                    <a:pt x="2388108" y="264413"/>
                  </a:moveTo>
                  <a:lnTo>
                    <a:pt x="2378202" y="263651"/>
                  </a:lnTo>
                  <a:lnTo>
                    <a:pt x="2377440" y="273557"/>
                  </a:lnTo>
                  <a:lnTo>
                    <a:pt x="2387346" y="274319"/>
                  </a:lnTo>
                  <a:lnTo>
                    <a:pt x="2388108" y="264413"/>
                  </a:lnTo>
                  <a:close/>
                </a:path>
                <a:path w="3601720" h="395604">
                  <a:moveTo>
                    <a:pt x="2369058" y="262889"/>
                  </a:moveTo>
                  <a:lnTo>
                    <a:pt x="2359914" y="262127"/>
                  </a:lnTo>
                  <a:lnTo>
                    <a:pt x="2358390" y="271271"/>
                  </a:lnTo>
                  <a:lnTo>
                    <a:pt x="2368296" y="272033"/>
                  </a:lnTo>
                  <a:lnTo>
                    <a:pt x="2369058" y="262889"/>
                  </a:lnTo>
                  <a:close/>
                </a:path>
                <a:path w="3601720" h="395604">
                  <a:moveTo>
                    <a:pt x="2350008" y="260603"/>
                  </a:moveTo>
                  <a:lnTo>
                    <a:pt x="2340864" y="259841"/>
                  </a:lnTo>
                  <a:lnTo>
                    <a:pt x="2339340" y="269747"/>
                  </a:lnTo>
                  <a:lnTo>
                    <a:pt x="2349246" y="270509"/>
                  </a:lnTo>
                  <a:lnTo>
                    <a:pt x="2350008" y="260603"/>
                  </a:lnTo>
                  <a:close/>
                </a:path>
                <a:path w="3601720" h="395604">
                  <a:moveTo>
                    <a:pt x="2330958" y="259079"/>
                  </a:moveTo>
                  <a:lnTo>
                    <a:pt x="2321814" y="258317"/>
                  </a:lnTo>
                  <a:lnTo>
                    <a:pt x="2321052" y="267461"/>
                  </a:lnTo>
                  <a:lnTo>
                    <a:pt x="2330196" y="268223"/>
                  </a:lnTo>
                  <a:lnTo>
                    <a:pt x="2330958" y="259079"/>
                  </a:lnTo>
                  <a:close/>
                </a:path>
                <a:path w="3601720" h="395604">
                  <a:moveTo>
                    <a:pt x="2311908" y="256793"/>
                  </a:moveTo>
                  <a:lnTo>
                    <a:pt x="2302764" y="256031"/>
                  </a:lnTo>
                  <a:lnTo>
                    <a:pt x="2302002" y="265937"/>
                  </a:lnTo>
                  <a:lnTo>
                    <a:pt x="2311146" y="266699"/>
                  </a:lnTo>
                  <a:lnTo>
                    <a:pt x="2311908" y="256793"/>
                  </a:lnTo>
                  <a:close/>
                </a:path>
                <a:path w="3601720" h="395604">
                  <a:moveTo>
                    <a:pt x="2293620" y="255269"/>
                  </a:moveTo>
                  <a:lnTo>
                    <a:pt x="2283714" y="254507"/>
                  </a:lnTo>
                  <a:lnTo>
                    <a:pt x="2282952" y="263651"/>
                  </a:lnTo>
                  <a:lnTo>
                    <a:pt x="2292096" y="264413"/>
                  </a:lnTo>
                  <a:lnTo>
                    <a:pt x="2293620" y="255269"/>
                  </a:lnTo>
                  <a:close/>
                </a:path>
                <a:path w="3601720" h="395604">
                  <a:moveTo>
                    <a:pt x="2274570" y="252983"/>
                  </a:moveTo>
                  <a:lnTo>
                    <a:pt x="2264664" y="252221"/>
                  </a:lnTo>
                  <a:lnTo>
                    <a:pt x="2263902" y="262127"/>
                  </a:lnTo>
                  <a:lnTo>
                    <a:pt x="2273046" y="262889"/>
                  </a:lnTo>
                  <a:lnTo>
                    <a:pt x="2274570" y="252983"/>
                  </a:lnTo>
                  <a:close/>
                </a:path>
                <a:path w="3601720" h="395604">
                  <a:moveTo>
                    <a:pt x="2255520" y="251459"/>
                  </a:moveTo>
                  <a:lnTo>
                    <a:pt x="2245614" y="250697"/>
                  </a:lnTo>
                  <a:lnTo>
                    <a:pt x="2244852" y="259841"/>
                  </a:lnTo>
                  <a:lnTo>
                    <a:pt x="2254758" y="260603"/>
                  </a:lnTo>
                  <a:lnTo>
                    <a:pt x="2255520" y="251459"/>
                  </a:lnTo>
                  <a:close/>
                </a:path>
                <a:path w="3601720" h="395604">
                  <a:moveTo>
                    <a:pt x="2236470" y="249173"/>
                  </a:moveTo>
                  <a:lnTo>
                    <a:pt x="2226564" y="248411"/>
                  </a:lnTo>
                  <a:lnTo>
                    <a:pt x="2225802" y="258317"/>
                  </a:lnTo>
                  <a:lnTo>
                    <a:pt x="2235708" y="259079"/>
                  </a:lnTo>
                  <a:lnTo>
                    <a:pt x="2236470" y="249173"/>
                  </a:lnTo>
                  <a:close/>
                </a:path>
                <a:path w="3601720" h="395604">
                  <a:moveTo>
                    <a:pt x="2217420" y="247649"/>
                  </a:moveTo>
                  <a:lnTo>
                    <a:pt x="2208276" y="246887"/>
                  </a:lnTo>
                  <a:lnTo>
                    <a:pt x="2206752" y="256031"/>
                  </a:lnTo>
                  <a:lnTo>
                    <a:pt x="2216658" y="256793"/>
                  </a:lnTo>
                  <a:lnTo>
                    <a:pt x="2217420" y="247649"/>
                  </a:lnTo>
                  <a:close/>
                </a:path>
                <a:path w="3601720" h="395604">
                  <a:moveTo>
                    <a:pt x="2198370" y="246125"/>
                  </a:moveTo>
                  <a:lnTo>
                    <a:pt x="2189226" y="244601"/>
                  </a:lnTo>
                  <a:lnTo>
                    <a:pt x="2187702" y="254507"/>
                  </a:lnTo>
                  <a:lnTo>
                    <a:pt x="2197608" y="255269"/>
                  </a:lnTo>
                  <a:lnTo>
                    <a:pt x="2198370" y="246125"/>
                  </a:lnTo>
                  <a:close/>
                </a:path>
                <a:path w="3601720" h="395604">
                  <a:moveTo>
                    <a:pt x="2179320" y="243839"/>
                  </a:moveTo>
                  <a:lnTo>
                    <a:pt x="2170176" y="243077"/>
                  </a:lnTo>
                  <a:lnTo>
                    <a:pt x="2169414" y="252221"/>
                  </a:lnTo>
                  <a:lnTo>
                    <a:pt x="2178558" y="252983"/>
                  </a:lnTo>
                  <a:lnTo>
                    <a:pt x="2179320" y="243839"/>
                  </a:lnTo>
                  <a:close/>
                </a:path>
                <a:path w="3601720" h="395604">
                  <a:moveTo>
                    <a:pt x="2160270" y="242315"/>
                  </a:moveTo>
                  <a:lnTo>
                    <a:pt x="2151126" y="240791"/>
                  </a:lnTo>
                  <a:lnTo>
                    <a:pt x="2150364" y="250697"/>
                  </a:lnTo>
                  <a:lnTo>
                    <a:pt x="2159508" y="251459"/>
                  </a:lnTo>
                  <a:lnTo>
                    <a:pt x="2160270" y="242315"/>
                  </a:lnTo>
                  <a:close/>
                </a:path>
                <a:path w="3601720" h="395604">
                  <a:moveTo>
                    <a:pt x="2141220" y="240029"/>
                  </a:moveTo>
                  <a:lnTo>
                    <a:pt x="2132076" y="239267"/>
                  </a:lnTo>
                  <a:lnTo>
                    <a:pt x="2131314" y="248411"/>
                  </a:lnTo>
                  <a:lnTo>
                    <a:pt x="2140458" y="249173"/>
                  </a:lnTo>
                  <a:lnTo>
                    <a:pt x="2141220" y="240029"/>
                  </a:lnTo>
                  <a:close/>
                </a:path>
                <a:path w="3601720" h="395604">
                  <a:moveTo>
                    <a:pt x="2122932" y="238505"/>
                  </a:moveTo>
                  <a:lnTo>
                    <a:pt x="2113026" y="236981"/>
                  </a:lnTo>
                  <a:lnTo>
                    <a:pt x="2112264" y="246887"/>
                  </a:lnTo>
                  <a:lnTo>
                    <a:pt x="2121408" y="247649"/>
                  </a:lnTo>
                  <a:lnTo>
                    <a:pt x="2122932" y="238505"/>
                  </a:lnTo>
                  <a:close/>
                </a:path>
                <a:path w="3601720" h="395604">
                  <a:moveTo>
                    <a:pt x="2103882" y="236219"/>
                  </a:moveTo>
                  <a:lnTo>
                    <a:pt x="2093976" y="235457"/>
                  </a:lnTo>
                  <a:lnTo>
                    <a:pt x="2093214" y="244601"/>
                  </a:lnTo>
                  <a:lnTo>
                    <a:pt x="2103120" y="245363"/>
                  </a:lnTo>
                  <a:lnTo>
                    <a:pt x="2103882" y="236219"/>
                  </a:lnTo>
                  <a:close/>
                </a:path>
                <a:path w="3601720" h="395604">
                  <a:moveTo>
                    <a:pt x="2084832" y="234695"/>
                  </a:moveTo>
                  <a:lnTo>
                    <a:pt x="2074926" y="233171"/>
                  </a:lnTo>
                  <a:lnTo>
                    <a:pt x="2074164" y="243077"/>
                  </a:lnTo>
                  <a:lnTo>
                    <a:pt x="2084070" y="243839"/>
                  </a:lnTo>
                  <a:lnTo>
                    <a:pt x="2084832" y="234695"/>
                  </a:lnTo>
                  <a:close/>
                </a:path>
                <a:path w="3601720" h="395604">
                  <a:moveTo>
                    <a:pt x="2065782" y="232409"/>
                  </a:moveTo>
                  <a:lnTo>
                    <a:pt x="2056638" y="231647"/>
                  </a:lnTo>
                  <a:lnTo>
                    <a:pt x="2055114" y="240791"/>
                  </a:lnTo>
                  <a:lnTo>
                    <a:pt x="2065020" y="242315"/>
                  </a:lnTo>
                  <a:lnTo>
                    <a:pt x="2065782" y="232409"/>
                  </a:lnTo>
                  <a:close/>
                </a:path>
                <a:path w="3601720" h="395604">
                  <a:moveTo>
                    <a:pt x="2046732" y="230885"/>
                  </a:moveTo>
                  <a:lnTo>
                    <a:pt x="2037588" y="229361"/>
                  </a:lnTo>
                  <a:lnTo>
                    <a:pt x="2036064" y="239267"/>
                  </a:lnTo>
                  <a:lnTo>
                    <a:pt x="2045970" y="240029"/>
                  </a:lnTo>
                  <a:lnTo>
                    <a:pt x="2046732" y="230885"/>
                  </a:lnTo>
                  <a:close/>
                </a:path>
                <a:path w="3601720" h="395604">
                  <a:moveTo>
                    <a:pt x="2027682" y="228599"/>
                  </a:moveTo>
                  <a:lnTo>
                    <a:pt x="2018538" y="227837"/>
                  </a:lnTo>
                  <a:lnTo>
                    <a:pt x="2017776" y="236981"/>
                  </a:lnTo>
                  <a:lnTo>
                    <a:pt x="2026920" y="238505"/>
                  </a:lnTo>
                  <a:lnTo>
                    <a:pt x="2027682" y="228599"/>
                  </a:lnTo>
                  <a:close/>
                </a:path>
                <a:path w="3601720" h="395604">
                  <a:moveTo>
                    <a:pt x="2008632" y="227075"/>
                  </a:moveTo>
                  <a:lnTo>
                    <a:pt x="1999488" y="225551"/>
                  </a:lnTo>
                  <a:lnTo>
                    <a:pt x="1998726" y="235457"/>
                  </a:lnTo>
                  <a:lnTo>
                    <a:pt x="2007870" y="236219"/>
                  </a:lnTo>
                  <a:lnTo>
                    <a:pt x="2008632" y="227075"/>
                  </a:lnTo>
                  <a:close/>
                </a:path>
                <a:path w="3601720" h="395604">
                  <a:moveTo>
                    <a:pt x="1989582" y="224789"/>
                  </a:moveTo>
                  <a:lnTo>
                    <a:pt x="1980438" y="224027"/>
                  </a:lnTo>
                  <a:lnTo>
                    <a:pt x="1979676" y="233171"/>
                  </a:lnTo>
                  <a:lnTo>
                    <a:pt x="1988820" y="234695"/>
                  </a:lnTo>
                  <a:lnTo>
                    <a:pt x="1989582" y="224789"/>
                  </a:lnTo>
                  <a:close/>
                </a:path>
                <a:path w="3601720" h="395604">
                  <a:moveTo>
                    <a:pt x="1971294" y="223265"/>
                  </a:moveTo>
                  <a:lnTo>
                    <a:pt x="1961388" y="221741"/>
                  </a:lnTo>
                  <a:lnTo>
                    <a:pt x="1960626" y="231647"/>
                  </a:lnTo>
                  <a:lnTo>
                    <a:pt x="1969770" y="232409"/>
                  </a:lnTo>
                  <a:lnTo>
                    <a:pt x="1971294" y="223265"/>
                  </a:lnTo>
                  <a:close/>
                </a:path>
                <a:path w="3601720" h="395604">
                  <a:moveTo>
                    <a:pt x="1952244" y="220979"/>
                  </a:moveTo>
                  <a:lnTo>
                    <a:pt x="1942338" y="220217"/>
                  </a:lnTo>
                  <a:lnTo>
                    <a:pt x="1941576" y="229361"/>
                  </a:lnTo>
                  <a:lnTo>
                    <a:pt x="1950720" y="230885"/>
                  </a:lnTo>
                  <a:lnTo>
                    <a:pt x="1952244" y="220979"/>
                  </a:lnTo>
                  <a:close/>
                </a:path>
                <a:path w="3601720" h="395604">
                  <a:moveTo>
                    <a:pt x="1933194" y="219455"/>
                  </a:moveTo>
                  <a:lnTo>
                    <a:pt x="1923288" y="217931"/>
                  </a:lnTo>
                  <a:lnTo>
                    <a:pt x="1922526" y="227837"/>
                  </a:lnTo>
                  <a:lnTo>
                    <a:pt x="1932432" y="228599"/>
                  </a:lnTo>
                  <a:lnTo>
                    <a:pt x="1933194" y="219455"/>
                  </a:lnTo>
                  <a:close/>
                </a:path>
                <a:path w="3601720" h="395604">
                  <a:moveTo>
                    <a:pt x="1914144" y="217169"/>
                  </a:moveTo>
                  <a:lnTo>
                    <a:pt x="1905000" y="216407"/>
                  </a:lnTo>
                  <a:lnTo>
                    <a:pt x="1903476" y="225551"/>
                  </a:lnTo>
                  <a:lnTo>
                    <a:pt x="1913382" y="227075"/>
                  </a:lnTo>
                  <a:lnTo>
                    <a:pt x="1914144" y="217169"/>
                  </a:lnTo>
                  <a:close/>
                </a:path>
                <a:path w="3601720" h="395604">
                  <a:moveTo>
                    <a:pt x="1895094" y="215645"/>
                  </a:moveTo>
                  <a:lnTo>
                    <a:pt x="1885950" y="214121"/>
                  </a:lnTo>
                  <a:lnTo>
                    <a:pt x="1884426" y="224027"/>
                  </a:lnTo>
                  <a:lnTo>
                    <a:pt x="1894332" y="224789"/>
                  </a:lnTo>
                  <a:lnTo>
                    <a:pt x="1895094" y="215645"/>
                  </a:lnTo>
                  <a:close/>
                </a:path>
                <a:path w="3601720" h="395604">
                  <a:moveTo>
                    <a:pt x="1876044" y="213359"/>
                  </a:moveTo>
                  <a:lnTo>
                    <a:pt x="1866900" y="212597"/>
                  </a:lnTo>
                  <a:lnTo>
                    <a:pt x="1866138" y="221741"/>
                  </a:lnTo>
                  <a:lnTo>
                    <a:pt x="1875282" y="223265"/>
                  </a:lnTo>
                  <a:lnTo>
                    <a:pt x="1876044" y="213359"/>
                  </a:lnTo>
                  <a:close/>
                </a:path>
                <a:path w="3601720" h="395604">
                  <a:moveTo>
                    <a:pt x="1856994" y="211835"/>
                  </a:moveTo>
                  <a:lnTo>
                    <a:pt x="1847850" y="210311"/>
                  </a:lnTo>
                  <a:lnTo>
                    <a:pt x="1847088" y="220217"/>
                  </a:lnTo>
                  <a:lnTo>
                    <a:pt x="1856232" y="220979"/>
                  </a:lnTo>
                  <a:lnTo>
                    <a:pt x="1856994" y="211835"/>
                  </a:lnTo>
                  <a:close/>
                </a:path>
                <a:path w="3601720" h="395604">
                  <a:moveTo>
                    <a:pt x="1837944" y="209549"/>
                  </a:moveTo>
                  <a:lnTo>
                    <a:pt x="1828800" y="208787"/>
                  </a:lnTo>
                  <a:lnTo>
                    <a:pt x="1828038" y="217931"/>
                  </a:lnTo>
                  <a:lnTo>
                    <a:pt x="1837182" y="219455"/>
                  </a:lnTo>
                  <a:lnTo>
                    <a:pt x="1837944" y="209549"/>
                  </a:lnTo>
                  <a:close/>
                </a:path>
                <a:path w="3601720" h="395604">
                  <a:moveTo>
                    <a:pt x="1819656" y="208025"/>
                  </a:moveTo>
                  <a:lnTo>
                    <a:pt x="1809750" y="206501"/>
                  </a:lnTo>
                  <a:lnTo>
                    <a:pt x="1808988" y="216407"/>
                  </a:lnTo>
                  <a:lnTo>
                    <a:pt x="1818132" y="217169"/>
                  </a:lnTo>
                  <a:lnTo>
                    <a:pt x="1819656" y="208025"/>
                  </a:lnTo>
                  <a:close/>
                </a:path>
                <a:path w="3601720" h="395604">
                  <a:moveTo>
                    <a:pt x="1800606" y="205739"/>
                  </a:moveTo>
                  <a:lnTo>
                    <a:pt x="1790700" y="204977"/>
                  </a:lnTo>
                  <a:lnTo>
                    <a:pt x="1789938" y="214121"/>
                  </a:lnTo>
                  <a:lnTo>
                    <a:pt x="1799082" y="215645"/>
                  </a:lnTo>
                  <a:lnTo>
                    <a:pt x="1800606" y="205739"/>
                  </a:lnTo>
                  <a:close/>
                </a:path>
                <a:path w="3601720" h="395604">
                  <a:moveTo>
                    <a:pt x="1781556" y="204215"/>
                  </a:moveTo>
                  <a:lnTo>
                    <a:pt x="1771650" y="202691"/>
                  </a:lnTo>
                  <a:lnTo>
                    <a:pt x="1770888" y="212597"/>
                  </a:lnTo>
                  <a:lnTo>
                    <a:pt x="1780794" y="213359"/>
                  </a:lnTo>
                  <a:lnTo>
                    <a:pt x="1781556" y="204215"/>
                  </a:lnTo>
                  <a:close/>
                </a:path>
                <a:path w="3601720" h="395604">
                  <a:moveTo>
                    <a:pt x="1762506" y="201929"/>
                  </a:moveTo>
                  <a:lnTo>
                    <a:pt x="1753362" y="201167"/>
                  </a:lnTo>
                  <a:lnTo>
                    <a:pt x="1751838" y="210311"/>
                  </a:lnTo>
                  <a:lnTo>
                    <a:pt x="1761744" y="211835"/>
                  </a:lnTo>
                  <a:lnTo>
                    <a:pt x="1762506" y="201929"/>
                  </a:lnTo>
                  <a:close/>
                </a:path>
                <a:path w="3601720" h="395604">
                  <a:moveTo>
                    <a:pt x="1743456" y="200405"/>
                  </a:moveTo>
                  <a:lnTo>
                    <a:pt x="1734312" y="199643"/>
                  </a:lnTo>
                  <a:lnTo>
                    <a:pt x="1732788" y="208787"/>
                  </a:lnTo>
                  <a:lnTo>
                    <a:pt x="1742694" y="209549"/>
                  </a:lnTo>
                  <a:lnTo>
                    <a:pt x="1743456" y="200405"/>
                  </a:lnTo>
                  <a:close/>
                </a:path>
                <a:path w="3601720" h="395604">
                  <a:moveTo>
                    <a:pt x="1724406" y="198119"/>
                  </a:moveTo>
                  <a:lnTo>
                    <a:pt x="1715262" y="197357"/>
                  </a:lnTo>
                  <a:lnTo>
                    <a:pt x="1714500" y="206501"/>
                  </a:lnTo>
                  <a:lnTo>
                    <a:pt x="1723644" y="208025"/>
                  </a:lnTo>
                  <a:lnTo>
                    <a:pt x="1724406" y="198119"/>
                  </a:lnTo>
                  <a:close/>
                </a:path>
                <a:path w="3601720" h="395604">
                  <a:moveTo>
                    <a:pt x="1705356" y="196595"/>
                  </a:moveTo>
                  <a:lnTo>
                    <a:pt x="1696212" y="195833"/>
                  </a:lnTo>
                  <a:lnTo>
                    <a:pt x="1695450" y="204977"/>
                  </a:lnTo>
                  <a:lnTo>
                    <a:pt x="1704594" y="205739"/>
                  </a:lnTo>
                  <a:lnTo>
                    <a:pt x="1705356" y="196595"/>
                  </a:lnTo>
                  <a:close/>
                </a:path>
                <a:path w="3601720" h="395604">
                  <a:moveTo>
                    <a:pt x="1686306" y="194309"/>
                  </a:moveTo>
                  <a:lnTo>
                    <a:pt x="1677162" y="193547"/>
                  </a:lnTo>
                  <a:lnTo>
                    <a:pt x="1676400" y="202691"/>
                  </a:lnTo>
                  <a:lnTo>
                    <a:pt x="1685544" y="204215"/>
                  </a:lnTo>
                  <a:lnTo>
                    <a:pt x="1686306" y="194309"/>
                  </a:lnTo>
                  <a:close/>
                </a:path>
                <a:path w="3601720" h="395604">
                  <a:moveTo>
                    <a:pt x="1668018" y="192785"/>
                  </a:moveTo>
                  <a:lnTo>
                    <a:pt x="1658112" y="192023"/>
                  </a:lnTo>
                  <a:lnTo>
                    <a:pt x="1657350" y="201167"/>
                  </a:lnTo>
                  <a:lnTo>
                    <a:pt x="1666494" y="201929"/>
                  </a:lnTo>
                  <a:lnTo>
                    <a:pt x="1668018" y="192785"/>
                  </a:lnTo>
                  <a:close/>
                </a:path>
                <a:path w="3601720" h="395604">
                  <a:moveTo>
                    <a:pt x="1648968" y="190499"/>
                  </a:moveTo>
                  <a:lnTo>
                    <a:pt x="1639062" y="189737"/>
                  </a:lnTo>
                  <a:lnTo>
                    <a:pt x="1638300" y="198881"/>
                  </a:lnTo>
                  <a:lnTo>
                    <a:pt x="1647444" y="200405"/>
                  </a:lnTo>
                  <a:lnTo>
                    <a:pt x="1648968" y="190499"/>
                  </a:lnTo>
                  <a:close/>
                </a:path>
                <a:path w="3601720" h="395604">
                  <a:moveTo>
                    <a:pt x="1629918" y="188975"/>
                  </a:moveTo>
                  <a:lnTo>
                    <a:pt x="1620012" y="188213"/>
                  </a:lnTo>
                  <a:lnTo>
                    <a:pt x="1619250" y="197357"/>
                  </a:lnTo>
                  <a:lnTo>
                    <a:pt x="1629156" y="198119"/>
                  </a:lnTo>
                  <a:lnTo>
                    <a:pt x="1629918" y="188975"/>
                  </a:lnTo>
                  <a:close/>
                </a:path>
                <a:path w="3601720" h="395604">
                  <a:moveTo>
                    <a:pt x="1610868" y="186689"/>
                  </a:moveTo>
                  <a:lnTo>
                    <a:pt x="1601724" y="185927"/>
                  </a:lnTo>
                  <a:lnTo>
                    <a:pt x="1600200" y="195833"/>
                  </a:lnTo>
                  <a:lnTo>
                    <a:pt x="1610106" y="196595"/>
                  </a:lnTo>
                  <a:lnTo>
                    <a:pt x="1610868" y="186689"/>
                  </a:lnTo>
                  <a:close/>
                </a:path>
                <a:path w="3601720" h="395604">
                  <a:moveTo>
                    <a:pt x="1591818" y="185165"/>
                  </a:moveTo>
                  <a:lnTo>
                    <a:pt x="1582674" y="184403"/>
                  </a:lnTo>
                  <a:lnTo>
                    <a:pt x="1581150" y="193547"/>
                  </a:lnTo>
                  <a:lnTo>
                    <a:pt x="1591056" y="194309"/>
                  </a:lnTo>
                  <a:lnTo>
                    <a:pt x="1591818" y="185165"/>
                  </a:lnTo>
                  <a:close/>
                </a:path>
                <a:path w="3601720" h="395604">
                  <a:moveTo>
                    <a:pt x="1572768" y="182879"/>
                  </a:moveTo>
                  <a:lnTo>
                    <a:pt x="1563624" y="182117"/>
                  </a:lnTo>
                  <a:lnTo>
                    <a:pt x="1562862" y="192023"/>
                  </a:lnTo>
                  <a:lnTo>
                    <a:pt x="1572006" y="192785"/>
                  </a:lnTo>
                  <a:lnTo>
                    <a:pt x="1572768" y="182879"/>
                  </a:lnTo>
                  <a:close/>
                </a:path>
                <a:path w="3601720" h="395604">
                  <a:moveTo>
                    <a:pt x="1553718" y="181355"/>
                  </a:moveTo>
                  <a:lnTo>
                    <a:pt x="1544574" y="180593"/>
                  </a:lnTo>
                  <a:lnTo>
                    <a:pt x="1543812" y="189737"/>
                  </a:lnTo>
                  <a:lnTo>
                    <a:pt x="1552956" y="190499"/>
                  </a:lnTo>
                  <a:lnTo>
                    <a:pt x="1553718" y="181355"/>
                  </a:lnTo>
                  <a:close/>
                </a:path>
                <a:path w="3601720" h="395604">
                  <a:moveTo>
                    <a:pt x="1534668" y="179069"/>
                  </a:moveTo>
                  <a:lnTo>
                    <a:pt x="1525524" y="178307"/>
                  </a:lnTo>
                  <a:lnTo>
                    <a:pt x="1524762" y="188213"/>
                  </a:lnTo>
                  <a:lnTo>
                    <a:pt x="1533906" y="188975"/>
                  </a:lnTo>
                  <a:lnTo>
                    <a:pt x="1534668" y="179069"/>
                  </a:lnTo>
                  <a:close/>
                </a:path>
                <a:path w="3601720" h="395604">
                  <a:moveTo>
                    <a:pt x="1516380" y="177545"/>
                  </a:moveTo>
                  <a:lnTo>
                    <a:pt x="1506474" y="176783"/>
                  </a:lnTo>
                  <a:lnTo>
                    <a:pt x="1505712" y="185927"/>
                  </a:lnTo>
                  <a:lnTo>
                    <a:pt x="1514856" y="186689"/>
                  </a:lnTo>
                  <a:lnTo>
                    <a:pt x="1516380" y="177545"/>
                  </a:lnTo>
                  <a:close/>
                </a:path>
                <a:path w="3601720" h="395604">
                  <a:moveTo>
                    <a:pt x="1497330" y="175259"/>
                  </a:moveTo>
                  <a:lnTo>
                    <a:pt x="1487424" y="174497"/>
                  </a:lnTo>
                  <a:lnTo>
                    <a:pt x="1486662" y="184403"/>
                  </a:lnTo>
                  <a:lnTo>
                    <a:pt x="1495806" y="185165"/>
                  </a:lnTo>
                  <a:lnTo>
                    <a:pt x="1497330" y="175259"/>
                  </a:lnTo>
                  <a:close/>
                </a:path>
                <a:path w="3601720" h="395604">
                  <a:moveTo>
                    <a:pt x="1478280" y="173735"/>
                  </a:moveTo>
                  <a:lnTo>
                    <a:pt x="1468374" y="172973"/>
                  </a:lnTo>
                  <a:lnTo>
                    <a:pt x="1467612" y="182117"/>
                  </a:lnTo>
                  <a:lnTo>
                    <a:pt x="1477518" y="182879"/>
                  </a:lnTo>
                  <a:lnTo>
                    <a:pt x="1478280" y="173735"/>
                  </a:lnTo>
                  <a:close/>
                </a:path>
                <a:path w="3601720" h="395604">
                  <a:moveTo>
                    <a:pt x="1459230" y="171449"/>
                  </a:moveTo>
                  <a:lnTo>
                    <a:pt x="1450086" y="170687"/>
                  </a:lnTo>
                  <a:lnTo>
                    <a:pt x="1448562" y="180593"/>
                  </a:lnTo>
                  <a:lnTo>
                    <a:pt x="1458468" y="181355"/>
                  </a:lnTo>
                  <a:lnTo>
                    <a:pt x="1459230" y="171449"/>
                  </a:lnTo>
                  <a:close/>
                </a:path>
                <a:path w="3601720" h="395604">
                  <a:moveTo>
                    <a:pt x="1440180" y="169925"/>
                  </a:moveTo>
                  <a:lnTo>
                    <a:pt x="1431036" y="169163"/>
                  </a:lnTo>
                  <a:lnTo>
                    <a:pt x="1429512" y="178307"/>
                  </a:lnTo>
                  <a:lnTo>
                    <a:pt x="1439418" y="179069"/>
                  </a:lnTo>
                  <a:lnTo>
                    <a:pt x="1440180" y="169925"/>
                  </a:lnTo>
                  <a:close/>
                </a:path>
                <a:path w="3601720" h="395604">
                  <a:moveTo>
                    <a:pt x="1421130" y="167639"/>
                  </a:moveTo>
                  <a:lnTo>
                    <a:pt x="1411986" y="166877"/>
                  </a:lnTo>
                  <a:lnTo>
                    <a:pt x="1411224" y="176783"/>
                  </a:lnTo>
                  <a:lnTo>
                    <a:pt x="1420368" y="177545"/>
                  </a:lnTo>
                  <a:lnTo>
                    <a:pt x="1421130" y="167639"/>
                  </a:lnTo>
                  <a:close/>
                </a:path>
                <a:path w="3601720" h="395604">
                  <a:moveTo>
                    <a:pt x="1402080" y="166115"/>
                  </a:moveTo>
                  <a:lnTo>
                    <a:pt x="1392936" y="165353"/>
                  </a:lnTo>
                  <a:lnTo>
                    <a:pt x="1392174" y="174497"/>
                  </a:lnTo>
                  <a:lnTo>
                    <a:pt x="1401318" y="175259"/>
                  </a:lnTo>
                  <a:lnTo>
                    <a:pt x="1402080" y="166115"/>
                  </a:lnTo>
                  <a:close/>
                </a:path>
                <a:path w="3601720" h="395604">
                  <a:moveTo>
                    <a:pt x="1383030" y="163829"/>
                  </a:moveTo>
                  <a:lnTo>
                    <a:pt x="1373886" y="163067"/>
                  </a:lnTo>
                  <a:lnTo>
                    <a:pt x="1373124" y="172973"/>
                  </a:lnTo>
                  <a:lnTo>
                    <a:pt x="1382268" y="173735"/>
                  </a:lnTo>
                  <a:lnTo>
                    <a:pt x="1383030" y="163829"/>
                  </a:lnTo>
                  <a:close/>
                </a:path>
                <a:path w="3601720" h="395604">
                  <a:moveTo>
                    <a:pt x="1364742" y="162305"/>
                  </a:moveTo>
                  <a:lnTo>
                    <a:pt x="1354836" y="161543"/>
                  </a:lnTo>
                  <a:lnTo>
                    <a:pt x="1354074" y="170687"/>
                  </a:lnTo>
                  <a:lnTo>
                    <a:pt x="1363218" y="171449"/>
                  </a:lnTo>
                  <a:lnTo>
                    <a:pt x="1364742" y="162305"/>
                  </a:lnTo>
                  <a:close/>
                </a:path>
                <a:path w="3601720" h="395604">
                  <a:moveTo>
                    <a:pt x="1345692" y="160019"/>
                  </a:moveTo>
                  <a:lnTo>
                    <a:pt x="1335786" y="159257"/>
                  </a:lnTo>
                  <a:lnTo>
                    <a:pt x="1335024" y="169163"/>
                  </a:lnTo>
                  <a:lnTo>
                    <a:pt x="1344168" y="169925"/>
                  </a:lnTo>
                  <a:lnTo>
                    <a:pt x="1345692" y="160019"/>
                  </a:lnTo>
                  <a:close/>
                </a:path>
                <a:path w="3601720" h="395604">
                  <a:moveTo>
                    <a:pt x="1326642" y="158495"/>
                  </a:moveTo>
                  <a:lnTo>
                    <a:pt x="1316736" y="157733"/>
                  </a:lnTo>
                  <a:lnTo>
                    <a:pt x="1315974" y="166877"/>
                  </a:lnTo>
                  <a:lnTo>
                    <a:pt x="1325880" y="167639"/>
                  </a:lnTo>
                  <a:lnTo>
                    <a:pt x="1326642" y="158495"/>
                  </a:lnTo>
                  <a:close/>
                </a:path>
                <a:path w="3601720" h="395604">
                  <a:moveTo>
                    <a:pt x="1307592" y="156209"/>
                  </a:moveTo>
                  <a:lnTo>
                    <a:pt x="1298448" y="155447"/>
                  </a:lnTo>
                  <a:lnTo>
                    <a:pt x="1296924" y="165353"/>
                  </a:lnTo>
                  <a:lnTo>
                    <a:pt x="1306830" y="166115"/>
                  </a:lnTo>
                  <a:lnTo>
                    <a:pt x="1307592" y="156209"/>
                  </a:lnTo>
                  <a:close/>
                </a:path>
                <a:path w="3601720" h="395604">
                  <a:moveTo>
                    <a:pt x="1288542" y="154685"/>
                  </a:moveTo>
                  <a:lnTo>
                    <a:pt x="1279398" y="153923"/>
                  </a:lnTo>
                  <a:lnTo>
                    <a:pt x="1277874" y="163067"/>
                  </a:lnTo>
                  <a:lnTo>
                    <a:pt x="1287780" y="163829"/>
                  </a:lnTo>
                  <a:lnTo>
                    <a:pt x="1288542" y="154685"/>
                  </a:lnTo>
                  <a:close/>
                </a:path>
                <a:path w="3601720" h="395604">
                  <a:moveTo>
                    <a:pt x="1269492" y="153161"/>
                  </a:moveTo>
                  <a:lnTo>
                    <a:pt x="1260348" y="151637"/>
                  </a:lnTo>
                  <a:lnTo>
                    <a:pt x="1259586" y="161543"/>
                  </a:lnTo>
                  <a:lnTo>
                    <a:pt x="1268730" y="162305"/>
                  </a:lnTo>
                  <a:lnTo>
                    <a:pt x="1269492" y="153161"/>
                  </a:lnTo>
                  <a:close/>
                </a:path>
                <a:path w="3601720" h="395604">
                  <a:moveTo>
                    <a:pt x="1250442" y="150875"/>
                  </a:moveTo>
                  <a:lnTo>
                    <a:pt x="1241298" y="150113"/>
                  </a:lnTo>
                  <a:lnTo>
                    <a:pt x="1240536" y="159257"/>
                  </a:lnTo>
                  <a:lnTo>
                    <a:pt x="1249680" y="160019"/>
                  </a:lnTo>
                  <a:lnTo>
                    <a:pt x="1250442" y="150875"/>
                  </a:lnTo>
                  <a:close/>
                </a:path>
                <a:path w="3601720" h="395604">
                  <a:moveTo>
                    <a:pt x="1231392" y="149351"/>
                  </a:moveTo>
                  <a:lnTo>
                    <a:pt x="1222248" y="147827"/>
                  </a:lnTo>
                  <a:lnTo>
                    <a:pt x="1221486" y="157733"/>
                  </a:lnTo>
                  <a:lnTo>
                    <a:pt x="1230630" y="158495"/>
                  </a:lnTo>
                  <a:lnTo>
                    <a:pt x="1231392" y="149351"/>
                  </a:lnTo>
                  <a:close/>
                </a:path>
                <a:path w="3601720" h="395604">
                  <a:moveTo>
                    <a:pt x="1213104" y="147065"/>
                  </a:moveTo>
                  <a:lnTo>
                    <a:pt x="1203198" y="146303"/>
                  </a:lnTo>
                  <a:lnTo>
                    <a:pt x="1202436" y="155447"/>
                  </a:lnTo>
                  <a:lnTo>
                    <a:pt x="1211580" y="156209"/>
                  </a:lnTo>
                  <a:lnTo>
                    <a:pt x="1213104" y="147065"/>
                  </a:lnTo>
                  <a:close/>
                </a:path>
                <a:path w="3601720" h="395604">
                  <a:moveTo>
                    <a:pt x="1194054" y="145541"/>
                  </a:moveTo>
                  <a:lnTo>
                    <a:pt x="1184148" y="144017"/>
                  </a:lnTo>
                  <a:lnTo>
                    <a:pt x="1183386" y="153923"/>
                  </a:lnTo>
                  <a:lnTo>
                    <a:pt x="1192530" y="154685"/>
                  </a:lnTo>
                  <a:lnTo>
                    <a:pt x="1194054" y="145541"/>
                  </a:lnTo>
                  <a:close/>
                </a:path>
                <a:path w="3601720" h="395604">
                  <a:moveTo>
                    <a:pt x="1175004" y="143255"/>
                  </a:moveTo>
                  <a:lnTo>
                    <a:pt x="1165098" y="142493"/>
                  </a:lnTo>
                  <a:lnTo>
                    <a:pt x="1164336" y="151637"/>
                  </a:lnTo>
                  <a:lnTo>
                    <a:pt x="1174242" y="153161"/>
                  </a:lnTo>
                  <a:lnTo>
                    <a:pt x="1175004" y="143255"/>
                  </a:lnTo>
                  <a:close/>
                </a:path>
                <a:path w="3601720" h="395604">
                  <a:moveTo>
                    <a:pt x="1155954" y="141731"/>
                  </a:moveTo>
                  <a:lnTo>
                    <a:pt x="1146810" y="140207"/>
                  </a:lnTo>
                  <a:lnTo>
                    <a:pt x="1145286" y="150113"/>
                  </a:lnTo>
                  <a:lnTo>
                    <a:pt x="1155192" y="150875"/>
                  </a:lnTo>
                  <a:lnTo>
                    <a:pt x="1155954" y="141731"/>
                  </a:lnTo>
                  <a:close/>
                </a:path>
                <a:path w="3601720" h="395604">
                  <a:moveTo>
                    <a:pt x="1136904" y="139445"/>
                  </a:moveTo>
                  <a:lnTo>
                    <a:pt x="1127760" y="138683"/>
                  </a:lnTo>
                  <a:lnTo>
                    <a:pt x="1126236" y="147827"/>
                  </a:lnTo>
                  <a:lnTo>
                    <a:pt x="1136142" y="149351"/>
                  </a:lnTo>
                  <a:lnTo>
                    <a:pt x="1136904" y="139445"/>
                  </a:lnTo>
                  <a:close/>
                </a:path>
                <a:path w="3601720" h="395604">
                  <a:moveTo>
                    <a:pt x="1117854" y="137921"/>
                  </a:moveTo>
                  <a:lnTo>
                    <a:pt x="1108710" y="136397"/>
                  </a:lnTo>
                  <a:lnTo>
                    <a:pt x="1107948" y="146303"/>
                  </a:lnTo>
                  <a:lnTo>
                    <a:pt x="1117092" y="147065"/>
                  </a:lnTo>
                  <a:lnTo>
                    <a:pt x="1117854" y="137921"/>
                  </a:lnTo>
                  <a:close/>
                </a:path>
                <a:path w="3601720" h="395604">
                  <a:moveTo>
                    <a:pt x="1098804" y="135635"/>
                  </a:moveTo>
                  <a:lnTo>
                    <a:pt x="1089660" y="134873"/>
                  </a:lnTo>
                  <a:lnTo>
                    <a:pt x="1088898" y="144017"/>
                  </a:lnTo>
                  <a:lnTo>
                    <a:pt x="1098042" y="145541"/>
                  </a:lnTo>
                  <a:lnTo>
                    <a:pt x="1098804" y="135635"/>
                  </a:lnTo>
                  <a:close/>
                </a:path>
                <a:path w="3601720" h="395604">
                  <a:moveTo>
                    <a:pt x="1079754" y="134111"/>
                  </a:moveTo>
                  <a:lnTo>
                    <a:pt x="1070610" y="132587"/>
                  </a:lnTo>
                  <a:lnTo>
                    <a:pt x="1069848" y="142493"/>
                  </a:lnTo>
                  <a:lnTo>
                    <a:pt x="1078992" y="143255"/>
                  </a:lnTo>
                  <a:lnTo>
                    <a:pt x="1079754" y="134111"/>
                  </a:lnTo>
                  <a:close/>
                </a:path>
                <a:path w="3601720" h="395604">
                  <a:moveTo>
                    <a:pt x="1061466" y="131825"/>
                  </a:moveTo>
                  <a:lnTo>
                    <a:pt x="1051560" y="131063"/>
                  </a:lnTo>
                  <a:lnTo>
                    <a:pt x="1050798" y="140207"/>
                  </a:lnTo>
                  <a:lnTo>
                    <a:pt x="1059942" y="141731"/>
                  </a:lnTo>
                  <a:lnTo>
                    <a:pt x="1061466" y="131825"/>
                  </a:lnTo>
                  <a:close/>
                </a:path>
                <a:path w="3601720" h="395604">
                  <a:moveTo>
                    <a:pt x="1042416" y="130301"/>
                  </a:moveTo>
                  <a:lnTo>
                    <a:pt x="1032510" y="128777"/>
                  </a:lnTo>
                  <a:lnTo>
                    <a:pt x="1031748" y="138683"/>
                  </a:lnTo>
                  <a:lnTo>
                    <a:pt x="1040892" y="139445"/>
                  </a:lnTo>
                  <a:lnTo>
                    <a:pt x="1042416" y="130301"/>
                  </a:lnTo>
                  <a:close/>
                </a:path>
                <a:path w="3601720" h="395604">
                  <a:moveTo>
                    <a:pt x="1023366" y="128015"/>
                  </a:moveTo>
                  <a:lnTo>
                    <a:pt x="1013460" y="127254"/>
                  </a:lnTo>
                  <a:lnTo>
                    <a:pt x="1012698" y="136398"/>
                  </a:lnTo>
                  <a:lnTo>
                    <a:pt x="1022604" y="137921"/>
                  </a:lnTo>
                  <a:lnTo>
                    <a:pt x="1023366" y="128015"/>
                  </a:lnTo>
                  <a:close/>
                </a:path>
                <a:path w="3601720" h="395604">
                  <a:moveTo>
                    <a:pt x="1004316" y="126492"/>
                  </a:moveTo>
                  <a:lnTo>
                    <a:pt x="995172" y="124968"/>
                  </a:lnTo>
                  <a:lnTo>
                    <a:pt x="993648" y="134874"/>
                  </a:lnTo>
                  <a:lnTo>
                    <a:pt x="1003554" y="135636"/>
                  </a:lnTo>
                  <a:lnTo>
                    <a:pt x="1004316" y="126492"/>
                  </a:lnTo>
                  <a:close/>
                </a:path>
                <a:path w="3601720" h="395604">
                  <a:moveTo>
                    <a:pt x="985266" y="124206"/>
                  </a:moveTo>
                  <a:lnTo>
                    <a:pt x="976122" y="123443"/>
                  </a:lnTo>
                  <a:lnTo>
                    <a:pt x="974598" y="132588"/>
                  </a:lnTo>
                  <a:lnTo>
                    <a:pt x="984504" y="134112"/>
                  </a:lnTo>
                  <a:lnTo>
                    <a:pt x="985266" y="124206"/>
                  </a:lnTo>
                  <a:close/>
                </a:path>
                <a:path w="3601720" h="395604">
                  <a:moveTo>
                    <a:pt x="966216" y="122682"/>
                  </a:moveTo>
                  <a:lnTo>
                    <a:pt x="957072" y="121157"/>
                  </a:lnTo>
                  <a:lnTo>
                    <a:pt x="956310" y="131064"/>
                  </a:lnTo>
                  <a:lnTo>
                    <a:pt x="965454" y="131826"/>
                  </a:lnTo>
                  <a:lnTo>
                    <a:pt x="966216" y="122682"/>
                  </a:lnTo>
                  <a:close/>
                </a:path>
                <a:path w="3601720" h="395604">
                  <a:moveTo>
                    <a:pt x="947166" y="120396"/>
                  </a:moveTo>
                  <a:lnTo>
                    <a:pt x="938022" y="119634"/>
                  </a:lnTo>
                  <a:lnTo>
                    <a:pt x="937260" y="128778"/>
                  </a:lnTo>
                  <a:lnTo>
                    <a:pt x="946404" y="130302"/>
                  </a:lnTo>
                  <a:lnTo>
                    <a:pt x="947166" y="120396"/>
                  </a:lnTo>
                  <a:close/>
                </a:path>
                <a:path w="3601720" h="395604">
                  <a:moveTo>
                    <a:pt x="928116" y="118872"/>
                  </a:moveTo>
                  <a:lnTo>
                    <a:pt x="918972" y="117348"/>
                  </a:lnTo>
                  <a:lnTo>
                    <a:pt x="918210" y="127254"/>
                  </a:lnTo>
                  <a:lnTo>
                    <a:pt x="927354" y="128016"/>
                  </a:lnTo>
                  <a:lnTo>
                    <a:pt x="928116" y="118872"/>
                  </a:lnTo>
                  <a:close/>
                </a:path>
                <a:path w="3601720" h="395604">
                  <a:moveTo>
                    <a:pt x="909827" y="116586"/>
                  </a:moveTo>
                  <a:lnTo>
                    <a:pt x="899922" y="115824"/>
                  </a:lnTo>
                  <a:lnTo>
                    <a:pt x="899160" y="124968"/>
                  </a:lnTo>
                  <a:lnTo>
                    <a:pt x="908304" y="126492"/>
                  </a:lnTo>
                  <a:lnTo>
                    <a:pt x="909827" y="116586"/>
                  </a:lnTo>
                  <a:close/>
                </a:path>
                <a:path w="3601720" h="395604">
                  <a:moveTo>
                    <a:pt x="890777" y="115062"/>
                  </a:moveTo>
                  <a:lnTo>
                    <a:pt x="880872" y="113538"/>
                  </a:lnTo>
                  <a:lnTo>
                    <a:pt x="880110" y="123443"/>
                  </a:lnTo>
                  <a:lnTo>
                    <a:pt x="889254" y="124206"/>
                  </a:lnTo>
                  <a:lnTo>
                    <a:pt x="890777" y="115062"/>
                  </a:lnTo>
                  <a:close/>
                </a:path>
                <a:path w="3601720" h="395604">
                  <a:moveTo>
                    <a:pt x="871727" y="112775"/>
                  </a:moveTo>
                  <a:lnTo>
                    <a:pt x="861822" y="112014"/>
                  </a:lnTo>
                  <a:lnTo>
                    <a:pt x="861060" y="121157"/>
                  </a:lnTo>
                  <a:lnTo>
                    <a:pt x="870966" y="122682"/>
                  </a:lnTo>
                  <a:lnTo>
                    <a:pt x="871727" y="112775"/>
                  </a:lnTo>
                  <a:close/>
                </a:path>
                <a:path w="3601720" h="395604">
                  <a:moveTo>
                    <a:pt x="852677" y="111252"/>
                  </a:moveTo>
                  <a:lnTo>
                    <a:pt x="843533" y="109728"/>
                  </a:lnTo>
                  <a:lnTo>
                    <a:pt x="842010" y="119634"/>
                  </a:lnTo>
                  <a:lnTo>
                    <a:pt x="851916" y="120396"/>
                  </a:lnTo>
                  <a:lnTo>
                    <a:pt x="852677" y="111252"/>
                  </a:lnTo>
                  <a:close/>
                </a:path>
                <a:path w="3601720" h="395604">
                  <a:moveTo>
                    <a:pt x="833627" y="108966"/>
                  </a:moveTo>
                  <a:lnTo>
                    <a:pt x="824483" y="108204"/>
                  </a:lnTo>
                  <a:lnTo>
                    <a:pt x="822960" y="117348"/>
                  </a:lnTo>
                  <a:lnTo>
                    <a:pt x="832866" y="118872"/>
                  </a:lnTo>
                  <a:lnTo>
                    <a:pt x="833627" y="108966"/>
                  </a:lnTo>
                  <a:close/>
                </a:path>
                <a:path w="3601720" h="395604">
                  <a:moveTo>
                    <a:pt x="814577" y="107442"/>
                  </a:moveTo>
                  <a:lnTo>
                    <a:pt x="805433" y="106680"/>
                  </a:lnTo>
                  <a:lnTo>
                    <a:pt x="804672" y="115824"/>
                  </a:lnTo>
                  <a:lnTo>
                    <a:pt x="813816" y="116586"/>
                  </a:lnTo>
                  <a:lnTo>
                    <a:pt x="814577" y="107442"/>
                  </a:lnTo>
                  <a:close/>
                </a:path>
                <a:path w="3601720" h="395604">
                  <a:moveTo>
                    <a:pt x="795527" y="105156"/>
                  </a:moveTo>
                  <a:lnTo>
                    <a:pt x="786383" y="104393"/>
                  </a:lnTo>
                  <a:lnTo>
                    <a:pt x="785622" y="113538"/>
                  </a:lnTo>
                  <a:lnTo>
                    <a:pt x="794766" y="115062"/>
                  </a:lnTo>
                  <a:lnTo>
                    <a:pt x="795527" y="105156"/>
                  </a:lnTo>
                  <a:close/>
                </a:path>
                <a:path w="3601720" h="395604">
                  <a:moveTo>
                    <a:pt x="776477" y="103632"/>
                  </a:moveTo>
                  <a:lnTo>
                    <a:pt x="767333" y="102870"/>
                  </a:lnTo>
                  <a:lnTo>
                    <a:pt x="766572" y="112014"/>
                  </a:lnTo>
                  <a:lnTo>
                    <a:pt x="775716" y="112775"/>
                  </a:lnTo>
                  <a:lnTo>
                    <a:pt x="776477" y="103632"/>
                  </a:lnTo>
                  <a:close/>
                </a:path>
                <a:path w="3601720" h="395604">
                  <a:moveTo>
                    <a:pt x="758189" y="101346"/>
                  </a:moveTo>
                  <a:lnTo>
                    <a:pt x="748283" y="100584"/>
                  </a:lnTo>
                  <a:lnTo>
                    <a:pt x="747522" y="109728"/>
                  </a:lnTo>
                  <a:lnTo>
                    <a:pt x="756666" y="111252"/>
                  </a:lnTo>
                  <a:lnTo>
                    <a:pt x="758189" y="101346"/>
                  </a:lnTo>
                  <a:close/>
                </a:path>
                <a:path w="3601720" h="395604">
                  <a:moveTo>
                    <a:pt x="739139" y="99822"/>
                  </a:moveTo>
                  <a:lnTo>
                    <a:pt x="729233" y="99060"/>
                  </a:lnTo>
                  <a:lnTo>
                    <a:pt x="728472" y="108204"/>
                  </a:lnTo>
                  <a:lnTo>
                    <a:pt x="737616" y="108966"/>
                  </a:lnTo>
                  <a:lnTo>
                    <a:pt x="739139" y="99822"/>
                  </a:lnTo>
                  <a:close/>
                </a:path>
                <a:path w="3601720" h="395604">
                  <a:moveTo>
                    <a:pt x="720089" y="97536"/>
                  </a:moveTo>
                  <a:lnTo>
                    <a:pt x="710183" y="96774"/>
                  </a:lnTo>
                  <a:lnTo>
                    <a:pt x="709422" y="106680"/>
                  </a:lnTo>
                  <a:lnTo>
                    <a:pt x="719327" y="107442"/>
                  </a:lnTo>
                  <a:lnTo>
                    <a:pt x="720089" y="97536"/>
                  </a:lnTo>
                  <a:close/>
                </a:path>
                <a:path w="3601720" h="395604">
                  <a:moveTo>
                    <a:pt x="701039" y="96012"/>
                  </a:moveTo>
                  <a:lnTo>
                    <a:pt x="691895" y="95250"/>
                  </a:lnTo>
                  <a:lnTo>
                    <a:pt x="690372" y="104393"/>
                  </a:lnTo>
                  <a:lnTo>
                    <a:pt x="700277" y="105156"/>
                  </a:lnTo>
                  <a:lnTo>
                    <a:pt x="701039" y="96012"/>
                  </a:lnTo>
                  <a:close/>
                </a:path>
                <a:path w="3601720" h="395604">
                  <a:moveTo>
                    <a:pt x="681989" y="93725"/>
                  </a:moveTo>
                  <a:lnTo>
                    <a:pt x="672845" y="92964"/>
                  </a:lnTo>
                  <a:lnTo>
                    <a:pt x="671322" y="102870"/>
                  </a:lnTo>
                  <a:lnTo>
                    <a:pt x="681227" y="103632"/>
                  </a:lnTo>
                  <a:lnTo>
                    <a:pt x="681989" y="93725"/>
                  </a:lnTo>
                  <a:close/>
                </a:path>
                <a:path w="3601720" h="395604">
                  <a:moveTo>
                    <a:pt x="662939" y="92202"/>
                  </a:moveTo>
                  <a:lnTo>
                    <a:pt x="653795" y="91439"/>
                  </a:lnTo>
                  <a:lnTo>
                    <a:pt x="653033" y="100584"/>
                  </a:lnTo>
                  <a:lnTo>
                    <a:pt x="662177" y="101346"/>
                  </a:lnTo>
                  <a:lnTo>
                    <a:pt x="662939" y="92202"/>
                  </a:lnTo>
                  <a:close/>
                </a:path>
                <a:path w="3601720" h="395604">
                  <a:moveTo>
                    <a:pt x="643889" y="89916"/>
                  </a:moveTo>
                  <a:lnTo>
                    <a:pt x="634745" y="89154"/>
                  </a:lnTo>
                  <a:lnTo>
                    <a:pt x="633983" y="99060"/>
                  </a:lnTo>
                  <a:lnTo>
                    <a:pt x="643127" y="99822"/>
                  </a:lnTo>
                  <a:lnTo>
                    <a:pt x="643889" y="89916"/>
                  </a:lnTo>
                  <a:close/>
                </a:path>
                <a:path w="3601720" h="395604">
                  <a:moveTo>
                    <a:pt x="624839" y="88392"/>
                  </a:moveTo>
                  <a:lnTo>
                    <a:pt x="615695" y="87630"/>
                  </a:lnTo>
                  <a:lnTo>
                    <a:pt x="614933" y="96774"/>
                  </a:lnTo>
                  <a:lnTo>
                    <a:pt x="624077" y="97536"/>
                  </a:lnTo>
                  <a:lnTo>
                    <a:pt x="624839" y="88392"/>
                  </a:lnTo>
                  <a:close/>
                </a:path>
                <a:path w="3601720" h="395604">
                  <a:moveTo>
                    <a:pt x="606551" y="86106"/>
                  </a:moveTo>
                  <a:lnTo>
                    <a:pt x="596645" y="85343"/>
                  </a:lnTo>
                  <a:lnTo>
                    <a:pt x="595883" y="95250"/>
                  </a:lnTo>
                  <a:lnTo>
                    <a:pt x="605027" y="96012"/>
                  </a:lnTo>
                  <a:lnTo>
                    <a:pt x="606551" y="86106"/>
                  </a:lnTo>
                  <a:close/>
                </a:path>
                <a:path w="3601720" h="395604">
                  <a:moveTo>
                    <a:pt x="587501" y="84582"/>
                  </a:moveTo>
                  <a:lnTo>
                    <a:pt x="577595" y="83820"/>
                  </a:lnTo>
                  <a:lnTo>
                    <a:pt x="576833" y="92964"/>
                  </a:lnTo>
                  <a:lnTo>
                    <a:pt x="585977" y="93725"/>
                  </a:lnTo>
                  <a:lnTo>
                    <a:pt x="587501" y="84582"/>
                  </a:lnTo>
                  <a:close/>
                </a:path>
                <a:path w="3601720" h="395604">
                  <a:moveTo>
                    <a:pt x="568451" y="82296"/>
                  </a:moveTo>
                  <a:lnTo>
                    <a:pt x="558545" y="81534"/>
                  </a:lnTo>
                  <a:lnTo>
                    <a:pt x="557783" y="91439"/>
                  </a:lnTo>
                  <a:lnTo>
                    <a:pt x="567689" y="92202"/>
                  </a:lnTo>
                  <a:lnTo>
                    <a:pt x="568451" y="82296"/>
                  </a:lnTo>
                  <a:close/>
                </a:path>
                <a:path w="3601720" h="395604">
                  <a:moveTo>
                    <a:pt x="549401" y="80772"/>
                  </a:moveTo>
                  <a:lnTo>
                    <a:pt x="540257" y="80010"/>
                  </a:lnTo>
                  <a:lnTo>
                    <a:pt x="538733" y="89154"/>
                  </a:lnTo>
                  <a:lnTo>
                    <a:pt x="548639" y="89916"/>
                  </a:lnTo>
                  <a:lnTo>
                    <a:pt x="549401" y="80772"/>
                  </a:lnTo>
                  <a:close/>
                </a:path>
                <a:path w="3601720" h="395604">
                  <a:moveTo>
                    <a:pt x="530351" y="78486"/>
                  </a:moveTo>
                  <a:lnTo>
                    <a:pt x="521207" y="77724"/>
                  </a:lnTo>
                  <a:lnTo>
                    <a:pt x="519683" y="87630"/>
                  </a:lnTo>
                  <a:lnTo>
                    <a:pt x="529589" y="88392"/>
                  </a:lnTo>
                  <a:lnTo>
                    <a:pt x="530351" y="78486"/>
                  </a:lnTo>
                  <a:close/>
                </a:path>
                <a:path w="3601720" h="395604">
                  <a:moveTo>
                    <a:pt x="511301" y="76962"/>
                  </a:moveTo>
                  <a:lnTo>
                    <a:pt x="502157" y="76200"/>
                  </a:lnTo>
                  <a:lnTo>
                    <a:pt x="501395" y="85343"/>
                  </a:lnTo>
                  <a:lnTo>
                    <a:pt x="510539" y="86106"/>
                  </a:lnTo>
                  <a:lnTo>
                    <a:pt x="511301" y="76962"/>
                  </a:lnTo>
                  <a:close/>
                </a:path>
                <a:path w="3601720" h="395604">
                  <a:moveTo>
                    <a:pt x="492251" y="74675"/>
                  </a:moveTo>
                  <a:lnTo>
                    <a:pt x="483107" y="73914"/>
                  </a:lnTo>
                  <a:lnTo>
                    <a:pt x="482345" y="83820"/>
                  </a:lnTo>
                  <a:lnTo>
                    <a:pt x="491489" y="84582"/>
                  </a:lnTo>
                  <a:lnTo>
                    <a:pt x="492251" y="74675"/>
                  </a:lnTo>
                  <a:close/>
                </a:path>
                <a:path w="3601720" h="395604">
                  <a:moveTo>
                    <a:pt x="473201" y="73152"/>
                  </a:moveTo>
                  <a:lnTo>
                    <a:pt x="464057" y="72389"/>
                  </a:lnTo>
                  <a:lnTo>
                    <a:pt x="463295" y="81534"/>
                  </a:lnTo>
                  <a:lnTo>
                    <a:pt x="472439" y="82296"/>
                  </a:lnTo>
                  <a:lnTo>
                    <a:pt x="473201" y="73152"/>
                  </a:lnTo>
                  <a:close/>
                </a:path>
                <a:path w="3601720" h="395604">
                  <a:moveTo>
                    <a:pt x="454913" y="70866"/>
                  </a:moveTo>
                  <a:lnTo>
                    <a:pt x="445007" y="70104"/>
                  </a:lnTo>
                  <a:lnTo>
                    <a:pt x="444245" y="80010"/>
                  </a:lnTo>
                  <a:lnTo>
                    <a:pt x="453389" y="80772"/>
                  </a:lnTo>
                  <a:lnTo>
                    <a:pt x="454913" y="70866"/>
                  </a:lnTo>
                  <a:close/>
                </a:path>
                <a:path w="3601720" h="395604">
                  <a:moveTo>
                    <a:pt x="435863" y="69342"/>
                  </a:moveTo>
                  <a:lnTo>
                    <a:pt x="425957" y="68580"/>
                  </a:lnTo>
                  <a:lnTo>
                    <a:pt x="425195" y="77724"/>
                  </a:lnTo>
                  <a:lnTo>
                    <a:pt x="434339" y="78486"/>
                  </a:lnTo>
                  <a:lnTo>
                    <a:pt x="435863" y="69342"/>
                  </a:lnTo>
                  <a:close/>
                </a:path>
                <a:path w="3601720" h="395604">
                  <a:moveTo>
                    <a:pt x="416813" y="67056"/>
                  </a:moveTo>
                  <a:lnTo>
                    <a:pt x="406907" y="66293"/>
                  </a:lnTo>
                  <a:lnTo>
                    <a:pt x="406145" y="76200"/>
                  </a:lnTo>
                  <a:lnTo>
                    <a:pt x="416051" y="76962"/>
                  </a:lnTo>
                  <a:lnTo>
                    <a:pt x="416813" y="67056"/>
                  </a:lnTo>
                  <a:close/>
                </a:path>
                <a:path w="3601720" h="395604">
                  <a:moveTo>
                    <a:pt x="397763" y="65532"/>
                  </a:moveTo>
                  <a:lnTo>
                    <a:pt x="387857" y="64770"/>
                  </a:lnTo>
                  <a:lnTo>
                    <a:pt x="387095" y="73914"/>
                  </a:lnTo>
                  <a:lnTo>
                    <a:pt x="397001" y="74675"/>
                  </a:lnTo>
                  <a:lnTo>
                    <a:pt x="397763" y="65532"/>
                  </a:lnTo>
                  <a:close/>
                </a:path>
                <a:path w="3601720" h="395604">
                  <a:moveTo>
                    <a:pt x="378713" y="63246"/>
                  </a:moveTo>
                  <a:lnTo>
                    <a:pt x="369569" y="62484"/>
                  </a:lnTo>
                  <a:lnTo>
                    <a:pt x="368045" y="72389"/>
                  </a:lnTo>
                  <a:lnTo>
                    <a:pt x="377951" y="73152"/>
                  </a:lnTo>
                  <a:lnTo>
                    <a:pt x="378713" y="63246"/>
                  </a:lnTo>
                  <a:close/>
                </a:path>
                <a:path w="3601720" h="395604">
                  <a:moveTo>
                    <a:pt x="359663" y="61721"/>
                  </a:moveTo>
                  <a:lnTo>
                    <a:pt x="350519" y="60960"/>
                  </a:lnTo>
                  <a:lnTo>
                    <a:pt x="348996" y="70104"/>
                  </a:lnTo>
                  <a:lnTo>
                    <a:pt x="358901" y="70866"/>
                  </a:lnTo>
                  <a:lnTo>
                    <a:pt x="359663" y="61721"/>
                  </a:lnTo>
                  <a:close/>
                </a:path>
                <a:path w="3601720" h="395604">
                  <a:moveTo>
                    <a:pt x="340613" y="60198"/>
                  </a:moveTo>
                  <a:lnTo>
                    <a:pt x="331470" y="58674"/>
                  </a:lnTo>
                  <a:lnTo>
                    <a:pt x="330708" y="68580"/>
                  </a:lnTo>
                  <a:lnTo>
                    <a:pt x="339851" y="69342"/>
                  </a:lnTo>
                  <a:lnTo>
                    <a:pt x="340613" y="60198"/>
                  </a:lnTo>
                  <a:close/>
                </a:path>
                <a:path w="3601720" h="395604">
                  <a:moveTo>
                    <a:pt x="321563" y="57912"/>
                  </a:moveTo>
                  <a:lnTo>
                    <a:pt x="312420" y="57150"/>
                  </a:lnTo>
                  <a:lnTo>
                    <a:pt x="311658" y="66293"/>
                  </a:lnTo>
                  <a:lnTo>
                    <a:pt x="320801" y="67056"/>
                  </a:lnTo>
                  <a:lnTo>
                    <a:pt x="321563" y="57912"/>
                  </a:lnTo>
                  <a:close/>
                </a:path>
                <a:path w="3601720" h="395604">
                  <a:moveTo>
                    <a:pt x="303275" y="56388"/>
                  </a:moveTo>
                  <a:lnTo>
                    <a:pt x="293370" y="54864"/>
                  </a:lnTo>
                  <a:lnTo>
                    <a:pt x="292608" y="64770"/>
                  </a:lnTo>
                  <a:lnTo>
                    <a:pt x="301751" y="65532"/>
                  </a:lnTo>
                  <a:lnTo>
                    <a:pt x="303275" y="56388"/>
                  </a:lnTo>
                  <a:close/>
                </a:path>
                <a:path w="3601720" h="395604">
                  <a:moveTo>
                    <a:pt x="284225" y="54102"/>
                  </a:moveTo>
                  <a:lnTo>
                    <a:pt x="274320" y="53340"/>
                  </a:lnTo>
                  <a:lnTo>
                    <a:pt x="273558" y="62484"/>
                  </a:lnTo>
                  <a:lnTo>
                    <a:pt x="282701" y="63246"/>
                  </a:lnTo>
                  <a:lnTo>
                    <a:pt x="284225" y="54102"/>
                  </a:lnTo>
                  <a:close/>
                </a:path>
                <a:path w="3601720" h="395604">
                  <a:moveTo>
                    <a:pt x="265175" y="52578"/>
                  </a:moveTo>
                  <a:lnTo>
                    <a:pt x="255270" y="51054"/>
                  </a:lnTo>
                  <a:lnTo>
                    <a:pt x="254508" y="60960"/>
                  </a:lnTo>
                  <a:lnTo>
                    <a:pt x="264413" y="61722"/>
                  </a:lnTo>
                  <a:lnTo>
                    <a:pt x="265175" y="52578"/>
                  </a:lnTo>
                  <a:close/>
                </a:path>
                <a:path w="3601720" h="395604">
                  <a:moveTo>
                    <a:pt x="246125" y="50292"/>
                  </a:moveTo>
                  <a:lnTo>
                    <a:pt x="236220" y="49530"/>
                  </a:lnTo>
                  <a:lnTo>
                    <a:pt x="235458" y="58674"/>
                  </a:lnTo>
                  <a:lnTo>
                    <a:pt x="245363" y="60198"/>
                  </a:lnTo>
                  <a:lnTo>
                    <a:pt x="246125" y="50292"/>
                  </a:lnTo>
                  <a:close/>
                </a:path>
                <a:path w="3601720" h="395604">
                  <a:moveTo>
                    <a:pt x="227075" y="48768"/>
                  </a:moveTo>
                  <a:lnTo>
                    <a:pt x="217932" y="47244"/>
                  </a:lnTo>
                  <a:lnTo>
                    <a:pt x="216408" y="57150"/>
                  </a:lnTo>
                  <a:lnTo>
                    <a:pt x="226313" y="57912"/>
                  </a:lnTo>
                  <a:lnTo>
                    <a:pt x="227075" y="48768"/>
                  </a:lnTo>
                  <a:close/>
                </a:path>
                <a:path w="3601720" h="395604">
                  <a:moveTo>
                    <a:pt x="208025" y="46482"/>
                  </a:moveTo>
                  <a:lnTo>
                    <a:pt x="198882" y="45720"/>
                  </a:lnTo>
                  <a:lnTo>
                    <a:pt x="197358" y="54864"/>
                  </a:lnTo>
                  <a:lnTo>
                    <a:pt x="207263" y="56388"/>
                  </a:lnTo>
                  <a:lnTo>
                    <a:pt x="208025" y="46482"/>
                  </a:lnTo>
                  <a:close/>
                </a:path>
                <a:path w="3601720" h="395604">
                  <a:moveTo>
                    <a:pt x="188975" y="44958"/>
                  </a:moveTo>
                  <a:lnTo>
                    <a:pt x="179832" y="43434"/>
                  </a:lnTo>
                  <a:lnTo>
                    <a:pt x="179070" y="53340"/>
                  </a:lnTo>
                  <a:lnTo>
                    <a:pt x="188213" y="54102"/>
                  </a:lnTo>
                  <a:lnTo>
                    <a:pt x="188975" y="44958"/>
                  </a:lnTo>
                  <a:close/>
                </a:path>
                <a:path w="3601720" h="395604">
                  <a:moveTo>
                    <a:pt x="169925" y="42672"/>
                  </a:moveTo>
                  <a:lnTo>
                    <a:pt x="160782" y="41910"/>
                  </a:lnTo>
                  <a:lnTo>
                    <a:pt x="160020" y="51054"/>
                  </a:lnTo>
                  <a:lnTo>
                    <a:pt x="169163" y="52578"/>
                  </a:lnTo>
                  <a:lnTo>
                    <a:pt x="169925" y="42672"/>
                  </a:lnTo>
                  <a:close/>
                </a:path>
                <a:path w="3601720" h="395604">
                  <a:moveTo>
                    <a:pt x="151637" y="41148"/>
                  </a:moveTo>
                  <a:lnTo>
                    <a:pt x="141732" y="39624"/>
                  </a:lnTo>
                  <a:lnTo>
                    <a:pt x="140970" y="49530"/>
                  </a:lnTo>
                  <a:lnTo>
                    <a:pt x="150113" y="50292"/>
                  </a:lnTo>
                  <a:lnTo>
                    <a:pt x="151637" y="41148"/>
                  </a:lnTo>
                  <a:close/>
                </a:path>
                <a:path w="3601720" h="395604">
                  <a:moveTo>
                    <a:pt x="132587" y="38862"/>
                  </a:moveTo>
                  <a:lnTo>
                    <a:pt x="122682" y="38100"/>
                  </a:lnTo>
                  <a:lnTo>
                    <a:pt x="121920" y="47244"/>
                  </a:lnTo>
                  <a:lnTo>
                    <a:pt x="131063" y="48768"/>
                  </a:lnTo>
                  <a:lnTo>
                    <a:pt x="132587" y="38862"/>
                  </a:lnTo>
                  <a:close/>
                </a:path>
                <a:path w="3601720" h="395604">
                  <a:moveTo>
                    <a:pt x="113537" y="37338"/>
                  </a:moveTo>
                  <a:lnTo>
                    <a:pt x="103632" y="35814"/>
                  </a:lnTo>
                  <a:lnTo>
                    <a:pt x="102870" y="45720"/>
                  </a:lnTo>
                  <a:lnTo>
                    <a:pt x="112775" y="46482"/>
                  </a:lnTo>
                  <a:lnTo>
                    <a:pt x="113537" y="37338"/>
                  </a:lnTo>
                  <a:close/>
                </a:path>
                <a:path w="3601720" h="395604">
                  <a:moveTo>
                    <a:pt x="94487" y="35052"/>
                  </a:moveTo>
                  <a:lnTo>
                    <a:pt x="84582" y="34290"/>
                  </a:lnTo>
                  <a:lnTo>
                    <a:pt x="83820" y="43434"/>
                  </a:lnTo>
                  <a:lnTo>
                    <a:pt x="93725" y="44958"/>
                  </a:lnTo>
                  <a:lnTo>
                    <a:pt x="94487" y="35052"/>
                  </a:lnTo>
                  <a:close/>
                </a:path>
                <a:path w="3601720" h="395604">
                  <a:moveTo>
                    <a:pt x="80010" y="0"/>
                  </a:moveTo>
                  <a:lnTo>
                    <a:pt x="0" y="30480"/>
                  </a:lnTo>
                  <a:lnTo>
                    <a:pt x="64770" y="71387"/>
                  </a:lnTo>
                  <a:lnTo>
                    <a:pt x="64770" y="41910"/>
                  </a:lnTo>
                  <a:lnTo>
                    <a:pt x="66294" y="32004"/>
                  </a:lnTo>
                  <a:lnTo>
                    <a:pt x="75437" y="33528"/>
                  </a:lnTo>
                  <a:lnTo>
                    <a:pt x="75437" y="45720"/>
                  </a:lnTo>
                  <a:lnTo>
                    <a:pt x="80010" y="0"/>
                  </a:lnTo>
                  <a:close/>
                </a:path>
                <a:path w="3601720" h="395604">
                  <a:moveTo>
                    <a:pt x="75437" y="33528"/>
                  </a:moveTo>
                  <a:lnTo>
                    <a:pt x="66294" y="32004"/>
                  </a:lnTo>
                  <a:lnTo>
                    <a:pt x="64770" y="41910"/>
                  </a:lnTo>
                  <a:lnTo>
                    <a:pt x="74675" y="42672"/>
                  </a:lnTo>
                  <a:lnTo>
                    <a:pt x="75437" y="33528"/>
                  </a:lnTo>
                  <a:close/>
                </a:path>
                <a:path w="3601720" h="395604">
                  <a:moveTo>
                    <a:pt x="75437" y="45720"/>
                  </a:moveTo>
                  <a:lnTo>
                    <a:pt x="75437" y="33528"/>
                  </a:lnTo>
                  <a:lnTo>
                    <a:pt x="74675" y="42672"/>
                  </a:lnTo>
                  <a:lnTo>
                    <a:pt x="64770" y="41910"/>
                  </a:lnTo>
                  <a:lnTo>
                    <a:pt x="64770" y="71387"/>
                  </a:lnTo>
                  <a:lnTo>
                    <a:pt x="72389" y="76200"/>
                  </a:lnTo>
                  <a:lnTo>
                    <a:pt x="75437" y="45720"/>
                  </a:lnTo>
                  <a:close/>
                </a:path>
              </a:pathLst>
            </a:custGeom>
            <a:solidFill>
              <a:srgbClr val="000066"/>
            </a:solidFill>
          </p:spPr>
          <p:txBody>
            <a:bodyPr wrap="square" lIns="0" tIns="0" rIns="0" bIns="0" rtlCol="0"/>
            <a:lstStyle/>
            <a:p>
              <a:endParaRPr/>
            </a:p>
          </p:txBody>
        </p:sp>
        <p:sp>
          <p:nvSpPr>
            <p:cNvPr id="12" name="TextBox 11">
              <a:extLst>
                <a:ext uri="{FF2B5EF4-FFF2-40B4-BE49-F238E27FC236}">
                  <a16:creationId xmlns:a16="http://schemas.microsoft.com/office/drawing/2014/main" id="{40E5357D-F3CA-4250-9968-949695B76782}"/>
                </a:ext>
              </a:extLst>
            </p:cNvPr>
            <p:cNvSpPr txBox="1"/>
            <p:nvPr/>
          </p:nvSpPr>
          <p:spPr>
            <a:xfrm>
              <a:off x="0" y="3383518"/>
              <a:ext cx="10644709" cy="1569660"/>
            </a:xfrm>
            <a:prstGeom prst="rect">
              <a:avLst/>
            </a:prstGeom>
            <a:noFill/>
          </p:spPr>
          <p:txBody>
            <a:bodyPr wrap="none" rtlCol="0">
              <a:spAutoFit/>
            </a:bodyPr>
            <a:lstStyle/>
            <a:p>
              <a:pPr marL="342900" indent="-342900">
                <a:buFont typeface="Wingdings" panose="05000000000000000000" pitchFamily="2" charset="2"/>
                <a:buChar char="v"/>
              </a:pPr>
              <a:r>
                <a:rPr lang="en-US" sz="2400" b="1" dirty="0"/>
                <a:t>Pass by Reference </a:t>
              </a:r>
              <a:r>
                <a:rPr lang="en-US" sz="2400" dirty="0"/>
                <a:t>using reference variable is e</a:t>
              </a:r>
              <a:r>
                <a:rPr lang="en-US" sz="2400" dirty="0">
                  <a:cs typeface="Calibri"/>
                </a:rPr>
                <a:t>a</a:t>
              </a:r>
              <a:r>
                <a:rPr lang="en-US" sz="2400" spc="-5" dirty="0">
                  <a:cs typeface="Calibri"/>
                </a:rPr>
                <a:t>s</a:t>
              </a:r>
              <a:r>
                <a:rPr lang="en-US" sz="2400" dirty="0">
                  <a:cs typeface="Calibri"/>
                </a:rPr>
                <a:t>i</a:t>
              </a:r>
              <a:r>
                <a:rPr lang="en-US" sz="2400" spc="-5" dirty="0">
                  <a:cs typeface="Calibri"/>
                </a:rPr>
                <a:t>er</a:t>
              </a:r>
              <a:r>
                <a:rPr lang="en-US" sz="2400" spc="5" dirty="0">
                  <a:cs typeface="Calibri"/>
                </a:rPr>
                <a:t> </a:t>
              </a:r>
              <a:r>
                <a:rPr lang="en-US" sz="2400" spc="-25" dirty="0">
                  <a:cs typeface="Calibri"/>
                </a:rPr>
                <a:t>t</a:t>
              </a:r>
              <a:r>
                <a:rPr lang="en-US" sz="2400" dirty="0">
                  <a:cs typeface="Calibri"/>
                </a:rPr>
                <a:t>o</a:t>
              </a:r>
              <a:r>
                <a:rPr lang="en-US" sz="2400" spc="-15" dirty="0">
                  <a:cs typeface="Calibri"/>
                </a:rPr>
                <a:t> </a:t>
              </a:r>
              <a:r>
                <a:rPr lang="en-US" sz="2400" spc="-5" dirty="0">
                  <a:cs typeface="Calibri"/>
                </a:rPr>
                <a:t>i</a:t>
              </a:r>
              <a:r>
                <a:rPr lang="en-US" sz="2400" spc="-30" dirty="0">
                  <a:cs typeface="Calibri"/>
                </a:rPr>
                <a:t>n</a:t>
              </a:r>
              <a:r>
                <a:rPr lang="en-US" sz="2400" spc="-25" dirty="0">
                  <a:cs typeface="Calibri"/>
                </a:rPr>
                <a:t>t</a:t>
              </a:r>
              <a:r>
                <a:rPr lang="en-US" sz="2400" spc="-5" dirty="0">
                  <a:cs typeface="Calibri"/>
                </a:rPr>
                <a:t>erp</a:t>
              </a:r>
              <a:r>
                <a:rPr lang="en-US" sz="2400" spc="-40" dirty="0">
                  <a:cs typeface="Calibri"/>
                </a:rPr>
                <a:t>r</a:t>
              </a:r>
              <a:r>
                <a:rPr lang="en-US" sz="2400" spc="-20" dirty="0">
                  <a:cs typeface="Calibri"/>
                </a:rPr>
                <a:t>e</a:t>
              </a:r>
              <a:r>
                <a:rPr lang="en-US" sz="2400" dirty="0">
                  <a:cs typeface="Calibri"/>
                </a:rPr>
                <a:t>t</a:t>
              </a:r>
              <a:r>
                <a:rPr lang="en-US" sz="2400" spc="5" dirty="0">
                  <a:cs typeface="Calibri"/>
                </a:rPr>
                <a:t> </a:t>
              </a:r>
              <a:r>
                <a:rPr lang="en-US" sz="2400" dirty="0">
                  <a:cs typeface="Calibri"/>
                </a:rPr>
                <a:t>and</a:t>
              </a:r>
              <a:r>
                <a:rPr lang="en-US" sz="2400" spc="-5" dirty="0">
                  <a:cs typeface="Calibri"/>
                </a:rPr>
                <a:t> les</a:t>
              </a:r>
              <a:r>
                <a:rPr lang="en-US" sz="2400" dirty="0">
                  <a:cs typeface="Calibri"/>
                </a:rPr>
                <a:t>s</a:t>
              </a:r>
              <a:r>
                <a:rPr lang="en-US" sz="2400" spc="5" dirty="0">
                  <a:cs typeface="Calibri"/>
                </a:rPr>
                <a:t> </a:t>
              </a:r>
              <a:r>
                <a:rPr lang="en-US" sz="2400" spc="-5" dirty="0">
                  <a:cs typeface="Calibri"/>
                </a:rPr>
                <a:t>p</a:t>
              </a:r>
              <a:r>
                <a:rPr lang="en-US" sz="2400" spc="-40" dirty="0">
                  <a:cs typeface="Calibri"/>
                </a:rPr>
                <a:t>r</a:t>
              </a:r>
              <a:r>
                <a:rPr lang="en-US" sz="2400" spc="-5" dirty="0">
                  <a:cs typeface="Calibri"/>
                </a:rPr>
                <a:t>on</a:t>
              </a:r>
              <a:r>
                <a:rPr lang="en-US" sz="2400" dirty="0">
                  <a:cs typeface="Calibri"/>
                </a:rPr>
                <a:t>e</a:t>
              </a:r>
              <a:r>
                <a:rPr lang="en-US" sz="2400" spc="5" dirty="0">
                  <a:cs typeface="Calibri"/>
                </a:rPr>
                <a:t> </a:t>
              </a:r>
              <a:r>
                <a:rPr lang="en-US" sz="2400" spc="-25" dirty="0">
                  <a:cs typeface="Calibri"/>
                </a:rPr>
                <a:t>t</a:t>
              </a:r>
              <a:r>
                <a:rPr lang="en-US" sz="2400" dirty="0">
                  <a:cs typeface="Calibri"/>
                </a:rPr>
                <a:t>o</a:t>
              </a:r>
            </a:p>
            <a:p>
              <a:r>
                <a:rPr lang="en-US" sz="2400" spc="-15" dirty="0">
                  <a:cs typeface="Calibri"/>
                </a:rPr>
                <a:t>      </a:t>
              </a:r>
              <a:r>
                <a:rPr lang="en-US" sz="2400" spc="-10" dirty="0">
                  <a:cs typeface="Calibri"/>
                </a:rPr>
                <a:t>er</a:t>
              </a:r>
              <a:r>
                <a:rPr lang="en-US" sz="2400" spc="-45" dirty="0">
                  <a:cs typeface="Calibri"/>
                </a:rPr>
                <a:t>r</a:t>
              </a:r>
              <a:r>
                <a:rPr lang="en-US" sz="2400" spc="-5" dirty="0">
                  <a:cs typeface="Calibri"/>
                </a:rPr>
                <a:t>o</a:t>
              </a:r>
              <a:r>
                <a:rPr lang="en-US" sz="2400" spc="-50" dirty="0">
                  <a:cs typeface="Calibri"/>
                </a:rPr>
                <a:t>r</a:t>
              </a:r>
              <a:r>
                <a:rPr lang="en-US" sz="2400" dirty="0">
                  <a:cs typeface="Calibri"/>
                </a:rPr>
                <a:t>s than</a:t>
              </a:r>
              <a:r>
                <a:rPr lang="en-US" sz="2400" spc="-15" dirty="0">
                  <a:cs typeface="Calibri"/>
                </a:rPr>
                <a:t> </a:t>
              </a:r>
              <a:r>
                <a:rPr lang="en-US" sz="2400" spc="-5" dirty="0">
                  <a:cs typeface="Calibri"/>
                </a:rPr>
                <a:t>poi</a:t>
              </a:r>
              <a:r>
                <a:rPr lang="en-US" sz="2400" spc="-30" dirty="0">
                  <a:cs typeface="Calibri"/>
                </a:rPr>
                <a:t>n</a:t>
              </a:r>
              <a:r>
                <a:rPr lang="en-US" sz="2400" spc="-25" dirty="0">
                  <a:cs typeface="Calibri"/>
                </a:rPr>
                <a:t>t</a:t>
              </a:r>
              <a:r>
                <a:rPr lang="en-US" sz="2400" spc="-5" dirty="0">
                  <a:cs typeface="Calibri"/>
                </a:rPr>
                <a:t>e</a:t>
              </a:r>
              <a:r>
                <a:rPr lang="en-US" sz="2400" spc="-50" dirty="0">
                  <a:cs typeface="Calibri"/>
                </a:rPr>
                <a:t>r</a:t>
              </a:r>
              <a:r>
                <a:rPr lang="en-US" sz="2400" dirty="0">
                  <a:cs typeface="Calibri"/>
                </a:rPr>
                <a:t>s.</a:t>
              </a:r>
            </a:p>
            <a:p>
              <a:endParaRPr lang="en-US" sz="2400" dirty="0">
                <a:cs typeface="Calibri"/>
              </a:endParaRPr>
            </a:p>
            <a:p>
              <a:pPr marL="342900" indent="-342900">
                <a:buFont typeface="Wingdings" panose="05000000000000000000" pitchFamily="2" charset="2"/>
                <a:buChar char="v"/>
              </a:pPr>
              <a:endParaRPr 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0900" y="84798"/>
            <a:ext cx="1043305" cy="615553"/>
          </a:xfrm>
          <a:prstGeom prst="rect">
            <a:avLst/>
          </a:prstGeom>
        </p:spPr>
        <p:txBody>
          <a:bodyPr vert="horz" wrap="square" lIns="0" tIns="0" rIns="0" bIns="0" rtlCol="0">
            <a:spAutoFit/>
          </a:bodyPr>
          <a:lstStyle/>
          <a:p>
            <a:pPr marL="12700">
              <a:lnSpc>
                <a:spcPct val="100000"/>
              </a:lnSpc>
            </a:pPr>
            <a:r>
              <a:rPr spc="-5" dirty="0"/>
              <a:t>Quiz</a:t>
            </a:r>
            <a:endParaRPr dirty="0"/>
          </a:p>
        </p:txBody>
      </p:sp>
      <p:sp>
        <p:nvSpPr>
          <p:cNvPr id="3" name="object 3"/>
          <p:cNvSpPr txBox="1"/>
          <p:nvPr/>
        </p:nvSpPr>
        <p:spPr>
          <a:xfrm>
            <a:off x="1322203" y="1451310"/>
            <a:ext cx="4902200" cy="1940560"/>
          </a:xfrm>
          <a:prstGeom prst="rect">
            <a:avLst/>
          </a:prstGeom>
        </p:spPr>
        <p:txBody>
          <a:bodyPr vert="horz" wrap="square" lIns="0" tIns="0" rIns="0" bIns="0" rtlCol="0">
            <a:spAutoFit/>
          </a:bodyPr>
          <a:lstStyle/>
          <a:p>
            <a:pPr marL="12700" marR="5080">
              <a:lnSpc>
                <a:spcPct val="100000"/>
              </a:lnSpc>
            </a:pPr>
            <a:r>
              <a:rPr sz="2000" spc="-5" dirty="0">
                <a:solidFill>
                  <a:srgbClr val="003300"/>
                </a:solidFill>
                <a:latin typeface="Courier New"/>
                <a:cs typeface="Courier New"/>
              </a:rPr>
              <a:t>// Function to swap two values </a:t>
            </a:r>
            <a:r>
              <a:rPr sz="2000" spc="-5" dirty="0">
                <a:solidFill>
                  <a:srgbClr val="0000FF"/>
                </a:solidFill>
                <a:latin typeface="Courier New"/>
                <a:cs typeface="Courier New"/>
              </a:rPr>
              <a:t>void </a:t>
            </a:r>
            <a:r>
              <a:rPr sz="2000" spc="-5" dirty="0">
                <a:latin typeface="Courier New"/>
                <a:cs typeface="Courier New"/>
              </a:rPr>
              <a:t>swap(</a:t>
            </a:r>
            <a:r>
              <a:rPr sz="2000" spc="-5" dirty="0">
                <a:solidFill>
                  <a:srgbClr val="0000FF"/>
                </a:solidFill>
                <a:latin typeface="Courier New"/>
                <a:cs typeface="Courier New"/>
              </a:rPr>
              <a:t>int</a:t>
            </a:r>
            <a:r>
              <a:rPr sz="2000" b="1" spc="-5" dirty="0">
                <a:solidFill>
                  <a:srgbClr val="0000FF"/>
                </a:solidFill>
                <a:latin typeface="Courier New"/>
                <a:cs typeface="Courier New"/>
              </a:rPr>
              <a:t>&amp; </a:t>
            </a:r>
            <a:r>
              <a:rPr sz="2000" spc="-5" dirty="0">
                <a:latin typeface="Courier New"/>
                <a:cs typeface="Courier New"/>
              </a:rPr>
              <a:t>num1, </a:t>
            </a:r>
            <a:r>
              <a:rPr sz="2000" spc="-5" dirty="0">
                <a:solidFill>
                  <a:srgbClr val="0000FF"/>
                </a:solidFill>
                <a:latin typeface="Courier New"/>
                <a:cs typeface="Courier New"/>
              </a:rPr>
              <a:t>int</a:t>
            </a:r>
            <a:r>
              <a:rPr sz="2000" b="1" spc="-5" dirty="0">
                <a:solidFill>
                  <a:srgbClr val="0000FF"/>
                </a:solidFill>
                <a:latin typeface="Courier New"/>
                <a:cs typeface="Courier New"/>
              </a:rPr>
              <a:t>&amp; </a:t>
            </a:r>
            <a:r>
              <a:rPr sz="2000" spc="-5" dirty="0">
                <a:latin typeface="Courier New"/>
                <a:cs typeface="Courier New"/>
              </a:rPr>
              <a:t>num2);</a:t>
            </a:r>
            <a:endParaRPr sz="2000">
              <a:latin typeface="Courier New"/>
              <a:cs typeface="Courier New"/>
            </a:endParaRPr>
          </a:p>
          <a:p>
            <a:pPr marL="12700">
              <a:lnSpc>
                <a:spcPct val="100000"/>
              </a:lnSpc>
              <a:spcBef>
                <a:spcPts val="1080"/>
              </a:spcBef>
            </a:pPr>
            <a:r>
              <a:rPr sz="2000" spc="-5" dirty="0">
                <a:solidFill>
                  <a:srgbClr val="0000FF"/>
                </a:solidFill>
                <a:latin typeface="Courier New"/>
                <a:cs typeface="Courier New"/>
              </a:rPr>
              <a:t>const int </a:t>
            </a:r>
            <a:r>
              <a:rPr sz="2000" spc="-5" dirty="0">
                <a:latin typeface="Courier New"/>
                <a:cs typeface="Courier New"/>
              </a:rPr>
              <a:t>C = 3;</a:t>
            </a:r>
            <a:endParaRPr sz="2000">
              <a:latin typeface="Courier New"/>
              <a:cs typeface="Courier New"/>
            </a:endParaRPr>
          </a:p>
          <a:p>
            <a:pPr>
              <a:lnSpc>
                <a:spcPct val="100000"/>
              </a:lnSpc>
              <a:spcBef>
                <a:spcPts val="42"/>
              </a:spcBef>
            </a:pPr>
            <a:endParaRPr sz="2050">
              <a:latin typeface="Times New Roman"/>
              <a:cs typeface="Times New Roman"/>
            </a:endParaRPr>
          </a:p>
          <a:p>
            <a:pPr marL="12700">
              <a:lnSpc>
                <a:spcPct val="100000"/>
              </a:lnSpc>
            </a:pPr>
            <a:r>
              <a:rPr sz="2000" spc="-5" dirty="0">
                <a:solidFill>
                  <a:srgbClr val="0000FF"/>
                </a:solidFill>
                <a:latin typeface="Courier New"/>
                <a:cs typeface="Courier New"/>
              </a:rPr>
              <a:t>int </a:t>
            </a:r>
            <a:r>
              <a:rPr sz="2000" spc="-5" dirty="0">
                <a:latin typeface="Courier New"/>
                <a:cs typeface="Courier New"/>
              </a:rPr>
              <a:t>main()</a:t>
            </a:r>
            <a:endParaRPr sz="2000">
              <a:latin typeface="Courier New"/>
              <a:cs typeface="Courier New"/>
            </a:endParaRPr>
          </a:p>
          <a:p>
            <a:pPr marL="12700">
              <a:lnSpc>
                <a:spcPct val="100000"/>
              </a:lnSpc>
            </a:pPr>
            <a:r>
              <a:rPr sz="2000" spc="-5" dirty="0">
                <a:latin typeface="Courier New"/>
                <a:cs typeface="Courier New"/>
              </a:rPr>
              <a:t>{</a:t>
            </a:r>
            <a:endParaRPr sz="2000">
              <a:latin typeface="Courier New"/>
              <a:cs typeface="Courier New"/>
            </a:endParaRPr>
          </a:p>
        </p:txBody>
      </p:sp>
      <p:sp>
        <p:nvSpPr>
          <p:cNvPr id="4" name="object 4"/>
          <p:cNvSpPr txBox="1"/>
          <p:nvPr/>
        </p:nvSpPr>
        <p:spPr>
          <a:xfrm>
            <a:off x="1627003" y="3417258"/>
            <a:ext cx="787400" cy="1010919"/>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int </a:t>
            </a:r>
            <a:r>
              <a:rPr sz="2000" spc="-5" dirty="0">
                <a:latin typeface="Courier New"/>
                <a:cs typeface="Courier New"/>
              </a:rPr>
              <a:t>a</a:t>
            </a:r>
            <a:endParaRPr sz="2000">
              <a:latin typeface="Courier New"/>
              <a:cs typeface="Courier New"/>
            </a:endParaRPr>
          </a:p>
          <a:p>
            <a:pPr marL="12700">
              <a:lnSpc>
                <a:spcPct val="100000"/>
              </a:lnSpc>
            </a:pPr>
            <a:r>
              <a:rPr sz="2000" spc="-5" dirty="0">
                <a:solidFill>
                  <a:srgbClr val="009A00"/>
                </a:solidFill>
                <a:latin typeface="Courier New"/>
                <a:cs typeface="Courier New"/>
              </a:rPr>
              <a:t>. . .</a:t>
            </a:r>
            <a:endParaRPr sz="2000">
              <a:latin typeface="Courier New"/>
              <a:cs typeface="Courier New"/>
            </a:endParaRPr>
          </a:p>
          <a:p>
            <a:pPr marL="12700">
              <a:lnSpc>
                <a:spcPct val="100000"/>
              </a:lnSpc>
              <a:spcBef>
                <a:spcPts val="960"/>
              </a:spcBef>
            </a:pPr>
            <a:r>
              <a:rPr sz="2000" spc="-5" dirty="0">
                <a:latin typeface="Courier New"/>
                <a:cs typeface="Courier New"/>
              </a:rPr>
              <a:t>swap(</a:t>
            </a:r>
            <a:endParaRPr sz="2000">
              <a:latin typeface="Courier New"/>
              <a:cs typeface="Courier New"/>
            </a:endParaRPr>
          </a:p>
        </p:txBody>
      </p:sp>
      <p:sp>
        <p:nvSpPr>
          <p:cNvPr id="5" name="object 5"/>
          <p:cNvSpPr txBox="1"/>
          <p:nvPr/>
        </p:nvSpPr>
        <p:spPr>
          <a:xfrm>
            <a:off x="2541249" y="3417258"/>
            <a:ext cx="1701800" cy="162052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 5, b = 8;</a:t>
            </a:r>
            <a:endParaRPr sz="2000">
              <a:latin typeface="Courier New"/>
              <a:cs typeface="Courier New"/>
            </a:endParaRPr>
          </a:p>
          <a:p>
            <a:pPr marL="12700">
              <a:lnSpc>
                <a:spcPct val="100000"/>
              </a:lnSpc>
            </a:pPr>
            <a:r>
              <a:rPr sz="2000" spc="-5" dirty="0">
                <a:solidFill>
                  <a:srgbClr val="009A00"/>
                </a:solidFill>
                <a:latin typeface="Courier New"/>
                <a:cs typeface="Courier New"/>
              </a:rPr>
              <a:t>. .</a:t>
            </a:r>
            <a:endParaRPr sz="2000">
              <a:latin typeface="Courier New"/>
              <a:cs typeface="Courier New"/>
            </a:endParaRPr>
          </a:p>
          <a:p>
            <a:pPr marL="12700">
              <a:lnSpc>
                <a:spcPct val="100000"/>
              </a:lnSpc>
              <a:spcBef>
                <a:spcPts val="960"/>
              </a:spcBef>
            </a:pPr>
            <a:r>
              <a:rPr sz="2000" spc="-5" dirty="0">
                <a:latin typeface="Courier New"/>
                <a:cs typeface="Courier New"/>
              </a:rPr>
              <a:t>a, b );</a:t>
            </a:r>
            <a:endParaRPr sz="2000">
              <a:latin typeface="Courier New"/>
              <a:cs typeface="Courier New"/>
            </a:endParaRPr>
          </a:p>
          <a:p>
            <a:pPr>
              <a:lnSpc>
                <a:spcPct val="100000"/>
              </a:lnSpc>
              <a:spcBef>
                <a:spcPts val="42"/>
              </a:spcBef>
            </a:pPr>
            <a:endParaRPr sz="2050">
              <a:latin typeface="Times New Roman"/>
              <a:cs typeface="Times New Roman"/>
            </a:endParaRPr>
          </a:p>
          <a:p>
            <a:pPr marL="12700">
              <a:lnSpc>
                <a:spcPct val="100000"/>
              </a:lnSpc>
            </a:pPr>
            <a:r>
              <a:rPr sz="2000" spc="-5" dirty="0">
                <a:latin typeface="Courier New"/>
                <a:cs typeface="Courier New"/>
              </a:rPr>
              <a:t>a, 14 );</a:t>
            </a:r>
            <a:endParaRPr sz="2000">
              <a:latin typeface="Courier New"/>
              <a:cs typeface="Courier New"/>
            </a:endParaRPr>
          </a:p>
        </p:txBody>
      </p:sp>
      <p:sp>
        <p:nvSpPr>
          <p:cNvPr id="6" name="object 6"/>
          <p:cNvSpPr txBox="1"/>
          <p:nvPr/>
        </p:nvSpPr>
        <p:spPr>
          <a:xfrm>
            <a:off x="1627003" y="4758382"/>
            <a:ext cx="7874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swap(</a:t>
            </a:r>
            <a:endParaRPr sz="2000">
              <a:latin typeface="Courier New"/>
              <a:cs typeface="Courier New"/>
            </a:endParaRPr>
          </a:p>
        </p:txBody>
      </p:sp>
      <p:sp>
        <p:nvSpPr>
          <p:cNvPr id="7" name="object 7"/>
          <p:cNvSpPr txBox="1"/>
          <p:nvPr/>
        </p:nvSpPr>
        <p:spPr>
          <a:xfrm>
            <a:off x="1627003" y="5489906"/>
            <a:ext cx="7874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swap(</a:t>
            </a:r>
            <a:endParaRPr sz="2000">
              <a:latin typeface="Courier New"/>
              <a:cs typeface="Courier New"/>
            </a:endParaRPr>
          </a:p>
        </p:txBody>
      </p:sp>
      <p:sp>
        <p:nvSpPr>
          <p:cNvPr id="8" name="object 8"/>
          <p:cNvSpPr txBox="1"/>
          <p:nvPr/>
        </p:nvSpPr>
        <p:spPr>
          <a:xfrm>
            <a:off x="2541249" y="5489906"/>
            <a:ext cx="10922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 C );</a:t>
            </a:r>
            <a:endParaRPr sz="2000">
              <a:latin typeface="Courier New"/>
              <a:cs typeface="Courier New"/>
            </a:endParaRPr>
          </a:p>
        </p:txBody>
      </p:sp>
      <p:sp>
        <p:nvSpPr>
          <p:cNvPr id="9" name="object 9"/>
          <p:cNvSpPr txBox="1"/>
          <p:nvPr/>
        </p:nvSpPr>
        <p:spPr>
          <a:xfrm>
            <a:off x="1627003" y="6099505"/>
            <a:ext cx="7874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swap(</a:t>
            </a:r>
            <a:endParaRPr sz="2000">
              <a:latin typeface="Courier New"/>
              <a:cs typeface="Courier New"/>
            </a:endParaRPr>
          </a:p>
        </p:txBody>
      </p:sp>
      <p:sp>
        <p:nvSpPr>
          <p:cNvPr id="10" name="object 10"/>
          <p:cNvSpPr txBox="1"/>
          <p:nvPr/>
        </p:nvSpPr>
        <p:spPr>
          <a:xfrm>
            <a:off x="2541249" y="6099505"/>
            <a:ext cx="1701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 b + 1 );</a:t>
            </a:r>
            <a:endParaRPr sz="2000">
              <a:latin typeface="Courier New"/>
              <a:cs typeface="Courier New"/>
            </a:endParaRPr>
          </a:p>
        </p:txBody>
      </p:sp>
      <p:sp>
        <p:nvSpPr>
          <p:cNvPr id="11" name="object 11"/>
          <p:cNvSpPr txBox="1"/>
          <p:nvPr/>
        </p:nvSpPr>
        <p:spPr>
          <a:xfrm>
            <a:off x="1322203" y="6404305"/>
            <a:ext cx="177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t>
            </a:r>
            <a:endParaRPr sz="2000">
              <a:latin typeface="Courier New"/>
              <a:cs typeface="Courier New"/>
            </a:endParaRPr>
          </a:p>
        </p:txBody>
      </p:sp>
      <p:sp>
        <p:nvSpPr>
          <p:cNvPr id="12" name="object 12"/>
          <p:cNvSpPr txBox="1"/>
          <p:nvPr/>
        </p:nvSpPr>
        <p:spPr>
          <a:xfrm>
            <a:off x="4555121" y="4227518"/>
            <a:ext cx="4895850" cy="2879725"/>
          </a:xfrm>
          <a:prstGeom prst="rect">
            <a:avLst/>
          </a:prstGeom>
        </p:spPr>
        <p:txBody>
          <a:bodyPr vert="horz" wrap="square" lIns="0" tIns="0" rIns="0" bIns="0" rtlCol="0">
            <a:spAutoFit/>
          </a:bodyPr>
          <a:lstStyle/>
          <a:p>
            <a:pPr marL="161925">
              <a:lnSpc>
                <a:spcPct val="100000"/>
              </a:lnSpc>
              <a:tabLst>
                <a:tab pos="925194" algn="l"/>
              </a:tabLst>
            </a:pPr>
            <a:r>
              <a:rPr sz="2000" spc="-5" dirty="0">
                <a:solidFill>
                  <a:srgbClr val="006500"/>
                </a:solidFill>
                <a:latin typeface="Times New Roman"/>
                <a:cs typeface="Times New Roman"/>
              </a:rPr>
              <a:t>a = 8	b=5</a:t>
            </a:r>
            <a:endParaRPr sz="2000" dirty="0">
              <a:latin typeface="Times New Roman"/>
              <a:cs typeface="Times New Roman"/>
            </a:endParaRPr>
          </a:p>
          <a:p>
            <a:pPr marL="161925" marR="506730">
              <a:lnSpc>
                <a:spcPct val="108900"/>
              </a:lnSpc>
              <a:spcBef>
                <a:spcPts val="1390"/>
              </a:spcBef>
            </a:pPr>
            <a:r>
              <a:rPr sz="1800" spc="-5" dirty="0">
                <a:solidFill>
                  <a:srgbClr val="800000"/>
                </a:solidFill>
                <a:latin typeface="Times New Roman"/>
                <a:cs typeface="Times New Roman"/>
              </a:rPr>
              <a:t>Compilatio</a:t>
            </a:r>
            <a:r>
              <a:rPr sz="1800" dirty="0">
                <a:solidFill>
                  <a:srgbClr val="800000"/>
                </a:solidFill>
                <a:latin typeface="Times New Roman"/>
                <a:cs typeface="Times New Roman"/>
              </a:rPr>
              <a:t>n</a:t>
            </a:r>
            <a:r>
              <a:rPr sz="1800" spc="10" dirty="0">
                <a:solidFill>
                  <a:srgbClr val="800000"/>
                </a:solidFill>
                <a:latin typeface="Times New Roman"/>
                <a:cs typeface="Times New Roman"/>
              </a:rPr>
              <a:t> </a:t>
            </a:r>
            <a:r>
              <a:rPr sz="1800" spc="-5" dirty="0">
                <a:solidFill>
                  <a:srgbClr val="800000"/>
                </a:solidFill>
                <a:latin typeface="Times New Roman"/>
                <a:cs typeface="Times New Roman"/>
              </a:rPr>
              <a:t>erro</a:t>
            </a:r>
            <a:r>
              <a:rPr sz="1800" spc="-105" dirty="0">
                <a:solidFill>
                  <a:srgbClr val="800000"/>
                </a:solidFill>
                <a:latin typeface="Times New Roman"/>
                <a:cs typeface="Times New Roman"/>
              </a:rPr>
              <a:t>r</a:t>
            </a:r>
            <a:r>
              <a:rPr sz="1800" dirty="0">
                <a:solidFill>
                  <a:srgbClr val="800000"/>
                </a:solidFill>
                <a:latin typeface="Times New Roman"/>
                <a:cs typeface="Times New Roman"/>
              </a:rPr>
              <a:t>.</a:t>
            </a:r>
            <a:r>
              <a:rPr sz="1800" spc="-100" dirty="0">
                <a:solidFill>
                  <a:srgbClr val="800000"/>
                </a:solidFill>
                <a:latin typeface="Times New Roman"/>
                <a:cs typeface="Times New Roman"/>
              </a:rPr>
              <a:t> </a:t>
            </a:r>
            <a:r>
              <a:rPr sz="1800" dirty="0">
                <a:solidFill>
                  <a:srgbClr val="800000"/>
                </a:solidFill>
                <a:latin typeface="Times New Roman"/>
                <a:cs typeface="Times New Roman"/>
              </a:rPr>
              <a:t>A</a:t>
            </a:r>
            <a:r>
              <a:rPr sz="1800" spc="-100" dirty="0">
                <a:solidFill>
                  <a:srgbClr val="800000"/>
                </a:solidFill>
                <a:latin typeface="Times New Roman"/>
                <a:cs typeface="Times New Roman"/>
              </a:rPr>
              <a:t> </a:t>
            </a:r>
            <a:r>
              <a:rPr sz="1800" spc="-5" dirty="0">
                <a:solidFill>
                  <a:srgbClr val="800000"/>
                </a:solidFill>
                <a:latin typeface="Times New Roman"/>
                <a:cs typeface="Times New Roman"/>
              </a:rPr>
              <a:t>referenc</a:t>
            </a:r>
            <a:r>
              <a:rPr sz="1800" dirty="0">
                <a:solidFill>
                  <a:srgbClr val="800000"/>
                </a:solidFill>
                <a:latin typeface="Times New Roman"/>
                <a:cs typeface="Times New Roman"/>
              </a:rPr>
              <a:t>e</a:t>
            </a:r>
            <a:r>
              <a:rPr sz="1800" spc="10" dirty="0">
                <a:solidFill>
                  <a:srgbClr val="800000"/>
                </a:solidFill>
                <a:latin typeface="Times New Roman"/>
                <a:cs typeface="Times New Roman"/>
              </a:rPr>
              <a:t> </a:t>
            </a:r>
            <a:r>
              <a:rPr sz="1800" spc="-5" dirty="0">
                <a:solidFill>
                  <a:srgbClr val="800000"/>
                </a:solidFill>
                <a:latin typeface="Times New Roman"/>
                <a:cs typeface="Times New Roman"/>
              </a:rPr>
              <a:t>a</a:t>
            </a:r>
            <a:r>
              <a:rPr sz="1800" spc="-30" dirty="0">
                <a:solidFill>
                  <a:srgbClr val="800000"/>
                </a:solidFill>
                <a:latin typeface="Times New Roman"/>
                <a:cs typeface="Times New Roman"/>
              </a:rPr>
              <a:t>r</a:t>
            </a:r>
            <a:r>
              <a:rPr sz="1800" spc="-5" dirty="0">
                <a:solidFill>
                  <a:srgbClr val="800000"/>
                </a:solidFill>
                <a:latin typeface="Times New Roman"/>
                <a:cs typeface="Times New Roman"/>
              </a:rPr>
              <a:t>gument </a:t>
            </a:r>
            <a:r>
              <a:rPr sz="1800" dirty="0">
                <a:solidFill>
                  <a:srgbClr val="800000"/>
                </a:solidFill>
                <a:latin typeface="Times New Roman"/>
                <a:cs typeface="Times New Roman"/>
              </a:rPr>
              <a:t>cannot share memory with a numeric constant</a:t>
            </a:r>
            <a:endParaRPr sz="1800" dirty="0">
              <a:latin typeface="Times New Roman"/>
              <a:cs typeface="Times New Roman"/>
            </a:endParaRPr>
          </a:p>
          <a:p>
            <a:pPr marL="161925" marR="417830">
              <a:lnSpc>
                <a:spcPct val="100000"/>
              </a:lnSpc>
              <a:spcBef>
                <a:spcPts val="1155"/>
              </a:spcBef>
            </a:pPr>
            <a:r>
              <a:rPr sz="1800" spc="-5" dirty="0">
                <a:solidFill>
                  <a:srgbClr val="800000"/>
                </a:solidFill>
                <a:latin typeface="Times New Roman"/>
                <a:cs typeface="Times New Roman"/>
              </a:rPr>
              <a:t>Compilatio</a:t>
            </a:r>
            <a:r>
              <a:rPr sz="1800" dirty="0">
                <a:solidFill>
                  <a:srgbClr val="800000"/>
                </a:solidFill>
                <a:latin typeface="Times New Roman"/>
                <a:cs typeface="Times New Roman"/>
              </a:rPr>
              <a:t>n</a:t>
            </a:r>
            <a:r>
              <a:rPr sz="1800" spc="10" dirty="0">
                <a:solidFill>
                  <a:srgbClr val="800000"/>
                </a:solidFill>
                <a:latin typeface="Times New Roman"/>
                <a:cs typeface="Times New Roman"/>
              </a:rPr>
              <a:t> </a:t>
            </a:r>
            <a:r>
              <a:rPr sz="1800" spc="-5" dirty="0">
                <a:solidFill>
                  <a:srgbClr val="800000"/>
                </a:solidFill>
                <a:latin typeface="Times New Roman"/>
                <a:cs typeface="Times New Roman"/>
              </a:rPr>
              <a:t>erro</a:t>
            </a:r>
            <a:r>
              <a:rPr sz="1800" spc="-105" dirty="0">
                <a:solidFill>
                  <a:srgbClr val="800000"/>
                </a:solidFill>
                <a:latin typeface="Times New Roman"/>
                <a:cs typeface="Times New Roman"/>
              </a:rPr>
              <a:t>r</a:t>
            </a:r>
            <a:r>
              <a:rPr sz="1800" dirty="0">
                <a:solidFill>
                  <a:srgbClr val="800000"/>
                </a:solidFill>
                <a:latin typeface="Times New Roman"/>
                <a:cs typeface="Times New Roman"/>
              </a:rPr>
              <a:t>.</a:t>
            </a:r>
            <a:r>
              <a:rPr sz="1800" spc="-100" dirty="0">
                <a:solidFill>
                  <a:srgbClr val="800000"/>
                </a:solidFill>
                <a:latin typeface="Times New Roman"/>
                <a:cs typeface="Times New Roman"/>
              </a:rPr>
              <a:t> </a:t>
            </a:r>
            <a:r>
              <a:rPr sz="1800" dirty="0">
                <a:solidFill>
                  <a:srgbClr val="800000"/>
                </a:solidFill>
                <a:latin typeface="Times New Roman"/>
                <a:cs typeface="Times New Roman"/>
              </a:rPr>
              <a:t>A</a:t>
            </a:r>
            <a:r>
              <a:rPr sz="1800" spc="-100" dirty="0">
                <a:solidFill>
                  <a:srgbClr val="800000"/>
                </a:solidFill>
                <a:latin typeface="Times New Roman"/>
                <a:cs typeface="Times New Roman"/>
              </a:rPr>
              <a:t> </a:t>
            </a:r>
            <a:r>
              <a:rPr sz="1800" spc="-5" dirty="0">
                <a:solidFill>
                  <a:srgbClr val="800000"/>
                </a:solidFill>
                <a:latin typeface="Times New Roman"/>
                <a:cs typeface="Times New Roman"/>
              </a:rPr>
              <a:t>referenc</a:t>
            </a:r>
            <a:r>
              <a:rPr sz="1800" dirty="0">
                <a:solidFill>
                  <a:srgbClr val="800000"/>
                </a:solidFill>
                <a:latin typeface="Times New Roman"/>
                <a:cs typeface="Times New Roman"/>
              </a:rPr>
              <a:t>e</a:t>
            </a:r>
            <a:r>
              <a:rPr sz="1800" spc="10" dirty="0">
                <a:solidFill>
                  <a:srgbClr val="800000"/>
                </a:solidFill>
                <a:latin typeface="Times New Roman"/>
                <a:cs typeface="Times New Roman"/>
              </a:rPr>
              <a:t> </a:t>
            </a:r>
            <a:r>
              <a:rPr sz="1800" spc="-5" dirty="0">
                <a:solidFill>
                  <a:srgbClr val="800000"/>
                </a:solidFill>
                <a:latin typeface="Times New Roman"/>
                <a:cs typeface="Times New Roman"/>
              </a:rPr>
              <a:t>a</a:t>
            </a:r>
            <a:r>
              <a:rPr sz="1800" spc="-30" dirty="0">
                <a:solidFill>
                  <a:srgbClr val="800000"/>
                </a:solidFill>
                <a:latin typeface="Times New Roman"/>
                <a:cs typeface="Times New Roman"/>
              </a:rPr>
              <a:t>r</a:t>
            </a:r>
            <a:r>
              <a:rPr sz="1800" spc="-5" dirty="0">
                <a:solidFill>
                  <a:srgbClr val="800000"/>
                </a:solidFill>
                <a:latin typeface="Times New Roman"/>
                <a:cs typeface="Times New Roman"/>
              </a:rPr>
              <a:t>gument </a:t>
            </a:r>
            <a:r>
              <a:rPr sz="1800" dirty="0">
                <a:solidFill>
                  <a:srgbClr val="800000"/>
                </a:solidFill>
                <a:latin typeface="Times New Roman"/>
                <a:cs typeface="Times New Roman"/>
              </a:rPr>
              <a:t>cannot share memory with a symbolic constant</a:t>
            </a:r>
            <a:endParaRPr sz="1800" dirty="0">
              <a:latin typeface="Times New Roman"/>
              <a:cs typeface="Times New Roman"/>
            </a:endParaRPr>
          </a:p>
          <a:p>
            <a:pPr marL="161925" marR="1015365">
              <a:lnSpc>
                <a:spcPct val="108900"/>
              </a:lnSpc>
              <a:spcBef>
                <a:spcPts val="1150"/>
              </a:spcBef>
            </a:pPr>
            <a:r>
              <a:rPr sz="1800" spc="-5" dirty="0">
                <a:solidFill>
                  <a:srgbClr val="800000"/>
                </a:solidFill>
                <a:latin typeface="Times New Roman"/>
                <a:cs typeface="Times New Roman"/>
              </a:rPr>
              <a:t>Compilatio</a:t>
            </a:r>
            <a:r>
              <a:rPr sz="1800" dirty="0">
                <a:solidFill>
                  <a:srgbClr val="800000"/>
                </a:solidFill>
                <a:latin typeface="Times New Roman"/>
                <a:cs typeface="Times New Roman"/>
              </a:rPr>
              <a:t>n</a:t>
            </a:r>
            <a:r>
              <a:rPr sz="1800" spc="10" dirty="0">
                <a:solidFill>
                  <a:srgbClr val="800000"/>
                </a:solidFill>
                <a:latin typeface="Times New Roman"/>
                <a:cs typeface="Times New Roman"/>
              </a:rPr>
              <a:t> </a:t>
            </a:r>
            <a:r>
              <a:rPr sz="1800" spc="-5" dirty="0">
                <a:solidFill>
                  <a:srgbClr val="800000"/>
                </a:solidFill>
                <a:latin typeface="Times New Roman"/>
                <a:cs typeface="Times New Roman"/>
              </a:rPr>
              <a:t>erro</a:t>
            </a:r>
            <a:r>
              <a:rPr sz="1800" spc="-105" dirty="0">
                <a:solidFill>
                  <a:srgbClr val="800000"/>
                </a:solidFill>
                <a:latin typeface="Times New Roman"/>
                <a:cs typeface="Times New Roman"/>
              </a:rPr>
              <a:t>r</a:t>
            </a:r>
            <a:r>
              <a:rPr sz="1800" dirty="0">
                <a:solidFill>
                  <a:srgbClr val="800000"/>
                </a:solidFill>
                <a:latin typeface="Times New Roman"/>
                <a:cs typeface="Times New Roman"/>
              </a:rPr>
              <a:t>.</a:t>
            </a:r>
            <a:r>
              <a:rPr sz="1800" spc="-100" dirty="0">
                <a:solidFill>
                  <a:srgbClr val="800000"/>
                </a:solidFill>
                <a:latin typeface="Times New Roman"/>
                <a:cs typeface="Times New Roman"/>
              </a:rPr>
              <a:t> </a:t>
            </a:r>
            <a:r>
              <a:rPr sz="1800" dirty="0">
                <a:solidFill>
                  <a:srgbClr val="800000"/>
                </a:solidFill>
                <a:latin typeface="Times New Roman"/>
                <a:cs typeface="Times New Roman"/>
              </a:rPr>
              <a:t>A</a:t>
            </a:r>
            <a:r>
              <a:rPr sz="1800" spc="-100" dirty="0">
                <a:solidFill>
                  <a:srgbClr val="800000"/>
                </a:solidFill>
                <a:latin typeface="Times New Roman"/>
                <a:cs typeface="Times New Roman"/>
              </a:rPr>
              <a:t> </a:t>
            </a:r>
            <a:r>
              <a:rPr sz="1800" spc="-5" dirty="0">
                <a:solidFill>
                  <a:srgbClr val="800000"/>
                </a:solidFill>
                <a:latin typeface="Times New Roman"/>
                <a:cs typeface="Times New Roman"/>
              </a:rPr>
              <a:t>referenc</a:t>
            </a:r>
            <a:r>
              <a:rPr sz="1800" dirty="0">
                <a:solidFill>
                  <a:srgbClr val="800000"/>
                </a:solidFill>
                <a:latin typeface="Times New Roman"/>
                <a:cs typeface="Times New Roman"/>
              </a:rPr>
              <a:t>e</a:t>
            </a:r>
            <a:r>
              <a:rPr sz="1800" spc="10" dirty="0">
                <a:solidFill>
                  <a:srgbClr val="800000"/>
                </a:solidFill>
                <a:latin typeface="Times New Roman"/>
                <a:cs typeface="Times New Roman"/>
              </a:rPr>
              <a:t> </a:t>
            </a:r>
            <a:r>
              <a:rPr sz="1800" spc="-5" dirty="0">
                <a:solidFill>
                  <a:srgbClr val="800000"/>
                </a:solidFill>
                <a:latin typeface="Times New Roman"/>
                <a:cs typeface="Times New Roman"/>
              </a:rPr>
              <a:t>a</a:t>
            </a:r>
            <a:r>
              <a:rPr sz="1800" spc="-30" dirty="0">
                <a:solidFill>
                  <a:srgbClr val="800000"/>
                </a:solidFill>
                <a:latin typeface="Times New Roman"/>
                <a:cs typeface="Times New Roman"/>
              </a:rPr>
              <a:t>r</a:t>
            </a:r>
            <a:r>
              <a:rPr sz="1800" spc="-5" dirty="0">
                <a:solidFill>
                  <a:srgbClr val="800000"/>
                </a:solidFill>
                <a:latin typeface="Times New Roman"/>
                <a:cs typeface="Times New Roman"/>
              </a:rPr>
              <a:t>gument </a:t>
            </a:r>
            <a:r>
              <a:rPr sz="1800" dirty="0">
                <a:solidFill>
                  <a:srgbClr val="800000"/>
                </a:solidFill>
                <a:latin typeface="Times New Roman"/>
                <a:cs typeface="Times New Roman"/>
              </a:rPr>
              <a:t>cannot share memory with an</a:t>
            </a:r>
            <a:r>
              <a:rPr sz="1800" spc="-20" dirty="0">
                <a:solidFill>
                  <a:srgbClr val="800000"/>
                </a:solidFill>
                <a:latin typeface="Times New Roman"/>
                <a:cs typeface="Times New Roman"/>
              </a:rPr>
              <a:t> </a:t>
            </a:r>
            <a:r>
              <a:rPr sz="1800" i="1" spc="-5" dirty="0">
                <a:solidFill>
                  <a:srgbClr val="800000"/>
                </a:solidFill>
                <a:latin typeface="Times New Roman"/>
                <a:cs typeface="Times New Roman"/>
              </a:rPr>
              <a:t>rvalue</a:t>
            </a:r>
            <a:endParaRPr sz="1800" dirty="0">
              <a:latin typeface="Times New Roman"/>
              <a:cs typeface="Times New Roman"/>
            </a:endParaRPr>
          </a:p>
        </p:txBody>
      </p:sp>
      <p:sp>
        <p:nvSpPr>
          <p:cNvPr id="13" name="object 13"/>
          <p:cNvSpPr/>
          <p:nvPr/>
        </p:nvSpPr>
        <p:spPr>
          <a:xfrm>
            <a:off x="4555121" y="3922776"/>
            <a:ext cx="4895850" cy="2879725"/>
          </a:xfrm>
          <a:custGeom>
            <a:avLst/>
            <a:gdLst/>
            <a:ahLst/>
            <a:cxnLst/>
            <a:rect l="l" t="t" r="r" b="b"/>
            <a:pathLst>
              <a:path w="4895850" h="2879725">
                <a:moveTo>
                  <a:pt x="0" y="0"/>
                </a:moveTo>
                <a:lnTo>
                  <a:pt x="0" y="2879598"/>
                </a:lnTo>
                <a:lnTo>
                  <a:pt x="4895850" y="2879598"/>
                </a:lnTo>
                <a:lnTo>
                  <a:pt x="4895850" y="0"/>
                </a:lnTo>
                <a:lnTo>
                  <a:pt x="0" y="0"/>
                </a:lnTo>
                <a:close/>
              </a:path>
            </a:pathLst>
          </a:custGeom>
          <a:no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4871" y="0"/>
            <a:ext cx="6663657" cy="615553"/>
          </a:xfrm>
          <a:prstGeom prst="rect">
            <a:avLst/>
          </a:prstGeom>
        </p:spPr>
        <p:txBody>
          <a:bodyPr vert="horz" wrap="square" lIns="0" tIns="0" rIns="0" bIns="0" rtlCol="0">
            <a:spAutoFit/>
          </a:bodyPr>
          <a:lstStyle/>
          <a:p>
            <a:pPr marL="12700">
              <a:lnSpc>
                <a:spcPct val="100000"/>
              </a:lnSpc>
            </a:pPr>
            <a:r>
              <a:rPr lang="en-US" spc="-10" dirty="0"/>
              <a:t>IV. </a:t>
            </a:r>
            <a:r>
              <a:rPr spc="-10" dirty="0"/>
              <a:t>D</a:t>
            </a:r>
            <a:r>
              <a:rPr spc="-40" dirty="0"/>
              <a:t>e</a:t>
            </a:r>
            <a:r>
              <a:rPr spc="-85" dirty="0"/>
              <a:t>f</a:t>
            </a:r>
            <a:r>
              <a:rPr spc="-5" dirty="0"/>
              <a:t>aul</a:t>
            </a:r>
            <a:r>
              <a:rPr dirty="0"/>
              <a:t>t</a:t>
            </a:r>
            <a:r>
              <a:rPr spc="15" dirty="0"/>
              <a:t> </a:t>
            </a:r>
            <a:r>
              <a:rPr spc="-5" dirty="0"/>
              <a:t>Functio</a:t>
            </a:r>
            <a:r>
              <a:rPr dirty="0"/>
              <a:t>n</a:t>
            </a:r>
            <a:r>
              <a:rPr spc="35" dirty="0"/>
              <a:t> </a:t>
            </a:r>
            <a:r>
              <a:rPr spc="-90" dirty="0"/>
              <a:t>P</a:t>
            </a:r>
            <a:r>
              <a:rPr spc="-10" dirty="0"/>
              <a:t>a</a:t>
            </a:r>
            <a:r>
              <a:rPr spc="-90" dirty="0"/>
              <a:t>r</a:t>
            </a:r>
            <a:r>
              <a:rPr spc="-10" dirty="0"/>
              <a:t>a</a:t>
            </a:r>
            <a:r>
              <a:rPr spc="-5" dirty="0"/>
              <a:t>m</a:t>
            </a:r>
            <a:r>
              <a:rPr spc="-30" dirty="0"/>
              <a:t>e</a:t>
            </a:r>
            <a:r>
              <a:rPr spc="-55" dirty="0"/>
              <a:t>t</a:t>
            </a:r>
            <a:r>
              <a:rPr spc="-5" dirty="0"/>
              <a:t>e</a:t>
            </a:r>
            <a:r>
              <a:rPr spc="-90" dirty="0"/>
              <a:t>rs</a:t>
            </a:r>
            <a:endParaRPr dirty="0"/>
          </a:p>
        </p:txBody>
      </p:sp>
      <p:sp>
        <p:nvSpPr>
          <p:cNvPr id="3" name="object 3"/>
          <p:cNvSpPr txBox="1"/>
          <p:nvPr/>
        </p:nvSpPr>
        <p:spPr>
          <a:xfrm>
            <a:off x="88900" y="1190625"/>
            <a:ext cx="10744200" cy="5141600"/>
          </a:xfrm>
          <a:prstGeom prst="rect">
            <a:avLst/>
          </a:prstGeom>
        </p:spPr>
        <p:txBody>
          <a:bodyPr vert="horz" wrap="square" lIns="0" tIns="0" rIns="0" bIns="0" rtlCol="0">
            <a:spAutoFit/>
          </a:bodyPr>
          <a:lstStyle/>
          <a:p>
            <a:pPr marL="500380" indent="-342900" algn="just">
              <a:lnSpc>
                <a:spcPct val="100000"/>
              </a:lnSpc>
              <a:buFont typeface="Arial"/>
              <a:buChar char="•"/>
              <a:tabLst>
                <a:tab pos="501015" algn="l"/>
              </a:tabLst>
            </a:pPr>
            <a:r>
              <a:rPr sz="2800" b="1" dirty="0">
                <a:latin typeface="Times New Roman"/>
                <a:cs typeface="Times New Roman"/>
              </a:rPr>
              <a:t>C</a:t>
            </a:r>
            <a:endParaRPr sz="2800" dirty="0">
              <a:latin typeface="Times New Roman"/>
              <a:cs typeface="Times New Roman"/>
            </a:endParaRPr>
          </a:p>
          <a:p>
            <a:pPr marL="500380" marR="151765" indent="-19050" algn="just">
              <a:lnSpc>
                <a:spcPts val="2390"/>
              </a:lnSpc>
              <a:spcBef>
                <a:spcPts val="869"/>
              </a:spcBef>
            </a:pPr>
            <a:r>
              <a:rPr sz="2400" dirty="0">
                <a:latin typeface="Calibri"/>
                <a:cs typeface="Calibri"/>
              </a:rPr>
              <a:t>When</a:t>
            </a:r>
            <a:r>
              <a:rPr sz="2400" spc="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functio</a:t>
            </a:r>
            <a:r>
              <a:rPr sz="2400" dirty="0">
                <a:latin typeface="Calibri"/>
                <a:cs typeface="Calibri"/>
              </a:rPr>
              <a:t>n</a:t>
            </a:r>
            <a:r>
              <a:rPr sz="2400" spc="-5" dirty="0">
                <a:latin typeface="Calibri"/>
                <a:cs typeface="Calibri"/>
              </a:rPr>
              <a:t> </a:t>
            </a:r>
            <a:r>
              <a:rPr sz="2400" dirty="0">
                <a:latin typeface="Calibri"/>
                <a:cs typeface="Calibri"/>
              </a:rPr>
              <a:t>is</a:t>
            </a:r>
            <a:r>
              <a:rPr sz="2400" spc="-10" dirty="0">
                <a:latin typeface="Calibri"/>
                <a:cs typeface="Calibri"/>
              </a:rPr>
              <a:t> </a:t>
            </a:r>
            <a:r>
              <a:rPr sz="2400" spc="-25" dirty="0">
                <a:latin typeface="Calibri"/>
                <a:cs typeface="Calibri"/>
              </a:rPr>
              <a:t>c</a:t>
            </a:r>
            <a:r>
              <a:rPr sz="2400" dirty="0">
                <a:latin typeface="Calibri"/>
                <a:cs typeface="Calibri"/>
              </a:rPr>
              <a:t>a</a:t>
            </a:r>
            <a:r>
              <a:rPr sz="2400" spc="-5" dirty="0">
                <a:latin typeface="Calibri"/>
                <a:cs typeface="Calibri"/>
              </a:rPr>
              <a:t>lled</a:t>
            </a:r>
            <a:r>
              <a:rPr sz="2400" dirty="0">
                <a:latin typeface="Calibri"/>
                <a:cs typeface="Calibri"/>
              </a:rPr>
              <a:t>, </a:t>
            </a:r>
            <a:r>
              <a:rPr lang="en-US" sz="2400" b="1" dirty="0">
                <a:solidFill>
                  <a:srgbClr val="FF0000"/>
                </a:solidFill>
                <a:latin typeface="Calibri"/>
                <a:cs typeface="Calibri"/>
              </a:rPr>
              <a:t>ALL</a:t>
            </a:r>
            <a:r>
              <a:rPr sz="2400" b="1" spc="-15" dirty="0">
                <a:solidFill>
                  <a:srgbClr val="FF0000"/>
                </a:solidFill>
                <a:latin typeface="Calibri"/>
                <a:cs typeface="Calibri"/>
              </a:rPr>
              <a:t> </a:t>
            </a:r>
            <a:r>
              <a:rPr sz="2400" spc="-5" dirty="0">
                <a:latin typeface="Calibri"/>
                <a:cs typeface="Calibri"/>
              </a:rPr>
              <a:t>it</a:t>
            </a:r>
            <a:r>
              <a:rPr sz="2400" dirty="0">
                <a:latin typeface="Calibri"/>
                <a:cs typeface="Calibri"/>
              </a:rPr>
              <a:t>s</a:t>
            </a:r>
            <a:r>
              <a:rPr sz="2400" spc="-10" dirty="0">
                <a:latin typeface="Calibri"/>
                <a:cs typeface="Calibri"/>
              </a:rPr>
              <a:t> </a:t>
            </a:r>
            <a:r>
              <a:rPr sz="2400" spc="-5" dirty="0">
                <a:latin typeface="Calibri"/>
                <a:cs typeface="Calibri"/>
              </a:rPr>
              <a:t>a</a:t>
            </a:r>
            <a:r>
              <a:rPr sz="2400" spc="-45" dirty="0">
                <a:latin typeface="Calibri"/>
                <a:cs typeface="Calibri"/>
              </a:rPr>
              <a:t>r</a:t>
            </a:r>
            <a:r>
              <a:rPr sz="2400" dirty="0">
                <a:latin typeface="Calibri"/>
                <a:cs typeface="Calibri"/>
              </a:rPr>
              <a:t>gume</a:t>
            </a:r>
            <a:r>
              <a:rPr sz="2400" spc="-30" dirty="0">
                <a:latin typeface="Calibri"/>
                <a:cs typeface="Calibri"/>
              </a:rPr>
              <a:t>n</a:t>
            </a:r>
            <a:r>
              <a:rPr sz="2400" dirty="0">
                <a:latin typeface="Calibri"/>
                <a:cs typeface="Calibri"/>
              </a:rPr>
              <a:t>ts</a:t>
            </a:r>
            <a:r>
              <a:rPr sz="2400" spc="-10" dirty="0">
                <a:latin typeface="Calibri"/>
                <a:cs typeface="Calibri"/>
              </a:rPr>
              <a:t> </a:t>
            </a:r>
            <a:r>
              <a:rPr sz="2400" b="1" dirty="0">
                <a:latin typeface="Calibri"/>
                <a:cs typeface="Calibri"/>
              </a:rPr>
              <a:t>mu</a:t>
            </a:r>
            <a:r>
              <a:rPr sz="2400" b="1" spc="-35" dirty="0">
                <a:latin typeface="Calibri"/>
                <a:cs typeface="Calibri"/>
              </a:rPr>
              <a:t>s</a:t>
            </a:r>
            <a:r>
              <a:rPr sz="2400" b="1" dirty="0">
                <a:latin typeface="Calibri"/>
                <a:cs typeface="Calibri"/>
              </a:rPr>
              <a:t>t</a:t>
            </a:r>
            <a:r>
              <a:rPr sz="2400" b="1" spc="-10" dirty="0">
                <a:latin typeface="Calibri"/>
                <a:cs typeface="Calibri"/>
              </a:rPr>
              <a:t> </a:t>
            </a:r>
            <a:r>
              <a:rPr sz="2400" b="1" spc="-5" dirty="0">
                <a:latin typeface="Calibri"/>
                <a:cs typeface="Calibri"/>
              </a:rPr>
              <a:t>b</a:t>
            </a:r>
            <a:r>
              <a:rPr sz="2400" b="1" dirty="0">
                <a:latin typeface="Calibri"/>
                <a:cs typeface="Calibri"/>
              </a:rPr>
              <a:t>e </a:t>
            </a:r>
            <a:r>
              <a:rPr sz="2400" b="1" spc="-5" dirty="0">
                <a:latin typeface="Calibri"/>
                <a:cs typeface="Calibri"/>
              </a:rPr>
              <a:t>p</a:t>
            </a:r>
            <a:r>
              <a:rPr sz="2400" b="1" spc="-40" dirty="0">
                <a:latin typeface="Calibri"/>
                <a:cs typeface="Calibri"/>
              </a:rPr>
              <a:t>r</a:t>
            </a:r>
            <a:r>
              <a:rPr sz="2400" b="1" spc="-5" dirty="0">
                <a:latin typeface="Calibri"/>
                <a:cs typeface="Calibri"/>
              </a:rPr>
              <a:t>ovided </a:t>
            </a:r>
            <a:r>
              <a:rPr sz="2400" b="1" dirty="0">
                <a:latin typeface="Calibri"/>
                <a:cs typeface="Calibri"/>
              </a:rPr>
              <a:t>with</a:t>
            </a:r>
            <a:r>
              <a:rPr sz="2400" b="1" spc="-20" dirty="0">
                <a:latin typeface="Calibri"/>
                <a:cs typeface="Calibri"/>
              </a:rPr>
              <a:t> </a:t>
            </a:r>
            <a:r>
              <a:rPr sz="2400" b="1" dirty="0">
                <a:latin typeface="Calibri"/>
                <a:cs typeface="Calibri"/>
              </a:rPr>
              <a:t>actual</a:t>
            </a:r>
            <a:r>
              <a:rPr sz="2400" b="1" spc="-10" dirty="0">
                <a:latin typeface="Calibri"/>
                <a:cs typeface="Calibri"/>
              </a:rPr>
              <a:t> </a:t>
            </a:r>
            <a:r>
              <a:rPr sz="2400" b="1" spc="-40" dirty="0">
                <a:latin typeface="Calibri"/>
                <a:cs typeface="Calibri"/>
              </a:rPr>
              <a:t>v</a:t>
            </a:r>
            <a:r>
              <a:rPr sz="2400" b="1" spc="-5" dirty="0">
                <a:latin typeface="Calibri"/>
                <a:cs typeface="Calibri"/>
              </a:rPr>
              <a:t>a</a:t>
            </a:r>
            <a:r>
              <a:rPr sz="2400" b="1" dirty="0">
                <a:latin typeface="Calibri"/>
                <a:cs typeface="Calibri"/>
              </a:rPr>
              <a:t>l</a:t>
            </a:r>
            <a:r>
              <a:rPr sz="2400" b="1" spc="-5" dirty="0">
                <a:latin typeface="Calibri"/>
                <a:cs typeface="Calibri"/>
              </a:rPr>
              <a:t>ue</a:t>
            </a:r>
            <a:r>
              <a:rPr sz="2400" b="1" dirty="0">
                <a:latin typeface="Calibri"/>
                <a:cs typeface="Calibri"/>
              </a:rPr>
              <a:t>s</a:t>
            </a:r>
          </a:p>
          <a:p>
            <a:pPr marL="156845" algn="just">
              <a:lnSpc>
                <a:spcPts val="2275"/>
              </a:lnSpc>
            </a:pPr>
            <a:r>
              <a:rPr lang="en-AU" sz="2000" spc="-5" dirty="0">
                <a:solidFill>
                  <a:srgbClr val="00009A"/>
                </a:solidFill>
                <a:latin typeface="Courier New"/>
                <a:cs typeface="Courier New"/>
              </a:rPr>
              <a:t>  </a:t>
            </a:r>
            <a:r>
              <a:rPr sz="2000" spc="-5" dirty="0">
                <a:solidFill>
                  <a:srgbClr val="00009A"/>
                </a:solidFill>
                <a:latin typeface="Courier New"/>
                <a:cs typeface="Courier New"/>
              </a:rPr>
              <a:t>float </a:t>
            </a:r>
            <a:r>
              <a:rPr sz="2000" spc="-5" dirty="0">
                <a:latin typeface="Courier New"/>
                <a:cs typeface="Courier New"/>
              </a:rPr>
              <a:t>getVolum( </a:t>
            </a:r>
            <a:r>
              <a:rPr sz="2000" spc="-5" dirty="0">
                <a:solidFill>
                  <a:srgbClr val="00009A"/>
                </a:solidFill>
                <a:latin typeface="Courier New"/>
                <a:cs typeface="Courier New"/>
              </a:rPr>
              <a:t>float </a:t>
            </a:r>
            <a:r>
              <a:rPr sz="2000" spc="-5" dirty="0">
                <a:latin typeface="Courier New"/>
                <a:cs typeface="Courier New"/>
              </a:rPr>
              <a:t>w, </a:t>
            </a:r>
            <a:r>
              <a:rPr sz="2000" spc="-5" dirty="0">
                <a:solidFill>
                  <a:srgbClr val="00009A"/>
                </a:solidFill>
                <a:latin typeface="Courier New"/>
                <a:cs typeface="Courier New"/>
              </a:rPr>
              <a:t>float </a:t>
            </a:r>
            <a:r>
              <a:rPr sz="2000" spc="-5" dirty="0">
                <a:latin typeface="Courier New"/>
                <a:cs typeface="Courier New"/>
              </a:rPr>
              <a:t>h, </a:t>
            </a:r>
            <a:r>
              <a:rPr sz="2000" spc="-5" dirty="0">
                <a:solidFill>
                  <a:srgbClr val="00009A"/>
                </a:solidFill>
                <a:latin typeface="Courier New"/>
                <a:cs typeface="Courier New"/>
              </a:rPr>
              <a:t>float </a:t>
            </a:r>
            <a:r>
              <a:rPr sz="2000" spc="-5" dirty="0">
                <a:latin typeface="Courier New"/>
                <a:cs typeface="Courier New"/>
              </a:rPr>
              <a:t>d );</a:t>
            </a:r>
            <a:endParaRPr sz="2000" dirty="0">
              <a:latin typeface="Courier New"/>
              <a:cs typeface="Courier New"/>
            </a:endParaRPr>
          </a:p>
          <a:p>
            <a:pPr algn="just">
              <a:lnSpc>
                <a:spcPct val="100000"/>
              </a:lnSpc>
              <a:spcBef>
                <a:spcPts val="42"/>
              </a:spcBef>
            </a:pPr>
            <a:endParaRPr sz="2050" dirty="0">
              <a:latin typeface="Times New Roman"/>
              <a:cs typeface="Times New Roman"/>
            </a:endParaRPr>
          </a:p>
          <a:p>
            <a:pPr marL="156845" algn="just">
              <a:lnSpc>
                <a:spcPct val="100000"/>
              </a:lnSpc>
            </a:pPr>
            <a:r>
              <a:rPr lang="en-AU" sz="2000" spc="-5" dirty="0">
                <a:latin typeface="Courier New"/>
                <a:cs typeface="Courier New"/>
              </a:rPr>
              <a:t>   </a:t>
            </a:r>
            <a:r>
              <a:rPr sz="2000" spc="-5" dirty="0" err="1">
                <a:latin typeface="Courier New"/>
                <a:cs typeface="Courier New"/>
              </a:rPr>
              <a:t>vol</a:t>
            </a:r>
            <a:r>
              <a:rPr sz="2000" spc="-5" dirty="0">
                <a:latin typeface="Courier New"/>
                <a:cs typeface="Courier New"/>
              </a:rPr>
              <a:t> = getVolum( 24.0, 36.5, 1.7 );</a:t>
            </a:r>
            <a:endParaRPr sz="2000" dirty="0">
              <a:latin typeface="Courier New"/>
              <a:cs typeface="Courier New"/>
            </a:endParaRPr>
          </a:p>
          <a:p>
            <a:pPr algn="just">
              <a:lnSpc>
                <a:spcPct val="100000"/>
              </a:lnSpc>
              <a:spcBef>
                <a:spcPts val="36"/>
              </a:spcBef>
            </a:pPr>
            <a:endParaRPr sz="2650" dirty="0">
              <a:latin typeface="Times New Roman"/>
              <a:cs typeface="Times New Roman"/>
            </a:endParaRPr>
          </a:p>
          <a:p>
            <a:pPr marL="12700" algn="just">
              <a:lnSpc>
                <a:spcPts val="3840"/>
              </a:lnSpc>
              <a:tabLst>
                <a:tab pos="354965" algn="l"/>
              </a:tabLst>
            </a:pPr>
            <a:r>
              <a:rPr sz="3200" spc="-5" dirty="0">
                <a:latin typeface="Arial"/>
                <a:cs typeface="Arial"/>
              </a:rPr>
              <a:t>•	</a:t>
            </a:r>
            <a:r>
              <a:rPr sz="2800" b="1" spc="-5" dirty="0">
                <a:latin typeface="Times New Roman"/>
                <a:cs typeface="Times New Roman"/>
              </a:rPr>
              <a:t>C++</a:t>
            </a:r>
            <a:endParaRPr sz="2800" dirty="0">
              <a:latin typeface="Times New Roman"/>
              <a:cs typeface="Times New Roman"/>
            </a:endParaRPr>
          </a:p>
          <a:p>
            <a:pPr marL="336550" algn="just">
              <a:lnSpc>
                <a:spcPts val="3360"/>
              </a:lnSpc>
            </a:pPr>
            <a:r>
              <a:rPr sz="2400" spc="-5" dirty="0">
                <a:latin typeface="Calibri"/>
                <a:cs typeface="Calibri"/>
              </a:rPr>
              <a:t>Function</a:t>
            </a:r>
            <a:r>
              <a:rPr sz="2400" dirty="0">
                <a:latin typeface="Calibri"/>
                <a:cs typeface="Calibri"/>
              </a:rPr>
              <a:t>s</a:t>
            </a:r>
            <a:r>
              <a:rPr sz="2400" spc="35" dirty="0">
                <a:latin typeface="Calibri"/>
                <a:cs typeface="Calibri"/>
              </a:rPr>
              <a:t> </a:t>
            </a:r>
            <a:r>
              <a:rPr sz="2400" dirty="0">
                <a:solidFill>
                  <a:srgbClr val="0070C0"/>
                </a:solidFill>
                <a:latin typeface="Calibri"/>
                <a:cs typeface="Calibri"/>
              </a:rPr>
              <a:t>m</a:t>
            </a:r>
            <a:r>
              <a:rPr sz="2400" spc="-55" dirty="0">
                <a:solidFill>
                  <a:srgbClr val="0070C0"/>
                </a:solidFill>
                <a:latin typeface="Calibri"/>
                <a:cs typeface="Calibri"/>
              </a:rPr>
              <a:t>a</a:t>
            </a:r>
            <a:r>
              <a:rPr sz="2400" spc="-5" dirty="0">
                <a:solidFill>
                  <a:srgbClr val="0070C0"/>
                </a:solidFill>
                <a:latin typeface="Calibri"/>
                <a:cs typeface="Calibri"/>
              </a:rPr>
              <a:t>y</a:t>
            </a:r>
            <a:r>
              <a:rPr sz="2400" spc="-10" dirty="0">
                <a:solidFill>
                  <a:srgbClr val="0070C0"/>
                </a:solidFill>
                <a:latin typeface="Calibri"/>
                <a:cs typeface="Calibri"/>
              </a:rPr>
              <a:t> </a:t>
            </a:r>
            <a:r>
              <a:rPr sz="2400" spc="-5" dirty="0">
                <a:solidFill>
                  <a:srgbClr val="0070C0"/>
                </a:solidFill>
                <a:latin typeface="Calibri"/>
                <a:cs typeface="Calibri"/>
              </a:rPr>
              <a:t>includ</a:t>
            </a:r>
            <a:r>
              <a:rPr sz="2400" dirty="0">
                <a:solidFill>
                  <a:srgbClr val="0070C0"/>
                </a:solidFill>
                <a:latin typeface="Calibri"/>
                <a:cs typeface="Calibri"/>
              </a:rPr>
              <a:t>e</a:t>
            </a:r>
            <a:r>
              <a:rPr sz="2400" spc="15" dirty="0">
                <a:solidFill>
                  <a:srgbClr val="0070C0"/>
                </a:solidFill>
                <a:latin typeface="Calibri"/>
                <a:cs typeface="Calibri"/>
              </a:rPr>
              <a:t> </a:t>
            </a:r>
            <a:r>
              <a:rPr sz="2400" spc="-5" dirty="0">
                <a:solidFill>
                  <a:srgbClr val="0070C0"/>
                </a:solidFill>
                <a:latin typeface="Calibri"/>
                <a:cs typeface="Calibri"/>
              </a:rPr>
              <a:t>on</a:t>
            </a:r>
            <a:r>
              <a:rPr sz="2400" dirty="0">
                <a:solidFill>
                  <a:srgbClr val="0070C0"/>
                </a:solidFill>
                <a:latin typeface="Calibri"/>
                <a:cs typeface="Calibri"/>
              </a:rPr>
              <a:t>e </a:t>
            </a:r>
            <a:r>
              <a:rPr sz="2400" spc="-5" dirty="0">
                <a:solidFill>
                  <a:srgbClr val="0070C0"/>
                </a:solidFill>
                <a:latin typeface="Calibri"/>
                <a:cs typeface="Calibri"/>
              </a:rPr>
              <a:t>o</a:t>
            </a:r>
            <a:r>
              <a:rPr sz="2400" dirty="0">
                <a:solidFill>
                  <a:srgbClr val="0070C0"/>
                </a:solidFill>
                <a:latin typeface="Calibri"/>
                <a:cs typeface="Calibri"/>
              </a:rPr>
              <a:t>r</a:t>
            </a:r>
            <a:r>
              <a:rPr sz="2400" spc="5" dirty="0">
                <a:solidFill>
                  <a:srgbClr val="0070C0"/>
                </a:solidFill>
                <a:latin typeface="Calibri"/>
                <a:cs typeface="Calibri"/>
              </a:rPr>
              <a:t> </a:t>
            </a:r>
            <a:r>
              <a:rPr sz="2400" spc="-5" dirty="0">
                <a:solidFill>
                  <a:srgbClr val="0070C0"/>
                </a:solidFill>
                <a:latin typeface="Calibri"/>
                <a:cs typeface="Calibri"/>
              </a:rPr>
              <a:t>mo</a:t>
            </a:r>
            <a:r>
              <a:rPr sz="2400" spc="-40" dirty="0">
                <a:solidFill>
                  <a:srgbClr val="0070C0"/>
                </a:solidFill>
                <a:latin typeface="Calibri"/>
                <a:cs typeface="Calibri"/>
              </a:rPr>
              <a:t>r</a:t>
            </a:r>
            <a:r>
              <a:rPr sz="2400" spc="-5" dirty="0">
                <a:solidFill>
                  <a:srgbClr val="0070C0"/>
                </a:solidFill>
                <a:latin typeface="Calibri"/>
                <a:cs typeface="Calibri"/>
              </a:rPr>
              <a:t>e</a:t>
            </a:r>
            <a:r>
              <a:rPr sz="2400" spc="-10" dirty="0">
                <a:solidFill>
                  <a:srgbClr val="0070C0"/>
                </a:solidFill>
                <a:latin typeface="Calibri"/>
                <a:cs typeface="Calibri"/>
              </a:rPr>
              <a:t> </a:t>
            </a:r>
            <a:r>
              <a:rPr sz="2400" spc="-5" dirty="0">
                <a:solidFill>
                  <a:srgbClr val="0070C0"/>
                </a:solidFill>
                <a:latin typeface="Calibri"/>
                <a:cs typeface="Calibri"/>
              </a:rPr>
              <a:t>d</a:t>
            </a:r>
            <a:r>
              <a:rPr sz="2400" spc="-25" dirty="0">
                <a:solidFill>
                  <a:srgbClr val="0070C0"/>
                </a:solidFill>
                <a:latin typeface="Calibri"/>
                <a:cs typeface="Calibri"/>
              </a:rPr>
              <a:t>e</a:t>
            </a:r>
            <a:r>
              <a:rPr sz="2400" spc="-55" dirty="0">
                <a:solidFill>
                  <a:srgbClr val="0070C0"/>
                </a:solidFill>
                <a:latin typeface="Calibri"/>
                <a:cs typeface="Calibri"/>
              </a:rPr>
              <a:t>f</a:t>
            </a:r>
            <a:r>
              <a:rPr sz="2400" dirty="0">
                <a:solidFill>
                  <a:srgbClr val="0070C0"/>
                </a:solidFill>
                <a:latin typeface="Calibri"/>
                <a:cs typeface="Calibri"/>
              </a:rPr>
              <a:t>a</a:t>
            </a:r>
            <a:r>
              <a:rPr sz="2400" spc="-5" dirty="0">
                <a:solidFill>
                  <a:srgbClr val="0070C0"/>
                </a:solidFill>
                <a:latin typeface="Calibri"/>
                <a:cs typeface="Calibri"/>
              </a:rPr>
              <a:t>ul</a:t>
            </a:r>
            <a:r>
              <a:rPr sz="2400" dirty="0">
                <a:solidFill>
                  <a:srgbClr val="0070C0"/>
                </a:solidFill>
                <a:latin typeface="Calibri"/>
                <a:cs typeface="Calibri"/>
              </a:rPr>
              <a:t>t</a:t>
            </a:r>
            <a:r>
              <a:rPr sz="2400" spc="-10" dirty="0">
                <a:solidFill>
                  <a:srgbClr val="0070C0"/>
                </a:solidFill>
                <a:latin typeface="Calibri"/>
                <a:cs typeface="Calibri"/>
              </a:rPr>
              <a:t> </a:t>
            </a:r>
            <a:r>
              <a:rPr sz="2400" spc="-5" dirty="0">
                <a:solidFill>
                  <a:srgbClr val="0070C0"/>
                </a:solidFill>
                <a:latin typeface="Calibri"/>
                <a:cs typeface="Calibri"/>
              </a:rPr>
              <a:t>a</a:t>
            </a:r>
            <a:r>
              <a:rPr sz="2400" spc="-35" dirty="0">
                <a:solidFill>
                  <a:srgbClr val="0070C0"/>
                </a:solidFill>
                <a:latin typeface="Calibri"/>
                <a:cs typeface="Calibri"/>
              </a:rPr>
              <a:t>r</a:t>
            </a:r>
            <a:r>
              <a:rPr sz="2400" spc="-5" dirty="0">
                <a:solidFill>
                  <a:srgbClr val="0070C0"/>
                </a:solidFill>
                <a:latin typeface="Calibri"/>
                <a:cs typeface="Calibri"/>
              </a:rPr>
              <a:t>gume</a:t>
            </a:r>
            <a:r>
              <a:rPr sz="2400" spc="-30" dirty="0">
                <a:solidFill>
                  <a:srgbClr val="0070C0"/>
                </a:solidFill>
                <a:latin typeface="Calibri"/>
                <a:cs typeface="Calibri"/>
              </a:rPr>
              <a:t>n</a:t>
            </a:r>
            <a:r>
              <a:rPr sz="2400" spc="-5" dirty="0">
                <a:solidFill>
                  <a:srgbClr val="0070C0"/>
                </a:solidFill>
                <a:latin typeface="Calibri"/>
                <a:cs typeface="Calibri"/>
              </a:rPr>
              <a:t>t</a:t>
            </a:r>
            <a:r>
              <a:rPr sz="2400" dirty="0">
                <a:solidFill>
                  <a:srgbClr val="0070C0"/>
                </a:solidFill>
                <a:latin typeface="Calibri"/>
                <a:cs typeface="Calibri"/>
              </a:rPr>
              <a:t>s</a:t>
            </a:r>
            <a:r>
              <a:rPr lang="en-US" sz="2400" dirty="0">
                <a:solidFill>
                  <a:srgbClr val="0070C0"/>
                </a:solidFill>
                <a:latin typeface="Calibri"/>
                <a:cs typeface="Calibri"/>
              </a:rPr>
              <a:t>/parameters</a:t>
            </a:r>
            <a:endParaRPr sz="2400" dirty="0">
              <a:solidFill>
                <a:srgbClr val="0070C0"/>
              </a:solidFill>
              <a:latin typeface="Calibri"/>
              <a:cs typeface="Calibri"/>
            </a:endParaRPr>
          </a:p>
          <a:p>
            <a:pPr marL="12700" algn="just">
              <a:lnSpc>
                <a:spcPct val="100000"/>
              </a:lnSpc>
              <a:spcBef>
                <a:spcPts val="2035"/>
              </a:spcBef>
            </a:pPr>
            <a:r>
              <a:rPr lang="en-AU" sz="2000" i="1" spc="-5" dirty="0">
                <a:latin typeface="Courier New"/>
                <a:cs typeface="Courier New"/>
              </a:rPr>
              <a:t>  </a:t>
            </a:r>
            <a:r>
              <a:rPr sz="2000" i="1" spc="-5" dirty="0">
                <a:latin typeface="Courier New"/>
                <a:cs typeface="Courier New"/>
              </a:rPr>
              <a:t>type </a:t>
            </a:r>
            <a:r>
              <a:rPr sz="2000" spc="-5" dirty="0">
                <a:latin typeface="Courier New"/>
                <a:cs typeface="Courier New"/>
              </a:rPr>
              <a:t>function_name( </a:t>
            </a:r>
            <a:r>
              <a:rPr sz="2000" i="1" spc="-5" dirty="0">
                <a:latin typeface="Courier New"/>
                <a:cs typeface="Courier New"/>
              </a:rPr>
              <a:t>type </a:t>
            </a:r>
            <a:r>
              <a:rPr sz="2000" spc="-5" dirty="0">
                <a:latin typeface="Courier New"/>
                <a:cs typeface="Courier New"/>
              </a:rPr>
              <a:t>arg1, </a:t>
            </a:r>
            <a:r>
              <a:rPr sz="2000" i="1" spc="-5" dirty="0">
                <a:latin typeface="Courier New"/>
                <a:cs typeface="Courier New"/>
              </a:rPr>
              <a:t>type </a:t>
            </a:r>
            <a:r>
              <a:rPr sz="2000" spc="-5" dirty="0">
                <a:latin typeface="Courier New"/>
                <a:cs typeface="Courier New"/>
              </a:rPr>
              <a:t>argN </a:t>
            </a:r>
            <a:r>
              <a:rPr sz="2000" b="1" spc="-5" dirty="0">
                <a:latin typeface="Courier New"/>
                <a:cs typeface="Courier New"/>
              </a:rPr>
              <a:t>= valueN </a:t>
            </a:r>
            <a:r>
              <a:rPr sz="2000" spc="-5" dirty="0">
                <a:latin typeface="Courier New"/>
                <a:cs typeface="Courier New"/>
              </a:rPr>
              <a:t>);</a:t>
            </a:r>
            <a:endParaRPr sz="2000" dirty="0">
              <a:latin typeface="Courier New"/>
              <a:cs typeface="Courier New"/>
            </a:endParaRPr>
          </a:p>
          <a:p>
            <a:pPr algn="just">
              <a:lnSpc>
                <a:spcPct val="100000"/>
              </a:lnSpc>
              <a:spcBef>
                <a:spcPts val="33"/>
              </a:spcBef>
            </a:pPr>
            <a:endParaRPr sz="2750" dirty="0">
              <a:latin typeface="Times New Roman"/>
              <a:cs typeface="Times New Roman"/>
            </a:endParaRPr>
          </a:p>
          <a:p>
            <a:pPr marL="355600" marR="685165" indent="-342900" algn="just">
              <a:lnSpc>
                <a:spcPct val="150000"/>
              </a:lnSpc>
              <a:buFont typeface="Arial"/>
              <a:buChar char="•"/>
              <a:tabLst>
                <a:tab pos="355600" algn="l"/>
              </a:tabLst>
            </a:pPr>
            <a:r>
              <a:rPr sz="2400" i="1" dirty="0">
                <a:latin typeface="Calibri"/>
                <a:cs typeface="Calibri"/>
              </a:rPr>
              <a:t>A</a:t>
            </a:r>
            <a:r>
              <a:rPr sz="2400" i="1" spc="5" dirty="0">
                <a:latin typeface="Calibri"/>
                <a:cs typeface="Calibri"/>
              </a:rPr>
              <a:t> </a:t>
            </a:r>
            <a:r>
              <a:rPr sz="2400" b="1" i="1" spc="-60" dirty="0">
                <a:solidFill>
                  <a:srgbClr val="0070C0"/>
                </a:solidFill>
                <a:latin typeface="Calibri"/>
                <a:cs typeface="Calibri"/>
              </a:rPr>
              <a:t>f</a:t>
            </a:r>
            <a:r>
              <a:rPr sz="2400" b="1" i="1" spc="-5" dirty="0">
                <a:solidFill>
                  <a:srgbClr val="0070C0"/>
                </a:solidFill>
                <a:latin typeface="Calibri"/>
                <a:cs typeface="Calibri"/>
              </a:rPr>
              <a:t>or</a:t>
            </a:r>
            <a:r>
              <a:rPr sz="2400" b="1" i="1" dirty="0">
                <a:solidFill>
                  <a:srgbClr val="0070C0"/>
                </a:solidFill>
                <a:latin typeface="Calibri"/>
                <a:cs typeface="Calibri"/>
              </a:rPr>
              <a:t>mal</a:t>
            </a:r>
            <a:r>
              <a:rPr sz="2400" b="1" i="1" spc="-5" dirty="0">
                <a:solidFill>
                  <a:srgbClr val="0070C0"/>
                </a:solidFill>
                <a:latin typeface="Calibri"/>
                <a:cs typeface="Calibri"/>
              </a:rPr>
              <a:t> pa</a:t>
            </a:r>
            <a:r>
              <a:rPr sz="2400" b="1" i="1" spc="-60" dirty="0">
                <a:solidFill>
                  <a:srgbClr val="0070C0"/>
                </a:solidFill>
                <a:latin typeface="Calibri"/>
                <a:cs typeface="Calibri"/>
              </a:rPr>
              <a:t>r</a:t>
            </a:r>
            <a:r>
              <a:rPr sz="2400" b="1" i="1" spc="-5" dirty="0">
                <a:solidFill>
                  <a:srgbClr val="0070C0"/>
                </a:solidFill>
                <a:latin typeface="Calibri"/>
                <a:cs typeface="Calibri"/>
              </a:rPr>
              <a:t>a</a:t>
            </a:r>
            <a:r>
              <a:rPr sz="2400" b="1" i="1" dirty="0">
                <a:solidFill>
                  <a:srgbClr val="0070C0"/>
                </a:solidFill>
                <a:latin typeface="Calibri"/>
                <a:cs typeface="Calibri"/>
              </a:rPr>
              <a:t>m</a:t>
            </a:r>
            <a:r>
              <a:rPr sz="2400" b="1" i="1" spc="-20" dirty="0">
                <a:solidFill>
                  <a:srgbClr val="0070C0"/>
                </a:solidFill>
                <a:latin typeface="Calibri"/>
                <a:cs typeface="Calibri"/>
              </a:rPr>
              <a:t>e</a:t>
            </a:r>
            <a:r>
              <a:rPr sz="2400" b="1" i="1" spc="-35" dirty="0">
                <a:solidFill>
                  <a:srgbClr val="0070C0"/>
                </a:solidFill>
                <a:latin typeface="Calibri"/>
                <a:cs typeface="Calibri"/>
              </a:rPr>
              <a:t>t</a:t>
            </a:r>
            <a:r>
              <a:rPr sz="2400" b="1" i="1" spc="-15" dirty="0">
                <a:solidFill>
                  <a:srgbClr val="0070C0"/>
                </a:solidFill>
                <a:latin typeface="Calibri"/>
                <a:cs typeface="Calibri"/>
              </a:rPr>
              <a:t>e</a:t>
            </a:r>
            <a:r>
              <a:rPr sz="2400" b="1" i="1" spc="-5" dirty="0">
                <a:solidFill>
                  <a:srgbClr val="0070C0"/>
                </a:solidFill>
                <a:latin typeface="Calibri"/>
                <a:cs typeface="Calibri"/>
              </a:rPr>
              <a:t>r</a:t>
            </a:r>
            <a:r>
              <a:rPr sz="2400" b="1" i="1" spc="-20" dirty="0">
                <a:solidFill>
                  <a:srgbClr val="0070C0"/>
                </a:solidFill>
                <a:latin typeface="Calibri"/>
                <a:cs typeface="Calibri"/>
              </a:rPr>
              <a:t> </a:t>
            </a:r>
            <a:r>
              <a:rPr sz="2400" spc="-40" dirty="0">
                <a:latin typeface="Calibri"/>
                <a:cs typeface="Calibri"/>
              </a:rPr>
              <a:t>r</a:t>
            </a:r>
            <a:r>
              <a:rPr sz="2400" spc="-10" dirty="0">
                <a:latin typeface="Calibri"/>
                <a:cs typeface="Calibri"/>
              </a:rPr>
              <a:t>e</a:t>
            </a:r>
            <a:r>
              <a:rPr sz="2400" spc="-5" dirty="0">
                <a:latin typeface="Calibri"/>
                <a:cs typeface="Calibri"/>
              </a:rPr>
              <a:t>c</a:t>
            </a:r>
            <a:r>
              <a:rPr sz="2400" spc="-10" dirty="0">
                <a:latin typeface="Calibri"/>
                <a:cs typeface="Calibri"/>
              </a:rPr>
              <a:t>e</a:t>
            </a:r>
            <a:r>
              <a:rPr sz="2400" spc="-5" dirty="0">
                <a:latin typeface="Calibri"/>
                <a:cs typeface="Calibri"/>
              </a:rPr>
              <a:t>i</a:t>
            </a:r>
            <a:r>
              <a:rPr sz="2400" spc="-30" dirty="0">
                <a:latin typeface="Calibri"/>
                <a:cs typeface="Calibri"/>
              </a:rPr>
              <a:t>v</a:t>
            </a:r>
            <a:r>
              <a:rPr sz="2400" spc="-10" dirty="0">
                <a:latin typeface="Calibri"/>
                <a:cs typeface="Calibri"/>
              </a:rPr>
              <a:t>e</a:t>
            </a:r>
            <a:r>
              <a:rPr sz="2400" dirty="0">
                <a:latin typeface="Calibri"/>
                <a:cs typeface="Calibri"/>
              </a:rPr>
              <a:t>s</a:t>
            </a:r>
            <a:r>
              <a:rPr sz="2400" spc="-15" dirty="0">
                <a:latin typeface="Calibri"/>
                <a:cs typeface="Calibri"/>
              </a:rPr>
              <a:t> </a:t>
            </a:r>
            <a:r>
              <a:rPr sz="2400" spc="-5" dirty="0">
                <a:latin typeface="Calibri"/>
                <a:cs typeface="Calibri"/>
              </a:rPr>
              <a:t>th</a:t>
            </a:r>
            <a:r>
              <a:rPr sz="2400" dirty="0">
                <a:latin typeface="Calibri"/>
                <a:cs typeface="Calibri"/>
              </a:rPr>
              <a:t>e </a:t>
            </a:r>
            <a:r>
              <a:rPr sz="2400" b="1" spc="-5" dirty="0">
                <a:solidFill>
                  <a:srgbClr val="0070C0"/>
                </a:solidFill>
                <a:latin typeface="Calibri"/>
                <a:cs typeface="Calibri"/>
              </a:rPr>
              <a:t>d</a:t>
            </a:r>
            <a:r>
              <a:rPr sz="2400" b="1" spc="-25" dirty="0">
                <a:solidFill>
                  <a:srgbClr val="0070C0"/>
                </a:solidFill>
                <a:latin typeface="Calibri"/>
                <a:cs typeface="Calibri"/>
              </a:rPr>
              <a:t>e</a:t>
            </a:r>
            <a:r>
              <a:rPr sz="2400" b="1" spc="-55" dirty="0">
                <a:solidFill>
                  <a:srgbClr val="0070C0"/>
                </a:solidFill>
                <a:latin typeface="Calibri"/>
                <a:cs typeface="Calibri"/>
              </a:rPr>
              <a:t>f</a:t>
            </a:r>
            <a:r>
              <a:rPr sz="2400" b="1" dirty="0">
                <a:solidFill>
                  <a:srgbClr val="0070C0"/>
                </a:solidFill>
                <a:latin typeface="Calibri"/>
                <a:cs typeface="Calibri"/>
              </a:rPr>
              <a:t>a</a:t>
            </a:r>
            <a:r>
              <a:rPr sz="2400" b="1" spc="-5" dirty="0">
                <a:solidFill>
                  <a:srgbClr val="0070C0"/>
                </a:solidFill>
                <a:latin typeface="Calibri"/>
                <a:cs typeface="Calibri"/>
              </a:rPr>
              <a:t>ul</a:t>
            </a:r>
            <a:r>
              <a:rPr sz="2400" b="1" dirty="0">
                <a:solidFill>
                  <a:srgbClr val="0070C0"/>
                </a:solidFill>
                <a:latin typeface="Calibri"/>
                <a:cs typeface="Calibri"/>
              </a:rPr>
              <a:t>t</a:t>
            </a:r>
            <a:r>
              <a:rPr sz="2400" b="1" spc="-10" dirty="0">
                <a:solidFill>
                  <a:srgbClr val="0070C0"/>
                </a:solidFill>
                <a:latin typeface="Calibri"/>
                <a:cs typeface="Calibri"/>
              </a:rPr>
              <a:t> </a:t>
            </a:r>
            <a:r>
              <a:rPr sz="2400" b="1" spc="-45" dirty="0">
                <a:solidFill>
                  <a:srgbClr val="0070C0"/>
                </a:solidFill>
                <a:latin typeface="Calibri"/>
                <a:cs typeface="Calibri"/>
              </a:rPr>
              <a:t>v</a:t>
            </a:r>
            <a:r>
              <a:rPr sz="2400" b="1" dirty="0">
                <a:solidFill>
                  <a:srgbClr val="0070C0"/>
                </a:solidFill>
                <a:latin typeface="Calibri"/>
                <a:cs typeface="Calibri"/>
              </a:rPr>
              <a:t>a</a:t>
            </a:r>
            <a:r>
              <a:rPr sz="2400" b="1" spc="-5" dirty="0">
                <a:solidFill>
                  <a:srgbClr val="0070C0"/>
                </a:solidFill>
                <a:latin typeface="Calibri"/>
                <a:cs typeface="Calibri"/>
              </a:rPr>
              <a:t>lue </a:t>
            </a:r>
            <a:r>
              <a:rPr sz="2400" spc="-5" dirty="0">
                <a:latin typeface="Calibri"/>
                <a:cs typeface="Calibri"/>
              </a:rPr>
              <a:t>i</a:t>
            </a:r>
            <a:r>
              <a:rPr sz="2400" dirty="0">
                <a:latin typeface="Calibri"/>
                <a:cs typeface="Calibri"/>
              </a:rPr>
              <a:t>f</a:t>
            </a:r>
            <a:r>
              <a:rPr sz="2400" spc="-5" dirty="0">
                <a:latin typeface="Calibri"/>
                <a:cs typeface="Calibri"/>
              </a:rPr>
              <a:t> </a:t>
            </a:r>
            <a:r>
              <a:rPr sz="2400" dirty="0">
                <a:latin typeface="Calibri"/>
                <a:cs typeface="Calibri"/>
              </a:rPr>
              <a:t>a </a:t>
            </a:r>
            <a:r>
              <a:rPr sz="2400" spc="-5" dirty="0">
                <a:latin typeface="Calibri"/>
                <a:cs typeface="Calibri"/>
              </a:rPr>
              <a:t>p</a:t>
            </a:r>
            <a:r>
              <a:rPr sz="2400" spc="-50" dirty="0">
                <a:latin typeface="Calibri"/>
                <a:cs typeface="Calibri"/>
              </a:rPr>
              <a:t>r</a:t>
            </a:r>
            <a:r>
              <a:rPr sz="2400" spc="-5" dirty="0">
                <a:latin typeface="Calibri"/>
                <a:cs typeface="Calibri"/>
              </a:rPr>
              <a:t>og</a:t>
            </a:r>
            <a:r>
              <a:rPr sz="2400" spc="-60" dirty="0">
                <a:latin typeface="Calibri"/>
                <a:cs typeface="Calibri"/>
              </a:rPr>
              <a:t>r</a:t>
            </a:r>
            <a:r>
              <a:rPr sz="2400" dirty="0">
                <a:latin typeface="Calibri"/>
                <a:cs typeface="Calibri"/>
              </a:rPr>
              <a:t>am</a:t>
            </a:r>
            <a:r>
              <a:rPr sz="2400" spc="-10" dirty="0">
                <a:latin typeface="Calibri"/>
                <a:cs typeface="Calibri"/>
              </a:rPr>
              <a:t> </a:t>
            </a:r>
            <a:r>
              <a:rPr sz="2400" spc="-30" dirty="0">
                <a:latin typeface="Calibri"/>
                <a:cs typeface="Calibri"/>
              </a:rPr>
              <a:t>c</a:t>
            </a:r>
            <a:r>
              <a:rPr sz="2400" dirty="0">
                <a:latin typeface="Calibri"/>
                <a:cs typeface="Calibri"/>
              </a:rPr>
              <a:t>a</a:t>
            </a:r>
            <a:r>
              <a:rPr sz="2400" spc="-5" dirty="0">
                <a:latin typeface="Calibri"/>
                <a:cs typeface="Calibri"/>
              </a:rPr>
              <a:t>ll</a:t>
            </a:r>
            <a:r>
              <a:rPr sz="2400" dirty="0">
                <a:latin typeface="Calibri"/>
                <a:cs typeface="Calibri"/>
              </a:rPr>
              <a:t>s</a:t>
            </a:r>
            <a:r>
              <a:rPr sz="2400" spc="5" dirty="0">
                <a:latin typeface="Calibri"/>
                <a:cs typeface="Calibri"/>
              </a:rPr>
              <a:t> </a:t>
            </a:r>
            <a:r>
              <a:rPr sz="2400" spc="-5" dirty="0">
                <a:latin typeface="Calibri"/>
                <a:cs typeface="Calibri"/>
              </a:rPr>
              <a:t>th</a:t>
            </a:r>
            <a:r>
              <a:rPr sz="2400" dirty="0">
                <a:latin typeface="Calibri"/>
                <a:cs typeface="Calibri"/>
              </a:rPr>
              <a:t>e </a:t>
            </a:r>
            <a:r>
              <a:rPr sz="2400" spc="-5" dirty="0">
                <a:latin typeface="Calibri"/>
                <a:cs typeface="Calibri"/>
              </a:rPr>
              <a:t>functio</a:t>
            </a:r>
            <a:r>
              <a:rPr sz="2400" dirty="0">
                <a:latin typeface="Calibri"/>
                <a:cs typeface="Calibri"/>
              </a:rPr>
              <a:t>n</a:t>
            </a:r>
            <a:r>
              <a:rPr sz="2400" spc="15" dirty="0">
                <a:latin typeface="Calibri"/>
                <a:cs typeface="Calibri"/>
              </a:rPr>
              <a:t> </a:t>
            </a:r>
            <a:r>
              <a:rPr sz="2400" b="1" spc="-5" dirty="0">
                <a:latin typeface="Calibri"/>
                <a:cs typeface="Calibri"/>
              </a:rPr>
              <a:t>withou</a:t>
            </a:r>
            <a:r>
              <a:rPr sz="2400" b="1" dirty="0">
                <a:latin typeface="Calibri"/>
                <a:cs typeface="Calibri"/>
              </a:rPr>
              <a:t>t </a:t>
            </a:r>
            <a:r>
              <a:rPr sz="2400" b="1" spc="-5" dirty="0">
                <a:latin typeface="Calibri"/>
                <a:cs typeface="Calibri"/>
              </a:rPr>
              <a:t>supplyin</a:t>
            </a:r>
            <a:r>
              <a:rPr sz="2400" b="1" dirty="0">
                <a:latin typeface="Calibri"/>
                <a:cs typeface="Calibri"/>
              </a:rPr>
              <a:t>g</a:t>
            </a:r>
            <a:r>
              <a:rPr sz="2400" b="1" spc="5" dirty="0">
                <a:latin typeface="Calibri"/>
                <a:cs typeface="Calibri"/>
              </a:rPr>
              <a:t> </a:t>
            </a:r>
            <a:r>
              <a:rPr sz="2400" b="1" dirty="0">
                <a:latin typeface="Calibri"/>
                <a:cs typeface="Calibri"/>
              </a:rPr>
              <a:t>a </a:t>
            </a:r>
            <a:r>
              <a:rPr sz="2400" b="1" spc="-30" dirty="0">
                <a:latin typeface="Calibri"/>
                <a:cs typeface="Calibri"/>
              </a:rPr>
              <a:t>c</a:t>
            </a:r>
            <a:r>
              <a:rPr sz="2400" b="1" spc="-5" dirty="0">
                <a:latin typeface="Calibri"/>
                <a:cs typeface="Calibri"/>
              </a:rPr>
              <a:t>or</a:t>
            </a:r>
            <a:r>
              <a:rPr sz="2400" b="1" spc="-40" dirty="0">
                <a:latin typeface="Calibri"/>
                <a:cs typeface="Calibri"/>
              </a:rPr>
              <a:t>r</a:t>
            </a:r>
            <a:r>
              <a:rPr sz="2400" b="1" dirty="0">
                <a:latin typeface="Calibri"/>
                <a:cs typeface="Calibri"/>
              </a:rPr>
              <a:t>esponding</a:t>
            </a:r>
            <a:r>
              <a:rPr sz="2400" spc="-5" dirty="0">
                <a:latin typeface="Calibri"/>
                <a:cs typeface="Calibri"/>
              </a:rPr>
              <a:t> </a:t>
            </a:r>
            <a:r>
              <a:rPr sz="2400" b="1" i="1" spc="-5" dirty="0">
                <a:solidFill>
                  <a:srgbClr val="0070C0"/>
                </a:solidFill>
                <a:latin typeface="Calibri"/>
                <a:cs typeface="Calibri"/>
              </a:rPr>
              <a:t>actua</a:t>
            </a:r>
            <a:r>
              <a:rPr sz="2400" b="1" i="1" dirty="0">
                <a:solidFill>
                  <a:srgbClr val="0070C0"/>
                </a:solidFill>
                <a:latin typeface="Calibri"/>
                <a:cs typeface="Calibri"/>
              </a:rPr>
              <a:t>l</a:t>
            </a:r>
            <a:r>
              <a:rPr sz="2400" b="1" i="1" spc="-10" dirty="0">
                <a:solidFill>
                  <a:srgbClr val="0070C0"/>
                </a:solidFill>
                <a:latin typeface="Calibri"/>
                <a:cs typeface="Calibri"/>
              </a:rPr>
              <a:t> </a:t>
            </a:r>
            <a:r>
              <a:rPr sz="2400" b="1" i="1" spc="-5" dirty="0">
                <a:solidFill>
                  <a:srgbClr val="0070C0"/>
                </a:solidFill>
                <a:latin typeface="Calibri"/>
                <a:cs typeface="Calibri"/>
              </a:rPr>
              <a:t>pa</a:t>
            </a:r>
            <a:r>
              <a:rPr sz="2400" b="1" i="1" spc="-60" dirty="0">
                <a:solidFill>
                  <a:srgbClr val="0070C0"/>
                </a:solidFill>
                <a:latin typeface="Calibri"/>
                <a:cs typeface="Calibri"/>
              </a:rPr>
              <a:t>r</a:t>
            </a:r>
            <a:r>
              <a:rPr sz="2400" b="1" i="1" dirty="0">
                <a:solidFill>
                  <a:srgbClr val="0070C0"/>
                </a:solidFill>
                <a:latin typeface="Calibri"/>
                <a:cs typeface="Calibri"/>
              </a:rPr>
              <a:t>am</a:t>
            </a:r>
            <a:r>
              <a:rPr sz="2400" b="1" i="1" spc="-20" dirty="0">
                <a:solidFill>
                  <a:srgbClr val="0070C0"/>
                </a:solidFill>
                <a:latin typeface="Calibri"/>
                <a:cs typeface="Calibri"/>
              </a:rPr>
              <a:t>e</a:t>
            </a:r>
            <a:r>
              <a:rPr sz="2400" b="1" i="1" spc="-35" dirty="0">
                <a:solidFill>
                  <a:srgbClr val="0070C0"/>
                </a:solidFill>
                <a:latin typeface="Calibri"/>
                <a:cs typeface="Calibri"/>
              </a:rPr>
              <a:t>t</a:t>
            </a:r>
            <a:r>
              <a:rPr sz="2400" b="1" i="1" spc="-10" dirty="0">
                <a:solidFill>
                  <a:srgbClr val="0070C0"/>
                </a:solidFill>
                <a:latin typeface="Calibri"/>
                <a:cs typeface="Calibri"/>
              </a:rPr>
              <a:t>e</a:t>
            </a:r>
            <a:r>
              <a:rPr sz="2400" b="1" i="1" spc="-5" dirty="0">
                <a:solidFill>
                  <a:srgbClr val="0070C0"/>
                </a:solidFill>
                <a:latin typeface="Calibri"/>
                <a:cs typeface="Calibri"/>
              </a:rPr>
              <a:t>r</a:t>
            </a:r>
            <a:endParaRPr sz="2400" b="1" i="1" dirty="0">
              <a:solidFill>
                <a:srgbClr val="0070C0"/>
              </a:solidFill>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343025"/>
            <a:ext cx="9563221" cy="353302"/>
          </a:xfrm>
          <a:prstGeom prst="rect">
            <a:avLst/>
          </a:prstGeom>
        </p:spPr>
        <p:txBody>
          <a:bodyPr vert="horz" wrap="square" lIns="0" tIns="0" rIns="0" bIns="0" rtlCol="0">
            <a:spAutoFit/>
          </a:bodyPr>
          <a:lstStyle/>
          <a:p>
            <a:pPr marL="354965" marR="5080" indent="-342265">
              <a:lnSpc>
                <a:spcPct val="80000"/>
              </a:lnSpc>
              <a:buFont typeface="Arial"/>
              <a:buChar char="•"/>
              <a:tabLst>
                <a:tab pos="355600" algn="l"/>
              </a:tabLst>
            </a:pPr>
            <a:r>
              <a:rPr sz="2800" spc="-5" dirty="0">
                <a:latin typeface="Calibri"/>
                <a:cs typeface="Calibri"/>
              </a:rPr>
              <a:t>D</a:t>
            </a:r>
            <a:r>
              <a:rPr sz="2800" spc="-25" dirty="0">
                <a:latin typeface="Calibri"/>
                <a:cs typeface="Calibri"/>
              </a:rPr>
              <a:t>e</a:t>
            </a:r>
            <a:r>
              <a:rPr sz="2800" spc="-55" dirty="0">
                <a:latin typeface="Calibri"/>
                <a:cs typeface="Calibri"/>
              </a:rPr>
              <a:t>f</a:t>
            </a:r>
            <a:r>
              <a:rPr sz="2800" dirty="0">
                <a:latin typeface="Calibri"/>
                <a:cs typeface="Calibri"/>
              </a:rPr>
              <a:t>a</a:t>
            </a:r>
            <a:r>
              <a:rPr sz="2800" spc="-5" dirty="0">
                <a:latin typeface="Calibri"/>
                <a:cs typeface="Calibri"/>
              </a:rPr>
              <a:t>ul</a:t>
            </a:r>
            <a:r>
              <a:rPr sz="2800" dirty="0">
                <a:latin typeface="Calibri"/>
                <a:cs typeface="Calibri"/>
              </a:rPr>
              <a:t>t</a:t>
            </a:r>
            <a:r>
              <a:rPr sz="2800" spc="-10" dirty="0">
                <a:latin typeface="Calibri"/>
                <a:cs typeface="Calibri"/>
              </a:rPr>
              <a:t> </a:t>
            </a:r>
            <a:r>
              <a:rPr sz="2800" dirty="0">
                <a:latin typeface="Calibri"/>
                <a:cs typeface="Calibri"/>
              </a:rPr>
              <a:t>a</a:t>
            </a:r>
            <a:r>
              <a:rPr sz="2800" spc="-35" dirty="0">
                <a:latin typeface="Calibri"/>
                <a:cs typeface="Calibri"/>
              </a:rPr>
              <a:t>r</a:t>
            </a:r>
            <a:r>
              <a:rPr sz="2800" dirty="0">
                <a:latin typeface="Calibri"/>
                <a:cs typeface="Calibri"/>
              </a:rPr>
              <a:t>gume</a:t>
            </a:r>
            <a:r>
              <a:rPr sz="2800" spc="-30" dirty="0">
                <a:latin typeface="Calibri"/>
                <a:cs typeface="Calibri"/>
              </a:rPr>
              <a:t>n</a:t>
            </a:r>
            <a:r>
              <a:rPr sz="2800" spc="-5" dirty="0">
                <a:latin typeface="Calibri"/>
                <a:cs typeface="Calibri"/>
              </a:rPr>
              <a:t>t</a:t>
            </a:r>
            <a:r>
              <a:rPr sz="2800" dirty="0">
                <a:latin typeface="Calibri"/>
                <a:cs typeface="Calibri"/>
              </a:rPr>
              <a:t>s</a:t>
            </a:r>
            <a:r>
              <a:rPr sz="2800" spc="-15" dirty="0">
                <a:latin typeface="Calibri"/>
                <a:cs typeface="Calibri"/>
              </a:rPr>
              <a:t> </a:t>
            </a:r>
            <a:r>
              <a:rPr sz="2800" b="1" dirty="0">
                <a:latin typeface="Calibri"/>
                <a:cs typeface="Calibri"/>
              </a:rPr>
              <a:t>m</a:t>
            </a:r>
            <a:r>
              <a:rPr sz="2800" b="1" spc="-55" dirty="0">
                <a:latin typeface="Calibri"/>
                <a:cs typeface="Calibri"/>
              </a:rPr>
              <a:t>a</a:t>
            </a:r>
            <a:r>
              <a:rPr sz="2800" b="1" spc="-5" dirty="0">
                <a:latin typeface="Calibri"/>
                <a:cs typeface="Calibri"/>
              </a:rPr>
              <a:t>y</a:t>
            </a:r>
            <a:r>
              <a:rPr sz="2800" b="1" spc="-10" dirty="0">
                <a:latin typeface="Calibri"/>
                <a:cs typeface="Calibri"/>
              </a:rPr>
              <a:t> </a:t>
            </a:r>
            <a:r>
              <a:rPr sz="2800" b="1" spc="-5" dirty="0">
                <a:latin typeface="Calibri"/>
                <a:cs typeface="Calibri"/>
              </a:rPr>
              <a:t>onl</a:t>
            </a:r>
            <a:r>
              <a:rPr sz="2800" b="1" dirty="0">
                <a:latin typeface="Calibri"/>
                <a:cs typeface="Calibri"/>
              </a:rPr>
              <a:t>y</a:t>
            </a:r>
            <a:r>
              <a:rPr sz="2800" spc="-5" dirty="0">
                <a:latin typeface="Calibri"/>
                <a:cs typeface="Calibri"/>
              </a:rPr>
              <a:t> </a:t>
            </a:r>
            <a:r>
              <a:rPr sz="2800" spc="-5" dirty="0">
                <a:solidFill>
                  <a:srgbClr val="0070C0"/>
                </a:solidFill>
                <a:latin typeface="Calibri"/>
                <a:cs typeface="Calibri"/>
              </a:rPr>
              <a:t>b</a:t>
            </a:r>
            <a:r>
              <a:rPr sz="2800" dirty="0">
                <a:solidFill>
                  <a:srgbClr val="0070C0"/>
                </a:solidFill>
                <a:latin typeface="Calibri"/>
                <a:cs typeface="Calibri"/>
              </a:rPr>
              <a:t>e</a:t>
            </a:r>
            <a:r>
              <a:rPr sz="2800" spc="5" dirty="0">
                <a:solidFill>
                  <a:srgbClr val="0070C0"/>
                </a:solidFill>
                <a:latin typeface="Calibri"/>
                <a:cs typeface="Calibri"/>
              </a:rPr>
              <a:t> </a:t>
            </a:r>
            <a:r>
              <a:rPr sz="2800" spc="-5" dirty="0">
                <a:solidFill>
                  <a:srgbClr val="0070C0"/>
                </a:solidFill>
                <a:latin typeface="Calibri"/>
                <a:cs typeface="Calibri"/>
              </a:rPr>
              <a:t>specifie</a:t>
            </a:r>
            <a:r>
              <a:rPr sz="2800" dirty="0">
                <a:solidFill>
                  <a:srgbClr val="0070C0"/>
                </a:solidFill>
                <a:latin typeface="Calibri"/>
                <a:cs typeface="Calibri"/>
              </a:rPr>
              <a:t>d</a:t>
            </a:r>
            <a:r>
              <a:rPr sz="2800" spc="-10" dirty="0">
                <a:solidFill>
                  <a:srgbClr val="0070C0"/>
                </a:solidFill>
                <a:latin typeface="Calibri"/>
                <a:cs typeface="Calibri"/>
              </a:rPr>
              <a:t> </a:t>
            </a:r>
            <a:r>
              <a:rPr sz="2800" spc="-5" dirty="0">
                <a:solidFill>
                  <a:srgbClr val="0070C0"/>
                </a:solidFill>
                <a:latin typeface="Calibri"/>
                <a:cs typeface="Calibri"/>
              </a:rPr>
              <a:t>i</a:t>
            </a:r>
            <a:r>
              <a:rPr sz="2800" dirty="0">
                <a:solidFill>
                  <a:srgbClr val="0070C0"/>
                </a:solidFill>
                <a:latin typeface="Calibri"/>
                <a:cs typeface="Calibri"/>
              </a:rPr>
              <a:t>n</a:t>
            </a:r>
            <a:r>
              <a:rPr sz="2800" spc="5" dirty="0">
                <a:solidFill>
                  <a:srgbClr val="0070C0"/>
                </a:solidFill>
                <a:latin typeface="Calibri"/>
                <a:cs typeface="Calibri"/>
              </a:rPr>
              <a:t> </a:t>
            </a:r>
            <a:r>
              <a:rPr sz="2800" spc="-5" dirty="0">
                <a:solidFill>
                  <a:srgbClr val="0070C0"/>
                </a:solidFill>
                <a:latin typeface="Calibri"/>
                <a:cs typeface="Calibri"/>
              </a:rPr>
              <a:t>function p</a:t>
            </a:r>
            <a:r>
              <a:rPr sz="2800" spc="-50" dirty="0">
                <a:solidFill>
                  <a:srgbClr val="0070C0"/>
                </a:solidFill>
                <a:latin typeface="Calibri"/>
                <a:cs typeface="Calibri"/>
              </a:rPr>
              <a:t>r</a:t>
            </a:r>
            <a:r>
              <a:rPr sz="2800" spc="-5" dirty="0">
                <a:solidFill>
                  <a:srgbClr val="0070C0"/>
                </a:solidFill>
                <a:latin typeface="Calibri"/>
                <a:cs typeface="Calibri"/>
              </a:rPr>
              <a:t>o</a:t>
            </a:r>
            <a:r>
              <a:rPr sz="2800" spc="-35" dirty="0">
                <a:solidFill>
                  <a:srgbClr val="0070C0"/>
                </a:solidFill>
                <a:latin typeface="Calibri"/>
                <a:cs typeface="Calibri"/>
              </a:rPr>
              <a:t>t</a:t>
            </a:r>
            <a:r>
              <a:rPr sz="2800" spc="-5" dirty="0">
                <a:solidFill>
                  <a:srgbClr val="0070C0"/>
                </a:solidFill>
                <a:latin typeface="Calibri"/>
                <a:cs typeface="Calibri"/>
              </a:rPr>
              <a:t>otypes</a:t>
            </a:r>
            <a:endParaRPr sz="2800" dirty="0">
              <a:solidFill>
                <a:srgbClr val="0070C0"/>
              </a:solidFill>
              <a:latin typeface="Calibri"/>
              <a:cs typeface="Calibri"/>
            </a:endParaRPr>
          </a:p>
        </p:txBody>
      </p:sp>
      <p:sp>
        <p:nvSpPr>
          <p:cNvPr id="3" name="object 3"/>
          <p:cNvSpPr txBox="1"/>
          <p:nvPr/>
        </p:nvSpPr>
        <p:spPr>
          <a:xfrm>
            <a:off x="1500674" y="2336990"/>
            <a:ext cx="8218805" cy="3108543"/>
          </a:xfrm>
          <a:prstGeom prst="rect">
            <a:avLst/>
          </a:prstGeom>
        </p:spPr>
        <p:txBody>
          <a:bodyPr vert="horz" wrap="square" lIns="0" tIns="0" rIns="0" bIns="0" rtlCol="0">
            <a:spAutoFit/>
          </a:bodyPr>
          <a:lstStyle/>
          <a:p>
            <a:pPr marL="12700" indent="-635">
              <a:lnSpc>
                <a:spcPct val="100000"/>
              </a:lnSpc>
            </a:pP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getCode</a:t>
            </a:r>
            <a:r>
              <a:rPr sz="1800" dirty="0">
                <a:latin typeface="Courier New"/>
                <a:cs typeface="Courier New"/>
              </a:rPr>
              <a:t>(</a:t>
            </a:r>
            <a:r>
              <a:rPr sz="1800" spc="-10" dirty="0">
                <a:latin typeface="Courier New"/>
                <a:cs typeface="Courier New"/>
              </a:rPr>
              <a:t> </a:t>
            </a:r>
            <a:r>
              <a:rPr sz="1800" spc="-10" dirty="0">
                <a:solidFill>
                  <a:srgbClr val="00009A"/>
                </a:solidFill>
                <a:latin typeface="Courier New"/>
                <a:cs typeface="Courier New"/>
              </a:rPr>
              <a:t>cha</a:t>
            </a:r>
            <a:r>
              <a:rPr sz="1800" dirty="0">
                <a:solidFill>
                  <a:srgbClr val="00009A"/>
                </a:solidFill>
                <a:latin typeface="Courier New"/>
                <a:cs typeface="Courier New"/>
              </a:rPr>
              <a:t>r</a:t>
            </a:r>
            <a:r>
              <a:rPr sz="1800" spc="-10" dirty="0">
                <a:solidFill>
                  <a:srgbClr val="00009A"/>
                </a:solidFill>
                <a:latin typeface="Courier New"/>
                <a:cs typeface="Courier New"/>
              </a:rPr>
              <a:t> </a:t>
            </a:r>
            <a:r>
              <a:rPr sz="1800" spc="-10" dirty="0">
                <a:latin typeface="Courier New"/>
                <a:cs typeface="Courier New"/>
              </a:rPr>
              <a:t>symbol</a:t>
            </a:r>
            <a:r>
              <a:rPr sz="1800" dirty="0">
                <a:latin typeface="Courier New"/>
                <a:cs typeface="Courier New"/>
              </a:rPr>
              <a:t>,</a:t>
            </a:r>
            <a:r>
              <a:rPr sz="1800" spc="-10" dirty="0">
                <a:latin typeface="Courier New"/>
                <a:cs typeface="Courier New"/>
              </a:rPr>
              <a:t> </a:t>
            </a: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ke</a:t>
            </a:r>
            <a:r>
              <a:rPr sz="1800" dirty="0">
                <a:latin typeface="Courier New"/>
                <a:cs typeface="Courier New"/>
              </a:rPr>
              <a:t>y</a:t>
            </a:r>
            <a:r>
              <a:rPr sz="1800" spc="-10" dirty="0">
                <a:latin typeface="Courier New"/>
                <a:cs typeface="Courier New"/>
              </a:rPr>
              <a:t> </a:t>
            </a:r>
            <a:r>
              <a:rPr sz="1800" b="1" dirty="0">
                <a:latin typeface="Courier New"/>
                <a:cs typeface="Courier New"/>
              </a:rPr>
              <a:t>=</a:t>
            </a:r>
            <a:r>
              <a:rPr sz="1800" b="1" spc="-15" dirty="0">
                <a:latin typeface="Courier New"/>
                <a:cs typeface="Courier New"/>
              </a:rPr>
              <a:t> </a:t>
            </a:r>
            <a:r>
              <a:rPr sz="1800" b="1" spc="-10" dirty="0">
                <a:latin typeface="Courier New"/>
                <a:cs typeface="Courier New"/>
              </a:rPr>
              <a:t>6302</a:t>
            </a:r>
            <a:r>
              <a:rPr sz="1800" b="1" dirty="0">
                <a:latin typeface="Courier New"/>
                <a:cs typeface="Courier New"/>
              </a:rPr>
              <a:t>7</a:t>
            </a:r>
            <a:r>
              <a:rPr sz="1800" b="1" spc="-5" dirty="0">
                <a:latin typeface="Courier New"/>
                <a:cs typeface="Courier New"/>
              </a:rPr>
              <a:t> </a:t>
            </a:r>
            <a:r>
              <a:rPr sz="1800" spc="-10" dirty="0">
                <a:latin typeface="Courier New"/>
                <a:cs typeface="Courier New"/>
              </a:rPr>
              <a:t>)</a:t>
            </a:r>
            <a:r>
              <a:rPr sz="1800" dirty="0">
                <a:latin typeface="Courier New"/>
                <a:cs typeface="Courier New"/>
              </a:rPr>
              <a:t>;</a:t>
            </a:r>
            <a:r>
              <a:rPr sz="1800" spc="-15" dirty="0">
                <a:latin typeface="Courier New"/>
                <a:cs typeface="Courier New"/>
              </a:rPr>
              <a:t> </a:t>
            </a:r>
            <a:r>
              <a:rPr sz="1800" b="1" spc="-10" dirty="0">
                <a:solidFill>
                  <a:srgbClr val="FF0000"/>
                </a:solidFill>
                <a:latin typeface="Courier New"/>
                <a:cs typeface="Courier New"/>
              </a:rPr>
              <a:t>/</a:t>
            </a:r>
            <a:r>
              <a:rPr sz="1800" b="1" dirty="0">
                <a:solidFill>
                  <a:srgbClr val="FF0000"/>
                </a:solidFill>
                <a:latin typeface="Courier New"/>
                <a:cs typeface="Courier New"/>
              </a:rPr>
              <a:t>/</a:t>
            </a:r>
            <a:r>
              <a:rPr sz="1800" b="1" spc="-15" dirty="0">
                <a:solidFill>
                  <a:srgbClr val="FF0000"/>
                </a:solidFill>
                <a:latin typeface="Courier New"/>
                <a:cs typeface="Courier New"/>
              </a:rPr>
              <a:t> </a:t>
            </a:r>
            <a:r>
              <a:rPr sz="1800" b="1" spc="-10" dirty="0">
                <a:solidFill>
                  <a:srgbClr val="FF0000"/>
                </a:solidFill>
                <a:latin typeface="Courier New"/>
                <a:cs typeface="Courier New"/>
              </a:rPr>
              <a:t>prototype</a:t>
            </a:r>
            <a:endParaRPr sz="1800" b="1" dirty="0">
              <a:solidFill>
                <a:srgbClr val="FF0000"/>
              </a:solidFill>
              <a:latin typeface="Courier New"/>
              <a:cs typeface="Courier New"/>
            </a:endParaRPr>
          </a:p>
          <a:p>
            <a:pPr>
              <a:lnSpc>
                <a:spcPct val="100000"/>
              </a:lnSpc>
              <a:spcBef>
                <a:spcPts val="32"/>
              </a:spcBef>
            </a:pPr>
            <a:endParaRPr sz="1850" dirty="0">
              <a:latin typeface="Times New Roman"/>
              <a:cs typeface="Times New Roman"/>
            </a:endParaRPr>
          </a:p>
          <a:p>
            <a:pPr marL="12700">
              <a:lnSpc>
                <a:spcPct val="100000"/>
              </a:lnSpc>
              <a:tabLst>
                <a:tab pos="6156960" algn="l"/>
              </a:tabLst>
            </a:pP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getCode</a:t>
            </a:r>
            <a:r>
              <a:rPr sz="1800" dirty="0">
                <a:latin typeface="Courier New"/>
                <a:cs typeface="Courier New"/>
              </a:rPr>
              <a:t>(</a:t>
            </a:r>
            <a:r>
              <a:rPr sz="1800" spc="-10" dirty="0">
                <a:latin typeface="Courier New"/>
                <a:cs typeface="Courier New"/>
              </a:rPr>
              <a:t> </a:t>
            </a:r>
            <a:r>
              <a:rPr sz="1800" spc="-10" dirty="0">
                <a:solidFill>
                  <a:srgbClr val="00009A"/>
                </a:solidFill>
                <a:latin typeface="Courier New"/>
                <a:cs typeface="Courier New"/>
              </a:rPr>
              <a:t>cha</a:t>
            </a:r>
            <a:r>
              <a:rPr sz="1800" dirty="0">
                <a:solidFill>
                  <a:srgbClr val="00009A"/>
                </a:solidFill>
                <a:latin typeface="Courier New"/>
                <a:cs typeface="Courier New"/>
              </a:rPr>
              <a:t>r</a:t>
            </a:r>
            <a:r>
              <a:rPr sz="1800" spc="-10" dirty="0">
                <a:solidFill>
                  <a:srgbClr val="00009A"/>
                </a:solidFill>
                <a:latin typeface="Courier New"/>
                <a:cs typeface="Courier New"/>
              </a:rPr>
              <a:t> </a:t>
            </a:r>
            <a:r>
              <a:rPr sz="1800" spc="-10" dirty="0">
                <a:latin typeface="Courier New"/>
                <a:cs typeface="Courier New"/>
              </a:rPr>
              <a:t>symbol</a:t>
            </a:r>
            <a:r>
              <a:rPr sz="1800" dirty="0">
                <a:latin typeface="Courier New"/>
                <a:cs typeface="Courier New"/>
              </a:rPr>
              <a:t>,</a:t>
            </a:r>
            <a:r>
              <a:rPr sz="1800" spc="-10" dirty="0">
                <a:latin typeface="Courier New"/>
                <a:cs typeface="Courier New"/>
              </a:rPr>
              <a:t> </a:t>
            </a: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ke</a:t>
            </a:r>
            <a:r>
              <a:rPr sz="1800" dirty="0">
                <a:latin typeface="Courier New"/>
                <a:cs typeface="Courier New"/>
              </a:rPr>
              <a:t>y</a:t>
            </a:r>
            <a:r>
              <a:rPr sz="1800" spc="-10" dirty="0">
                <a:latin typeface="Courier New"/>
                <a:cs typeface="Courier New"/>
              </a:rPr>
              <a:t> </a:t>
            </a:r>
            <a:r>
              <a:rPr sz="1800" dirty="0">
                <a:latin typeface="Courier New"/>
                <a:cs typeface="Courier New"/>
              </a:rPr>
              <a:t>)	</a:t>
            </a:r>
            <a:r>
              <a:rPr sz="1800" b="1" spc="-5" dirty="0">
                <a:solidFill>
                  <a:srgbClr val="FF0000"/>
                </a:solidFill>
                <a:latin typeface="Courier New"/>
                <a:cs typeface="Courier New"/>
              </a:rPr>
              <a:t>/</a:t>
            </a:r>
            <a:r>
              <a:rPr sz="1800" b="1" dirty="0">
                <a:solidFill>
                  <a:srgbClr val="FF0000"/>
                </a:solidFill>
                <a:latin typeface="Courier New"/>
                <a:cs typeface="Courier New"/>
              </a:rPr>
              <a:t>/</a:t>
            </a:r>
            <a:r>
              <a:rPr sz="1800" b="1" spc="-15" dirty="0">
                <a:solidFill>
                  <a:srgbClr val="FF0000"/>
                </a:solidFill>
                <a:latin typeface="Courier New"/>
                <a:cs typeface="Courier New"/>
              </a:rPr>
              <a:t> </a:t>
            </a:r>
            <a:r>
              <a:rPr sz="1800" b="1" spc="-5" dirty="0">
                <a:solidFill>
                  <a:srgbClr val="FF0000"/>
                </a:solidFill>
                <a:latin typeface="Courier New"/>
                <a:cs typeface="Courier New"/>
              </a:rPr>
              <a:t>definition</a:t>
            </a:r>
            <a:endParaRPr sz="1800" b="1" dirty="0">
              <a:solidFill>
                <a:srgbClr val="FF0000"/>
              </a:solidFill>
              <a:latin typeface="Courier New"/>
              <a:cs typeface="Courier New"/>
            </a:endParaRPr>
          </a:p>
          <a:p>
            <a:pPr marL="12700">
              <a:lnSpc>
                <a:spcPct val="100000"/>
              </a:lnSpc>
            </a:pPr>
            <a:r>
              <a:rPr sz="1800" dirty="0">
                <a:latin typeface="Courier New"/>
                <a:cs typeface="Courier New"/>
              </a:rPr>
              <a:t>{</a:t>
            </a:r>
          </a:p>
          <a:p>
            <a:pPr marL="422275">
              <a:lnSpc>
                <a:spcPct val="100000"/>
              </a:lnSpc>
              <a:tabLst>
                <a:tab pos="968375" algn="l"/>
                <a:tab pos="1514475" algn="l"/>
                <a:tab pos="2060575" algn="l"/>
                <a:tab pos="2470150" algn="l"/>
              </a:tabLst>
            </a:pPr>
            <a:r>
              <a:rPr sz="1800" dirty="0">
                <a:latin typeface="Courier New"/>
                <a:cs typeface="Courier New"/>
              </a:rPr>
              <a:t>.	.	.	.	.</a:t>
            </a:r>
          </a:p>
          <a:p>
            <a:pPr marL="12700">
              <a:lnSpc>
                <a:spcPct val="100000"/>
              </a:lnSpc>
            </a:pPr>
            <a:r>
              <a:rPr sz="1800" dirty="0">
                <a:latin typeface="Courier New"/>
                <a:cs typeface="Courier New"/>
              </a:rPr>
              <a:t>}</a:t>
            </a:r>
          </a:p>
          <a:p>
            <a:pPr marL="12700">
              <a:lnSpc>
                <a:spcPct val="100000"/>
              </a:lnSpc>
              <a:tabLst>
                <a:tab pos="1275715" algn="l"/>
              </a:tabLst>
            </a:pPr>
            <a:r>
              <a:rPr lang="en-US" sz="2400" i="1" spc="-5" dirty="0">
                <a:latin typeface="Calibri"/>
                <a:cs typeface="Calibri"/>
              </a:rPr>
              <a:t>E</a:t>
            </a:r>
            <a:r>
              <a:rPr sz="2400" i="1" spc="-60" dirty="0">
                <a:latin typeface="Calibri"/>
                <a:cs typeface="Calibri"/>
              </a:rPr>
              <a:t>x</a:t>
            </a:r>
            <a:r>
              <a:rPr sz="2400" i="1" spc="-5" dirty="0">
                <a:latin typeface="Calibri"/>
                <a:cs typeface="Calibri"/>
              </a:rPr>
              <a:t>ample</a:t>
            </a:r>
            <a:r>
              <a:rPr sz="2400" i="1" dirty="0">
                <a:latin typeface="Calibri"/>
                <a:cs typeface="Calibri"/>
              </a:rPr>
              <a:t>:	</a:t>
            </a:r>
            <a:r>
              <a:rPr sz="2400" spc="-5" dirty="0">
                <a:latin typeface="Calibri"/>
                <a:cs typeface="Calibri"/>
              </a:rPr>
              <a:t>A</a:t>
            </a:r>
            <a:r>
              <a:rPr sz="2400" spc="-15" dirty="0">
                <a:latin typeface="Calibri"/>
                <a:cs typeface="Calibri"/>
              </a:rPr>
              <a:t> </a:t>
            </a:r>
            <a:r>
              <a:rPr sz="2400" spc="-5" dirty="0">
                <a:latin typeface="Calibri"/>
                <a:cs typeface="Calibri"/>
              </a:rPr>
              <a:t>functio</a:t>
            </a:r>
            <a:r>
              <a:rPr sz="2400" dirty="0">
                <a:latin typeface="Calibri"/>
                <a:cs typeface="Calibri"/>
              </a:rPr>
              <a:t>n</a:t>
            </a:r>
            <a:r>
              <a:rPr sz="2400" spc="-5" dirty="0">
                <a:latin typeface="Calibri"/>
                <a:cs typeface="Calibri"/>
              </a:rPr>
              <a:t> ha</a:t>
            </a:r>
            <a:r>
              <a:rPr sz="2400" dirty="0">
                <a:latin typeface="Calibri"/>
                <a:cs typeface="Calibri"/>
              </a:rPr>
              <a:t>s</a:t>
            </a:r>
            <a:r>
              <a:rPr sz="2400" spc="-5" dirty="0">
                <a:latin typeface="Calibri"/>
                <a:cs typeface="Calibri"/>
              </a:rPr>
              <a:t> th</a:t>
            </a:r>
            <a:r>
              <a:rPr sz="2400" dirty="0">
                <a:latin typeface="Calibri"/>
                <a:cs typeface="Calibri"/>
              </a:rPr>
              <a:t>e </a:t>
            </a:r>
            <a:r>
              <a:rPr sz="2400" spc="-50" dirty="0">
                <a:latin typeface="Calibri"/>
                <a:cs typeface="Calibri"/>
              </a:rPr>
              <a:t>f</a:t>
            </a:r>
            <a:r>
              <a:rPr sz="2400" spc="-5" dirty="0">
                <a:latin typeface="Calibri"/>
                <a:cs typeface="Calibri"/>
              </a:rPr>
              <a:t>oll</a:t>
            </a:r>
            <a:r>
              <a:rPr sz="2400" spc="-15" dirty="0">
                <a:latin typeface="Calibri"/>
                <a:cs typeface="Calibri"/>
              </a:rPr>
              <a:t>o</a:t>
            </a:r>
            <a:r>
              <a:rPr sz="2400" dirty="0">
                <a:latin typeface="Calibri"/>
                <a:cs typeface="Calibri"/>
              </a:rPr>
              <a:t>wing</a:t>
            </a:r>
            <a:r>
              <a:rPr sz="2400" spc="-20" dirty="0">
                <a:latin typeface="Calibri"/>
                <a:cs typeface="Calibri"/>
              </a:rPr>
              <a:t> </a:t>
            </a:r>
            <a:r>
              <a:rPr sz="2400" spc="-5" dirty="0">
                <a:latin typeface="Calibri"/>
                <a:cs typeface="Calibri"/>
              </a:rPr>
              <a:t>p</a:t>
            </a:r>
            <a:r>
              <a:rPr sz="2400" spc="-40" dirty="0">
                <a:latin typeface="Calibri"/>
                <a:cs typeface="Calibri"/>
              </a:rPr>
              <a:t>r</a:t>
            </a:r>
            <a:r>
              <a:rPr sz="2400" spc="-5" dirty="0">
                <a:latin typeface="Calibri"/>
                <a:cs typeface="Calibri"/>
              </a:rPr>
              <a:t>o</a:t>
            </a:r>
            <a:r>
              <a:rPr sz="2400" spc="-25" dirty="0">
                <a:latin typeface="Calibri"/>
                <a:cs typeface="Calibri"/>
              </a:rPr>
              <a:t>t</a:t>
            </a:r>
            <a:r>
              <a:rPr sz="2400" spc="-10" dirty="0">
                <a:latin typeface="Calibri"/>
                <a:cs typeface="Calibri"/>
              </a:rPr>
              <a:t>otype:</a:t>
            </a:r>
            <a:endParaRPr sz="2400" dirty="0">
              <a:latin typeface="Calibri"/>
              <a:cs typeface="Calibri"/>
            </a:endParaRPr>
          </a:p>
          <a:p>
            <a:pPr marL="12700">
              <a:lnSpc>
                <a:spcPct val="100000"/>
              </a:lnSpc>
              <a:spcBef>
                <a:spcPts val="1960"/>
              </a:spcBef>
            </a:pPr>
            <a:r>
              <a:rPr sz="1800" spc="-5" dirty="0">
                <a:solidFill>
                  <a:srgbClr val="00009A"/>
                </a:solidFill>
                <a:latin typeface="Courier New"/>
                <a:cs typeface="Courier New"/>
              </a:rPr>
              <a:t>voi</a:t>
            </a:r>
            <a:r>
              <a:rPr sz="1800" dirty="0">
                <a:solidFill>
                  <a:srgbClr val="00009A"/>
                </a:solidFill>
                <a:latin typeface="Courier New"/>
                <a:cs typeface="Courier New"/>
              </a:rPr>
              <a:t>d</a:t>
            </a:r>
            <a:r>
              <a:rPr sz="1800" spc="-10" dirty="0">
                <a:solidFill>
                  <a:srgbClr val="00009A"/>
                </a:solidFill>
                <a:latin typeface="Courier New"/>
                <a:cs typeface="Courier New"/>
              </a:rPr>
              <a:t> </a:t>
            </a:r>
            <a:r>
              <a:rPr sz="1800" spc="-5" dirty="0">
                <a:latin typeface="Courier New"/>
                <a:cs typeface="Courier New"/>
              </a:rPr>
              <a:t>funcExp</a:t>
            </a:r>
            <a:r>
              <a:rPr sz="1800" dirty="0">
                <a:latin typeface="Courier New"/>
                <a:cs typeface="Courier New"/>
              </a:rPr>
              <a:t>(</a:t>
            </a:r>
            <a:r>
              <a:rPr sz="1800" spc="-10" dirty="0">
                <a:latin typeface="Courier New"/>
                <a:cs typeface="Courier New"/>
              </a:rPr>
              <a:t> </a:t>
            </a: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spc="-10" dirty="0">
                <a:solidFill>
                  <a:srgbClr val="00009A"/>
                </a:solidFill>
                <a:latin typeface="Courier New"/>
                <a:cs typeface="Courier New"/>
              </a:rPr>
              <a:t> </a:t>
            </a:r>
            <a:r>
              <a:rPr sz="1800" spc="-10" dirty="0">
                <a:latin typeface="Courier New"/>
                <a:cs typeface="Courier New"/>
              </a:rPr>
              <a:t>x</a:t>
            </a:r>
            <a:r>
              <a:rPr sz="1800" dirty="0">
                <a:latin typeface="Courier New"/>
                <a:cs typeface="Courier New"/>
              </a:rPr>
              <a:t>,</a:t>
            </a:r>
            <a:r>
              <a:rPr sz="1800" spc="-15" dirty="0">
                <a:latin typeface="Courier New"/>
                <a:cs typeface="Courier New"/>
              </a:rPr>
              <a:t> </a:t>
            </a: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y</a:t>
            </a:r>
            <a:r>
              <a:rPr sz="1800" dirty="0">
                <a:latin typeface="Courier New"/>
                <a:cs typeface="Courier New"/>
              </a:rPr>
              <a:t>,</a:t>
            </a:r>
            <a:r>
              <a:rPr sz="1800" spc="-10" dirty="0">
                <a:latin typeface="Courier New"/>
                <a:cs typeface="Courier New"/>
              </a:rPr>
              <a:t> </a:t>
            </a:r>
            <a:r>
              <a:rPr sz="1800" spc="-10" dirty="0">
                <a:solidFill>
                  <a:srgbClr val="00009A"/>
                </a:solidFill>
                <a:latin typeface="Courier New"/>
                <a:cs typeface="Courier New"/>
              </a:rPr>
              <a:t>cha</a:t>
            </a:r>
            <a:r>
              <a:rPr sz="1800" dirty="0">
                <a:solidFill>
                  <a:srgbClr val="00009A"/>
                </a:solidFill>
                <a:latin typeface="Courier New"/>
                <a:cs typeface="Courier New"/>
              </a:rPr>
              <a:t>r</a:t>
            </a:r>
            <a:r>
              <a:rPr sz="1800" spc="-10" dirty="0">
                <a:solidFill>
                  <a:srgbClr val="00009A"/>
                </a:solidFill>
                <a:latin typeface="Courier New"/>
                <a:cs typeface="Courier New"/>
              </a:rPr>
              <a:t> </a:t>
            </a:r>
            <a:r>
              <a:rPr sz="1800" spc="-5" dirty="0">
                <a:latin typeface="Courier New"/>
                <a:cs typeface="Courier New"/>
              </a:rPr>
              <a:t>c</a:t>
            </a:r>
            <a:r>
              <a:rPr sz="1800" dirty="0">
                <a:latin typeface="Courier New"/>
                <a:cs typeface="Courier New"/>
              </a:rPr>
              <a:t>h</a:t>
            </a:r>
            <a:r>
              <a:rPr sz="1800" spc="-10" dirty="0">
                <a:latin typeface="Courier New"/>
                <a:cs typeface="Courier New"/>
              </a:rPr>
              <a:t> </a:t>
            </a:r>
            <a:r>
              <a:rPr sz="1800" dirty="0">
                <a:latin typeface="Courier New"/>
                <a:cs typeface="Courier New"/>
              </a:rPr>
              <a:t>=</a:t>
            </a:r>
            <a:r>
              <a:rPr sz="1800" spc="-15" dirty="0">
                <a:latin typeface="Courier New"/>
                <a:cs typeface="Courier New"/>
              </a:rPr>
              <a:t> </a:t>
            </a:r>
            <a:r>
              <a:rPr sz="1800" b="1" spc="-10" dirty="0">
                <a:latin typeface="Courier New"/>
                <a:cs typeface="Courier New"/>
              </a:rPr>
              <a:t>'A'</a:t>
            </a:r>
            <a:r>
              <a:rPr sz="1800" b="1" dirty="0">
                <a:latin typeface="Courier New"/>
                <a:cs typeface="Courier New"/>
              </a:rPr>
              <a:t>,</a:t>
            </a:r>
            <a:r>
              <a:rPr sz="1800" b="1" spc="-10" dirty="0">
                <a:latin typeface="Courier New"/>
                <a:cs typeface="Courier New"/>
              </a:rPr>
              <a:t> </a:t>
            </a:r>
            <a:r>
              <a:rPr sz="1800" spc="-10" dirty="0">
                <a:solidFill>
                  <a:srgbClr val="00009A"/>
                </a:solidFill>
                <a:latin typeface="Courier New"/>
                <a:cs typeface="Courier New"/>
              </a:rPr>
              <a:t>doubl</a:t>
            </a:r>
            <a:r>
              <a:rPr sz="1800" dirty="0">
                <a:solidFill>
                  <a:srgbClr val="00009A"/>
                </a:solidFill>
                <a:latin typeface="Courier New"/>
                <a:cs typeface="Courier New"/>
              </a:rPr>
              <a:t>e</a:t>
            </a:r>
            <a:r>
              <a:rPr sz="1800" spc="-10" dirty="0">
                <a:solidFill>
                  <a:srgbClr val="00009A"/>
                </a:solidFill>
                <a:latin typeface="Courier New"/>
                <a:cs typeface="Courier New"/>
              </a:rPr>
              <a:t> </a:t>
            </a:r>
            <a:r>
              <a:rPr sz="1800" dirty="0">
                <a:latin typeface="Courier New"/>
                <a:cs typeface="Courier New"/>
              </a:rPr>
              <a:t>w</a:t>
            </a:r>
            <a:r>
              <a:rPr sz="1800" spc="-10" dirty="0">
                <a:latin typeface="Courier New"/>
                <a:cs typeface="Courier New"/>
              </a:rPr>
              <a:t> </a:t>
            </a:r>
            <a:r>
              <a:rPr sz="1800" b="1" dirty="0">
                <a:latin typeface="Courier New"/>
                <a:cs typeface="Courier New"/>
              </a:rPr>
              <a:t>=</a:t>
            </a:r>
            <a:r>
              <a:rPr sz="1800" b="1" spc="-15" dirty="0">
                <a:latin typeface="Courier New"/>
                <a:cs typeface="Courier New"/>
              </a:rPr>
              <a:t> </a:t>
            </a:r>
            <a:r>
              <a:rPr sz="1800" b="1" spc="-5" dirty="0">
                <a:latin typeface="Courier New"/>
                <a:cs typeface="Courier New"/>
              </a:rPr>
              <a:t>7.</a:t>
            </a:r>
            <a:r>
              <a:rPr sz="1800" b="1" dirty="0">
                <a:latin typeface="Courier New"/>
                <a:cs typeface="Courier New"/>
              </a:rPr>
              <a:t>5</a:t>
            </a:r>
            <a:r>
              <a:rPr sz="1800" b="1" spc="-10" dirty="0">
                <a:latin typeface="Courier New"/>
                <a:cs typeface="Courier New"/>
              </a:rPr>
              <a:t> </a:t>
            </a:r>
            <a:r>
              <a:rPr sz="1800" spc="-10" dirty="0">
                <a:latin typeface="Courier New"/>
                <a:cs typeface="Courier New"/>
              </a:rPr>
              <a:t>);</a:t>
            </a:r>
            <a:endParaRPr sz="1800" dirty="0">
              <a:latin typeface="Courier New"/>
              <a:cs typeface="Courier New"/>
            </a:endParaRPr>
          </a:p>
          <a:p>
            <a:pPr marL="12700">
              <a:lnSpc>
                <a:spcPct val="100000"/>
              </a:lnSpc>
              <a:spcBef>
                <a:spcPts val="1335"/>
              </a:spcBef>
            </a:pPr>
            <a:r>
              <a:rPr lang="en-AU" sz="2400" spc="-5" dirty="0" err="1">
                <a:latin typeface="Courier New"/>
                <a:cs typeface="Courier New"/>
              </a:rPr>
              <a:t>ch</a:t>
            </a:r>
            <a:r>
              <a:rPr sz="2400" dirty="0">
                <a:latin typeface="Courier New"/>
                <a:cs typeface="Courier New"/>
              </a:rPr>
              <a:t>,</a:t>
            </a:r>
            <a:r>
              <a:rPr sz="2400" spc="-10" dirty="0">
                <a:latin typeface="Courier New"/>
                <a:cs typeface="Courier New"/>
              </a:rPr>
              <a:t> </a:t>
            </a:r>
            <a:r>
              <a:rPr sz="2400" dirty="0">
                <a:latin typeface="Courier New"/>
                <a:cs typeface="Courier New"/>
              </a:rPr>
              <a:t>w</a:t>
            </a:r>
            <a:r>
              <a:rPr sz="2400" spc="-10" dirty="0">
                <a:latin typeface="Courier New"/>
                <a:cs typeface="Courier New"/>
              </a:rPr>
              <a:t> </a:t>
            </a:r>
            <a:r>
              <a:rPr sz="2400" spc="-50" dirty="0">
                <a:latin typeface="Calibri"/>
                <a:cs typeface="Calibri"/>
              </a:rPr>
              <a:t>f</a:t>
            </a:r>
            <a:r>
              <a:rPr sz="2400" spc="-5" dirty="0">
                <a:latin typeface="Calibri"/>
                <a:cs typeface="Calibri"/>
              </a:rPr>
              <a:t>o</a:t>
            </a:r>
            <a:r>
              <a:rPr sz="2400" spc="-10" dirty="0">
                <a:latin typeface="Calibri"/>
                <a:cs typeface="Calibri"/>
              </a:rPr>
              <a:t>r</a:t>
            </a:r>
            <a:r>
              <a:rPr sz="2400" spc="-5" dirty="0">
                <a:latin typeface="Calibri"/>
                <a:cs typeface="Calibri"/>
              </a:rPr>
              <a:t>m</a:t>
            </a:r>
            <a:r>
              <a:rPr sz="2400" dirty="0">
                <a:latin typeface="Calibri"/>
                <a:cs typeface="Calibri"/>
              </a:rPr>
              <a:t>al</a:t>
            </a:r>
            <a:r>
              <a:rPr sz="2400" spc="-15" dirty="0">
                <a:latin typeface="Calibri"/>
                <a:cs typeface="Calibri"/>
              </a:rPr>
              <a:t> </a:t>
            </a:r>
            <a:r>
              <a:rPr sz="2400" spc="-5" dirty="0">
                <a:latin typeface="Calibri"/>
                <a:cs typeface="Calibri"/>
              </a:rPr>
              <a:t>pa</a:t>
            </a:r>
            <a:r>
              <a:rPr sz="2400" spc="-50" dirty="0">
                <a:latin typeface="Calibri"/>
                <a:cs typeface="Calibri"/>
              </a:rPr>
              <a:t>r</a:t>
            </a:r>
            <a:r>
              <a:rPr sz="2400" dirty="0">
                <a:latin typeface="Calibri"/>
                <a:cs typeface="Calibri"/>
              </a:rPr>
              <a:t>a</a:t>
            </a:r>
            <a:r>
              <a:rPr sz="2400" spc="-10" dirty="0">
                <a:latin typeface="Calibri"/>
                <a:cs typeface="Calibri"/>
              </a:rPr>
              <a:t>me</a:t>
            </a:r>
            <a:r>
              <a:rPr sz="2400" spc="-30" dirty="0">
                <a:latin typeface="Calibri"/>
                <a:cs typeface="Calibri"/>
              </a:rPr>
              <a:t>t</a:t>
            </a:r>
            <a:r>
              <a:rPr sz="2400" spc="-5" dirty="0">
                <a:latin typeface="Calibri"/>
                <a:cs typeface="Calibri"/>
              </a:rPr>
              <a:t>e</a:t>
            </a:r>
            <a:r>
              <a:rPr sz="2400" spc="-50" dirty="0">
                <a:latin typeface="Calibri"/>
                <a:cs typeface="Calibri"/>
              </a:rPr>
              <a:t>r</a:t>
            </a:r>
            <a:r>
              <a:rPr sz="2400" dirty="0">
                <a:latin typeface="Calibri"/>
                <a:cs typeface="Calibri"/>
              </a:rPr>
              <a:t>s</a:t>
            </a:r>
            <a:r>
              <a:rPr sz="2400" spc="-10" dirty="0">
                <a:latin typeface="Calibri"/>
                <a:cs typeface="Calibri"/>
              </a:rPr>
              <a:t> </a:t>
            </a:r>
            <a:r>
              <a:rPr sz="2400" spc="-5" dirty="0">
                <a:latin typeface="Calibri"/>
                <a:cs typeface="Calibri"/>
              </a:rPr>
              <a:t>h</a:t>
            </a:r>
            <a:r>
              <a:rPr sz="2400" spc="-40" dirty="0">
                <a:latin typeface="Calibri"/>
                <a:cs typeface="Calibri"/>
              </a:rPr>
              <a:t>a</a:t>
            </a:r>
            <a:r>
              <a:rPr sz="2400" spc="-30" dirty="0">
                <a:latin typeface="Calibri"/>
                <a:cs typeface="Calibri"/>
              </a:rPr>
              <a:t>v</a:t>
            </a:r>
            <a:r>
              <a:rPr sz="2400" spc="-5" dirty="0">
                <a:latin typeface="Calibri"/>
                <a:cs typeface="Calibri"/>
              </a:rPr>
              <a:t>e</a:t>
            </a:r>
            <a:r>
              <a:rPr sz="2400" spc="5" dirty="0">
                <a:latin typeface="Calibri"/>
                <a:cs typeface="Calibri"/>
              </a:rPr>
              <a:t> </a:t>
            </a:r>
            <a:r>
              <a:rPr sz="2400" spc="-5" dirty="0">
                <a:latin typeface="Calibri"/>
                <a:cs typeface="Calibri"/>
              </a:rPr>
              <a:t>d</a:t>
            </a:r>
            <a:r>
              <a:rPr sz="2400" spc="-25" dirty="0">
                <a:latin typeface="Calibri"/>
                <a:cs typeface="Calibri"/>
              </a:rPr>
              <a:t>e</a:t>
            </a:r>
            <a:r>
              <a:rPr sz="2400" spc="-50" dirty="0">
                <a:latin typeface="Calibri"/>
                <a:cs typeface="Calibri"/>
              </a:rPr>
              <a:t>f</a:t>
            </a:r>
            <a:r>
              <a:rPr sz="2400" dirty="0">
                <a:latin typeface="Calibri"/>
                <a:cs typeface="Calibri"/>
              </a:rPr>
              <a:t>a</a:t>
            </a:r>
            <a:r>
              <a:rPr sz="2400" spc="-5" dirty="0">
                <a:latin typeface="Calibri"/>
                <a:cs typeface="Calibri"/>
              </a:rPr>
              <a:t>ul</a:t>
            </a:r>
            <a:r>
              <a:rPr sz="2400" dirty="0">
                <a:latin typeface="Calibri"/>
                <a:cs typeface="Calibri"/>
              </a:rPr>
              <a:t>t</a:t>
            </a:r>
            <a:r>
              <a:rPr sz="2400" spc="5" dirty="0">
                <a:latin typeface="Calibri"/>
                <a:cs typeface="Calibri"/>
              </a:rPr>
              <a:t> </a:t>
            </a:r>
            <a:r>
              <a:rPr sz="2400" spc="-40" dirty="0">
                <a:latin typeface="Calibri"/>
                <a:cs typeface="Calibri"/>
              </a:rPr>
              <a:t>v</a:t>
            </a:r>
            <a:r>
              <a:rPr sz="2400" spc="-5" dirty="0">
                <a:latin typeface="Calibri"/>
                <a:cs typeface="Calibri"/>
              </a:rPr>
              <a:t>a</a:t>
            </a:r>
            <a:r>
              <a:rPr sz="2400" dirty="0">
                <a:latin typeface="Calibri"/>
                <a:cs typeface="Calibri"/>
              </a:rPr>
              <a:t>l</a:t>
            </a:r>
            <a:r>
              <a:rPr sz="2400" spc="-5" dirty="0">
                <a:latin typeface="Calibri"/>
                <a:cs typeface="Calibri"/>
              </a:rPr>
              <a:t>ue</a:t>
            </a:r>
            <a:r>
              <a:rPr sz="2400" dirty="0">
                <a:latin typeface="Calibri"/>
                <a:cs typeface="Calibri"/>
              </a:rPr>
              <a:t>s</a:t>
            </a:r>
          </a:p>
        </p:txBody>
      </p:sp>
      <p:sp>
        <p:nvSpPr>
          <p:cNvPr id="5" name="object 5"/>
          <p:cNvSpPr txBox="1">
            <a:spLocks noGrp="1"/>
          </p:cNvSpPr>
          <p:nvPr>
            <p:ph type="title"/>
          </p:nvPr>
        </p:nvSpPr>
        <p:spPr>
          <a:xfrm>
            <a:off x="3746869" y="79534"/>
            <a:ext cx="2971800" cy="615553"/>
          </a:xfrm>
          <a:prstGeom prst="rect">
            <a:avLst/>
          </a:prstGeom>
        </p:spPr>
        <p:txBody>
          <a:bodyPr vert="horz" wrap="square" lIns="0" tIns="0" rIns="0" bIns="0" rtlCol="0">
            <a:spAutoFit/>
          </a:bodyPr>
          <a:lstStyle/>
          <a:p>
            <a:pPr marL="12700">
              <a:lnSpc>
                <a:spcPct val="100000"/>
              </a:lnSpc>
            </a:pPr>
            <a:r>
              <a:rPr lang="en-US" spc="-10" dirty="0"/>
              <a:t>…Continued</a:t>
            </a:r>
            <a:endParaRPr dirty="0"/>
          </a:p>
        </p:txBody>
      </p:sp>
      <p:graphicFrame>
        <p:nvGraphicFramePr>
          <p:cNvPr id="4" name="object 4"/>
          <p:cNvGraphicFramePr>
            <a:graphicFrameLocks noGrp="1"/>
          </p:cNvGraphicFramePr>
          <p:nvPr>
            <p:extLst>
              <p:ext uri="{D42A27DB-BD31-4B8C-83A1-F6EECF244321}">
                <p14:modId xmlns:p14="http://schemas.microsoft.com/office/powerpoint/2010/main" val="1031330693"/>
              </p:ext>
            </p:extLst>
          </p:nvPr>
        </p:nvGraphicFramePr>
        <p:xfrm>
          <a:off x="317500" y="5729017"/>
          <a:ext cx="10591799" cy="1136717"/>
        </p:xfrm>
        <a:graphic>
          <a:graphicData uri="http://schemas.openxmlformats.org/drawingml/2006/table">
            <a:tbl>
              <a:tblPr firstRow="1" bandRow="1">
                <a:tableStyleId>{2D5ABB26-0587-4C30-8999-92F81FD0307C}</a:tableStyleId>
              </a:tblPr>
              <a:tblGrid>
                <a:gridCol w="1470291">
                  <a:extLst>
                    <a:ext uri="{9D8B030D-6E8A-4147-A177-3AD203B41FA5}">
                      <a16:colId xmlns:a16="http://schemas.microsoft.com/office/drawing/2014/main" val="20000"/>
                    </a:ext>
                  </a:extLst>
                </a:gridCol>
                <a:gridCol w="671752">
                  <a:extLst>
                    <a:ext uri="{9D8B030D-6E8A-4147-A177-3AD203B41FA5}">
                      <a16:colId xmlns:a16="http://schemas.microsoft.com/office/drawing/2014/main" val="20001"/>
                    </a:ext>
                  </a:extLst>
                </a:gridCol>
                <a:gridCol w="8449756">
                  <a:extLst>
                    <a:ext uri="{9D8B030D-6E8A-4147-A177-3AD203B41FA5}">
                      <a16:colId xmlns:a16="http://schemas.microsoft.com/office/drawing/2014/main" val="20002"/>
                    </a:ext>
                  </a:extLst>
                </a:gridCol>
              </a:tblGrid>
              <a:tr h="310254">
                <a:tc>
                  <a:txBody>
                    <a:bodyPr/>
                    <a:lstStyle/>
                    <a:p>
                      <a:pPr marL="34925">
                        <a:lnSpc>
                          <a:spcPct val="100000"/>
                        </a:lnSpc>
                      </a:pPr>
                      <a:r>
                        <a:rPr sz="1800" spc="-10" dirty="0">
                          <a:latin typeface="Courier New"/>
                          <a:cs typeface="Courier New"/>
                        </a:rPr>
                        <a:t>funcExp(</a:t>
                      </a:r>
                      <a:endParaRPr sz="1800" dirty="0">
                        <a:latin typeface="Courier New"/>
                        <a:cs typeface="Courier New"/>
                      </a:endParaRPr>
                    </a:p>
                  </a:txBody>
                  <a:tcPr marL="0" marR="0" marT="0" marB="0"/>
                </a:tc>
                <a:tc>
                  <a:txBody>
                    <a:bodyPr/>
                    <a:lstStyle/>
                    <a:p>
                      <a:pPr marL="67945">
                        <a:lnSpc>
                          <a:spcPct val="100000"/>
                        </a:lnSpc>
                      </a:pPr>
                      <a:r>
                        <a:rPr sz="1800" spc="-10" dirty="0">
                          <a:latin typeface="Courier New"/>
                          <a:cs typeface="Courier New"/>
                        </a:rPr>
                        <a:t>12,</a:t>
                      </a:r>
                      <a:endParaRPr sz="1800">
                        <a:latin typeface="Courier New"/>
                        <a:cs typeface="Courier New"/>
                      </a:endParaRPr>
                    </a:p>
                  </a:txBody>
                  <a:tcPr marL="0" marR="0" marT="0" marB="0"/>
                </a:tc>
                <a:tc>
                  <a:txBody>
                    <a:bodyPr/>
                    <a:lstStyle/>
                    <a:p>
                      <a:pPr marL="67945">
                        <a:lnSpc>
                          <a:spcPct val="100000"/>
                        </a:lnSpc>
                        <a:tabLst>
                          <a:tab pos="2389505" algn="l"/>
                        </a:tabLst>
                      </a:pPr>
                      <a:r>
                        <a:rPr sz="1800" spc="-10" dirty="0">
                          <a:latin typeface="Courier New"/>
                          <a:cs typeface="Courier New"/>
                        </a:rPr>
                        <a:t>34</a:t>
                      </a:r>
                      <a:r>
                        <a:rPr sz="1800" dirty="0">
                          <a:latin typeface="Courier New"/>
                          <a:cs typeface="Courier New"/>
                        </a:rPr>
                        <a:t>,</a:t>
                      </a:r>
                      <a:r>
                        <a:rPr sz="1800" spc="-10" dirty="0">
                          <a:latin typeface="Courier New"/>
                          <a:cs typeface="Courier New"/>
                        </a:rPr>
                        <a:t> ‘D’</a:t>
                      </a:r>
                      <a:r>
                        <a:rPr sz="1800" dirty="0">
                          <a:latin typeface="Courier New"/>
                          <a:cs typeface="Courier New"/>
                        </a:rPr>
                        <a:t>,</a:t>
                      </a:r>
                      <a:r>
                        <a:rPr sz="1800" spc="-10" dirty="0">
                          <a:latin typeface="Courier New"/>
                          <a:cs typeface="Courier New"/>
                        </a:rPr>
                        <a:t> 15.5)</a:t>
                      </a:r>
                      <a:r>
                        <a:rPr sz="1800" dirty="0">
                          <a:latin typeface="Courier New"/>
                          <a:cs typeface="Courier New"/>
                        </a:rPr>
                        <a:t>;	</a:t>
                      </a: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OK</a:t>
                      </a:r>
                      <a:endParaRPr sz="1800">
                        <a:latin typeface="Courier New"/>
                        <a:cs typeface="Courier New"/>
                      </a:endParaRPr>
                    </a:p>
                  </a:txBody>
                  <a:tcPr marL="0" marR="0" marT="0" marB="0"/>
                </a:tc>
                <a:extLst>
                  <a:ext uri="{0D108BD9-81ED-4DB2-BD59-A6C34878D82A}">
                    <a16:rowId xmlns:a16="http://schemas.microsoft.com/office/drawing/2014/main" val="10000"/>
                  </a:ext>
                </a:extLst>
              </a:tr>
              <a:tr h="274320">
                <a:tc>
                  <a:txBody>
                    <a:bodyPr/>
                    <a:lstStyle/>
                    <a:p>
                      <a:pPr marL="34925">
                        <a:lnSpc>
                          <a:spcPct val="100000"/>
                        </a:lnSpc>
                      </a:pPr>
                      <a:r>
                        <a:rPr sz="1800" spc="-5" dirty="0">
                          <a:latin typeface="Courier New"/>
                          <a:cs typeface="Courier New"/>
                        </a:rPr>
                        <a:t>funcExp(</a:t>
                      </a:r>
                      <a:endParaRPr sz="1800" dirty="0">
                        <a:latin typeface="Courier New"/>
                        <a:cs typeface="Courier New"/>
                      </a:endParaRPr>
                    </a:p>
                  </a:txBody>
                  <a:tcPr marL="0" marR="0" marT="0" marB="0"/>
                </a:tc>
                <a:tc>
                  <a:txBody>
                    <a:bodyPr/>
                    <a:lstStyle/>
                    <a:p>
                      <a:pPr marL="67945">
                        <a:lnSpc>
                          <a:spcPct val="100000"/>
                        </a:lnSpc>
                      </a:pPr>
                      <a:r>
                        <a:rPr sz="1800" spc="-5" dirty="0">
                          <a:latin typeface="Courier New"/>
                          <a:cs typeface="Courier New"/>
                        </a:rPr>
                        <a:t>72,</a:t>
                      </a:r>
                      <a:endParaRPr sz="1800">
                        <a:latin typeface="Courier New"/>
                        <a:cs typeface="Courier New"/>
                      </a:endParaRPr>
                    </a:p>
                  </a:txBody>
                  <a:tcPr marL="0" marR="0" marT="0" marB="0"/>
                </a:tc>
                <a:tc>
                  <a:txBody>
                    <a:bodyPr/>
                    <a:lstStyle/>
                    <a:p>
                      <a:pPr marL="67945">
                        <a:lnSpc>
                          <a:spcPct val="100000"/>
                        </a:lnSpc>
                        <a:tabLst>
                          <a:tab pos="2389505" algn="l"/>
                        </a:tabLst>
                      </a:pPr>
                      <a:r>
                        <a:rPr sz="1800" spc="-5" dirty="0">
                          <a:latin typeface="Courier New"/>
                          <a:cs typeface="Courier New"/>
                        </a:rPr>
                        <a:t>36</a:t>
                      </a:r>
                      <a:r>
                        <a:rPr sz="1800" dirty="0">
                          <a:latin typeface="Courier New"/>
                          <a:cs typeface="Courier New"/>
                        </a:rPr>
                        <a:t>,</a:t>
                      </a:r>
                      <a:r>
                        <a:rPr sz="1800" spc="-10" dirty="0">
                          <a:latin typeface="Courier New"/>
                          <a:cs typeface="Courier New"/>
                        </a:rPr>
                        <a:t> </a:t>
                      </a:r>
                      <a:r>
                        <a:rPr sz="1800" spc="-5" dirty="0">
                          <a:latin typeface="Courier New"/>
                          <a:cs typeface="Courier New"/>
                        </a:rPr>
                        <a:t>‘S’)</a:t>
                      </a:r>
                      <a:r>
                        <a:rPr sz="1800" dirty="0">
                          <a:latin typeface="Courier New"/>
                          <a:cs typeface="Courier New"/>
                        </a:rPr>
                        <a:t>;	</a:t>
                      </a: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OK</a:t>
                      </a:r>
                      <a:endParaRPr sz="1800" dirty="0">
                        <a:latin typeface="Courier New"/>
                        <a:cs typeface="Courier New"/>
                      </a:endParaRPr>
                    </a:p>
                  </a:txBody>
                  <a:tcPr marL="0" marR="0" marT="0" marB="0"/>
                </a:tc>
                <a:extLst>
                  <a:ext uri="{0D108BD9-81ED-4DB2-BD59-A6C34878D82A}">
                    <a16:rowId xmlns:a16="http://schemas.microsoft.com/office/drawing/2014/main" val="10001"/>
                  </a:ext>
                </a:extLst>
              </a:tr>
              <a:tr h="274319">
                <a:tc>
                  <a:txBody>
                    <a:bodyPr/>
                    <a:lstStyle/>
                    <a:p>
                      <a:pPr marL="34925">
                        <a:lnSpc>
                          <a:spcPct val="100000"/>
                        </a:lnSpc>
                      </a:pPr>
                      <a:r>
                        <a:rPr sz="1800" spc="-5" dirty="0">
                          <a:latin typeface="Courier New"/>
                          <a:cs typeface="Courier New"/>
                        </a:rPr>
                        <a:t>funcExp(</a:t>
                      </a:r>
                      <a:endParaRPr sz="1800">
                        <a:latin typeface="Courier New"/>
                        <a:cs typeface="Courier New"/>
                      </a:endParaRPr>
                    </a:p>
                  </a:txBody>
                  <a:tcPr marL="0" marR="0" marT="0" marB="0"/>
                </a:tc>
                <a:tc>
                  <a:txBody>
                    <a:bodyPr/>
                    <a:lstStyle/>
                    <a:p>
                      <a:pPr marL="67945">
                        <a:lnSpc>
                          <a:spcPct val="100000"/>
                        </a:lnSpc>
                      </a:pPr>
                      <a:r>
                        <a:rPr sz="1800" spc="-5" dirty="0">
                          <a:latin typeface="Courier New"/>
                          <a:cs typeface="Courier New"/>
                        </a:rPr>
                        <a:t>10,</a:t>
                      </a:r>
                      <a:endParaRPr sz="1800">
                        <a:latin typeface="Courier New"/>
                        <a:cs typeface="Courier New"/>
                      </a:endParaRPr>
                    </a:p>
                  </a:txBody>
                  <a:tcPr marL="0" marR="0" marT="0" marB="0"/>
                </a:tc>
                <a:tc>
                  <a:txBody>
                    <a:bodyPr/>
                    <a:lstStyle/>
                    <a:p>
                      <a:pPr marL="67945">
                        <a:lnSpc>
                          <a:spcPct val="100000"/>
                        </a:lnSpc>
                        <a:tabLst>
                          <a:tab pos="2389505" algn="l"/>
                        </a:tabLst>
                      </a:pPr>
                      <a:r>
                        <a:rPr sz="1800" spc="-5" dirty="0">
                          <a:latin typeface="Courier New"/>
                          <a:cs typeface="Courier New"/>
                        </a:rPr>
                        <a:t>5</a:t>
                      </a:r>
                      <a:r>
                        <a:rPr sz="1800" dirty="0">
                          <a:latin typeface="Courier New"/>
                          <a:cs typeface="Courier New"/>
                        </a:rPr>
                        <a:t>4</a:t>
                      </a:r>
                      <a:r>
                        <a:rPr sz="1800" spc="-10" dirty="0">
                          <a:latin typeface="Courier New"/>
                          <a:cs typeface="Courier New"/>
                        </a:rPr>
                        <a:t> </a:t>
                      </a:r>
                      <a:r>
                        <a:rPr sz="1800" spc="-5" dirty="0">
                          <a:latin typeface="Courier New"/>
                          <a:cs typeface="Courier New"/>
                        </a:rPr>
                        <a:t>)</a:t>
                      </a:r>
                      <a:r>
                        <a:rPr sz="1800" dirty="0">
                          <a:latin typeface="Courier New"/>
                          <a:cs typeface="Courier New"/>
                        </a:rPr>
                        <a:t>;	</a:t>
                      </a: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OK</a:t>
                      </a:r>
                      <a:endParaRPr sz="1800" dirty="0">
                        <a:latin typeface="Courier New"/>
                        <a:cs typeface="Courier New"/>
                      </a:endParaRPr>
                    </a:p>
                  </a:txBody>
                  <a:tcPr marL="0" marR="0" marT="0" marB="0"/>
                </a:tc>
                <a:extLst>
                  <a:ext uri="{0D108BD9-81ED-4DB2-BD59-A6C34878D82A}">
                    <a16:rowId xmlns:a16="http://schemas.microsoft.com/office/drawing/2014/main" val="10002"/>
                  </a:ext>
                </a:extLst>
              </a:tr>
              <a:tr h="277823">
                <a:tc>
                  <a:txBody>
                    <a:bodyPr/>
                    <a:lstStyle/>
                    <a:p>
                      <a:pPr marL="34925">
                        <a:lnSpc>
                          <a:spcPct val="100000"/>
                        </a:lnSpc>
                      </a:pPr>
                      <a:r>
                        <a:rPr sz="1800" spc="-10" dirty="0">
                          <a:latin typeface="Courier New"/>
                          <a:cs typeface="Courier New"/>
                        </a:rPr>
                        <a:t>funcExp(</a:t>
                      </a:r>
                      <a:endParaRPr sz="1800">
                        <a:latin typeface="Courier New"/>
                        <a:cs typeface="Courier New"/>
                      </a:endParaRPr>
                    </a:p>
                  </a:txBody>
                  <a:tcPr marL="0" marR="0" marT="0" marB="0"/>
                </a:tc>
                <a:tc>
                  <a:txBody>
                    <a:bodyPr/>
                    <a:lstStyle/>
                    <a:p>
                      <a:pPr marL="67945">
                        <a:lnSpc>
                          <a:spcPct val="100000"/>
                        </a:lnSpc>
                      </a:pPr>
                      <a:r>
                        <a:rPr sz="1800" spc="-10" dirty="0">
                          <a:latin typeface="Courier New"/>
                          <a:cs typeface="Courier New"/>
                        </a:rPr>
                        <a:t>12,</a:t>
                      </a:r>
                      <a:endParaRPr sz="1800">
                        <a:latin typeface="Courier New"/>
                        <a:cs typeface="Courier New"/>
                      </a:endParaRPr>
                    </a:p>
                  </a:txBody>
                  <a:tcPr marL="0" marR="0" marT="0" marB="0"/>
                </a:tc>
                <a:tc>
                  <a:txBody>
                    <a:bodyPr/>
                    <a:lstStyle/>
                    <a:p>
                      <a:pPr marL="67945">
                        <a:lnSpc>
                          <a:spcPct val="100000"/>
                        </a:lnSpc>
                      </a:pPr>
                      <a:r>
                        <a:rPr sz="1800" spc="-10" dirty="0">
                          <a:latin typeface="Courier New"/>
                          <a:cs typeface="Courier New"/>
                        </a:rPr>
                        <a:t>34</a:t>
                      </a:r>
                      <a:r>
                        <a:rPr sz="1800" dirty="0">
                          <a:latin typeface="Courier New"/>
                          <a:cs typeface="Courier New"/>
                        </a:rPr>
                        <a:t>,</a:t>
                      </a:r>
                      <a:r>
                        <a:rPr sz="1800" spc="-10" dirty="0">
                          <a:latin typeface="Courier New"/>
                          <a:cs typeface="Courier New"/>
                        </a:rPr>
                        <a:t> 15.5)</a:t>
                      </a:r>
                      <a:r>
                        <a:rPr sz="1800" dirty="0">
                          <a:latin typeface="Courier New"/>
                          <a:cs typeface="Courier New"/>
                        </a:rPr>
                        <a:t>; </a:t>
                      </a:r>
                      <a:r>
                        <a:rPr sz="1600" dirty="0">
                          <a:solidFill>
                            <a:srgbClr val="800000"/>
                          </a:solidFill>
                          <a:latin typeface="Courier New"/>
                          <a:cs typeface="Courier New"/>
                        </a:rPr>
                        <a:t>//WRONG</a:t>
                      </a:r>
                      <a:r>
                        <a:rPr lang="en-US" sz="1600" dirty="0">
                          <a:solidFill>
                            <a:srgbClr val="800000"/>
                          </a:solidFill>
                          <a:latin typeface="Courier New"/>
                          <a:cs typeface="Courier New"/>
                        </a:rPr>
                        <a:t> (warning)</a:t>
                      </a:r>
                      <a:r>
                        <a:rPr sz="1600" dirty="0">
                          <a:solidFill>
                            <a:srgbClr val="800000"/>
                          </a:solidFill>
                          <a:latin typeface="Courier New"/>
                          <a:cs typeface="Courier New"/>
                        </a:rPr>
                        <a:t>. I</a:t>
                      </a:r>
                      <a:r>
                        <a:rPr sz="1400" dirty="0">
                          <a:solidFill>
                            <a:srgbClr val="800000"/>
                          </a:solidFill>
                          <a:latin typeface="Courier New"/>
                          <a:cs typeface="Courier New"/>
                        </a:rPr>
                        <a:t>f</a:t>
                      </a:r>
                      <a:r>
                        <a:rPr sz="1400" spc="-5" dirty="0">
                          <a:solidFill>
                            <a:srgbClr val="800000"/>
                          </a:solidFill>
                          <a:latin typeface="Courier New"/>
                          <a:cs typeface="Courier New"/>
                        </a:rPr>
                        <a:t> c</a:t>
                      </a:r>
                      <a:r>
                        <a:rPr sz="1400" dirty="0">
                          <a:solidFill>
                            <a:srgbClr val="800000"/>
                          </a:solidFill>
                          <a:latin typeface="Courier New"/>
                          <a:cs typeface="Courier New"/>
                        </a:rPr>
                        <a:t>h</a:t>
                      </a:r>
                      <a:r>
                        <a:rPr sz="1400" spc="-5" dirty="0">
                          <a:solidFill>
                            <a:srgbClr val="800000"/>
                          </a:solidFill>
                          <a:latin typeface="Courier New"/>
                          <a:cs typeface="Courier New"/>
                        </a:rPr>
                        <a:t> i</a:t>
                      </a:r>
                      <a:r>
                        <a:rPr sz="1400" dirty="0">
                          <a:solidFill>
                            <a:srgbClr val="800000"/>
                          </a:solidFill>
                          <a:latin typeface="Courier New"/>
                          <a:cs typeface="Courier New"/>
                        </a:rPr>
                        <a:t>s</a:t>
                      </a:r>
                      <a:r>
                        <a:rPr sz="1400" spc="-5" dirty="0">
                          <a:solidFill>
                            <a:srgbClr val="800000"/>
                          </a:solidFill>
                          <a:latin typeface="Courier New"/>
                          <a:cs typeface="Courier New"/>
                        </a:rPr>
                        <a:t> omitted</a:t>
                      </a:r>
                      <a:r>
                        <a:rPr sz="1400" dirty="0">
                          <a:solidFill>
                            <a:srgbClr val="800000"/>
                          </a:solidFill>
                          <a:latin typeface="Courier New"/>
                          <a:cs typeface="Courier New"/>
                        </a:rPr>
                        <a:t>,</a:t>
                      </a:r>
                      <a:r>
                        <a:rPr sz="1400" spc="-5" dirty="0">
                          <a:solidFill>
                            <a:srgbClr val="800000"/>
                          </a:solidFill>
                          <a:latin typeface="Courier New"/>
                          <a:cs typeface="Courier New"/>
                        </a:rPr>
                        <a:t> </a:t>
                      </a:r>
                      <a:r>
                        <a:rPr sz="1400" dirty="0">
                          <a:solidFill>
                            <a:srgbClr val="800000"/>
                          </a:solidFill>
                          <a:latin typeface="Courier New"/>
                          <a:cs typeface="Courier New"/>
                        </a:rPr>
                        <a:t>w</a:t>
                      </a:r>
                      <a:r>
                        <a:rPr sz="1400" spc="-5" dirty="0">
                          <a:solidFill>
                            <a:srgbClr val="800000"/>
                          </a:solidFill>
                          <a:latin typeface="Courier New"/>
                          <a:cs typeface="Courier New"/>
                        </a:rPr>
                        <a:t> mus</a:t>
                      </a:r>
                      <a:r>
                        <a:rPr sz="1400" dirty="0">
                          <a:solidFill>
                            <a:srgbClr val="800000"/>
                          </a:solidFill>
                          <a:latin typeface="Courier New"/>
                          <a:cs typeface="Courier New"/>
                        </a:rPr>
                        <a:t>t</a:t>
                      </a:r>
                      <a:r>
                        <a:rPr sz="1400" spc="-5" dirty="0">
                          <a:solidFill>
                            <a:srgbClr val="800000"/>
                          </a:solidFill>
                          <a:latin typeface="Courier New"/>
                          <a:cs typeface="Courier New"/>
                        </a:rPr>
                        <a:t> b</a:t>
                      </a:r>
                      <a:r>
                        <a:rPr sz="1400" dirty="0">
                          <a:solidFill>
                            <a:srgbClr val="800000"/>
                          </a:solidFill>
                          <a:latin typeface="Courier New"/>
                          <a:cs typeface="Courier New"/>
                        </a:rPr>
                        <a:t>e</a:t>
                      </a:r>
                      <a:r>
                        <a:rPr sz="1400" spc="-5" dirty="0">
                          <a:solidFill>
                            <a:srgbClr val="800000"/>
                          </a:solidFill>
                          <a:latin typeface="Courier New"/>
                          <a:cs typeface="Courier New"/>
                        </a:rPr>
                        <a:t> omitte</a:t>
                      </a:r>
                      <a:r>
                        <a:rPr sz="1400" dirty="0">
                          <a:solidFill>
                            <a:srgbClr val="800000"/>
                          </a:solidFill>
                          <a:latin typeface="Courier New"/>
                          <a:cs typeface="Courier New"/>
                        </a:rPr>
                        <a:t>d</a:t>
                      </a:r>
                      <a:r>
                        <a:rPr sz="1400" spc="-5" dirty="0">
                          <a:solidFill>
                            <a:srgbClr val="800000"/>
                          </a:solidFill>
                          <a:latin typeface="Courier New"/>
                          <a:cs typeface="Courier New"/>
                        </a:rPr>
                        <a:t> too</a:t>
                      </a:r>
                      <a:endParaRPr sz="1400" dirty="0">
                        <a:latin typeface="Courier New"/>
                        <a:cs typeface="Courier New"/>
                      </a:endParaRPr>
                    </a:p>
                  </a:txBody>
                  <a:tcPr marL="0" marR="0" marT="0" marB="0"/>
                </a:tc>
                <a:extLst>
                  <a:ext uri="{0D108BD9-81ED-4DB2-BD59-A6C34878D82A}">
                    <a16:rowId xmlns:a16="http://schemas.microsoft.com/office/drawing/2014/main" val="10003"/>
                  </a:ext>
                </a:extLst>
              </a:tr>
            </a:tbl>
          </a:graphicData>
        </a:graphic>
      </p:graphicFrame>
      <p:sp>
        <p:nvSpPr>
          <p:cNvPr id="6" name="Arrow: Down 5">
            <a:extLst>
              <a:ext uri="{FF2B5EF4-FFF2-40B4-BE49-F238E27FC236}">
                <a16:creationId xmlns:a16="http://schemas.microsoft.com/office/drawing/2014/main" id="{DA842E21-B2D4-48D4-8EB9-CF93109F918C}"/>
              </a:ext>
            </a:extLst>
          </p:cNvPr>
          <p:cNvSpPr/>
          <p:nvPr/>
        </p:nvSpPr>
        <p:spPr>
          <a:xfrm rot="19475852">
            <a:off x="6287599" y="1874060"/>
            <a:ext cx="251800" cy="434923"/>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69645B55-C31D-4C67-95C6-703100E931FE}"/>
              </a:ext>
            </a:extLst>
          </p:cNvPr>
          <p:cNvSpPr/>
          <p:nvPr/>
        </p:nvSpPr>
        <p:spPr>
          <a:xfrm rot="19475852">
            <a:off x="5418848" y="2564773"/>
            <a:ext cx="236704" cy="3246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A1363380-B531-4C34-82CE-696B4A64FF65}"/>
              </a:ext>
            </a:extLst>
          </p:cNvPr>
          <p:cNvSpPr/>
          <p:nvPr/>
        </p:nvSpPr>
        <p:spPr>
          <a:xfrm rot="7803698">
            <a:off x="3372556" y="6884591"/>
            <a:ext cx="251800" cy="434923"/>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0"/>
            <a:ext cx="9626600" cy="615553"/>
          </a:xfrm>
          <a:prstGeom prst="rect">
            <a:avLst/>
          </a:prstGeom>
        </p:spPr>
        <p:txBody>
          <a:bodyPr vert="horz" wrap="square" lIns="0" tIns="0" rIns="0" bIns="0" rtlCol="0">
            <a:spAutoFit/>
          </a:bodyPr>
          <a:lstStyle/>
          <a:p>
            <a:pPr marL="12700">
              <a:lnSpc>
                <a:spcPct val="100000"/>
              </a:lnSpc>
            </a:pPr>
            <a:r>
              <a:rPr lang="en-US" spc="-10" dirty="0" err="1"/>
              <a:t>iIlegal</a:t>
            </a:r>
            <a:r>
              <a:rPr lang="en-US" spc="-10" dirty="0"/>
              <a:t> </a:t>
            </a:r>
            <a:r>
              <a:rPr spc="-10" dirty="0"/>
              <a:t>D</a:t>
            </a:r>
            <a:r>
              <a:rPr spc="-40" dirty="0"/>
              <a:t>e</a:t>
            </a:r>
            <a:r>
              <a:rPr spc="-85" dirty="0"/>
              <a:t>f</a:t>
            </a:r>
            <a:r>
              <a:rPr spc="-10" dirty="0"/>
              <a:t>a</a:t>
            </a:r>
            <a:r>
              <a:rPr spc="-5" dirty="0"/>
              <a:t>ul</a:t>
            </a:r>
            <a:r>
              <a:rPr dirty="0"/>
              <a:t>t</a:t>
            </a:r>
            <a:r>
              <a:rPr spc="15" dirty="0"/>
              <a:t> </a:t>
            </a:r>
            <a:r>
              <a:rPr spc="-5" dirty="0"/>
              <a:t>Functio</a:t>
            </a:r>
            <a:r>
              <a:rPr dirty="0"/>
              <a:t>n</a:t>
            </a:r>
            <a:r>
              <a:rPr spc="35" dirty="0"/>
              <a:t> </a:t>
            </a:r>
            <a:r>
              <a:rPr spc="-5" dirty="0"/>
              <a:t>A</a:t>
            </a:r>
            <a:r>
              <a:rPr spc="-65" dirty="0"/>
              <a:t>r</a:t>
            </a:r>
            <a:r>
              <a:rPr spc="-5" dirty="0"/>
              <a:t>gume</a:t>
            </a:r>
            <a:r>
              <a:rPr spc="-55" dirty="0"/>
              <a:t>n</a:t>
            </a:r>
            <a:r>
              <a:rPr spc="-5" dirty="0"/>
              <a:t>ts</a:t>
            </a:r>
            <a:r>
              <a:rPr lang="en-US" spc="-5" dirty="0"/>
              <a:t> Declaration</a:t>
            </a:r>
            <a:endParaRPr dirty="0"/>
          </a:p>
        </p:txBody>
      </p:sp>
      <p:sp>
        <p:nvSpPr>
          <p:cNvPr id="3" name="object 3"/>
          <p:cNvSpPr txBox="1"/>
          <p:nvPr/>
        </p:nvSpPr>
        <p:spPr>
          <a:xfrm>
            <a:off x="165100" y="1038225"/>
            <a:ext cx="10693399" cy="6326091"/>
          </a:xfrm>
          <a:prstGeom prst="rect">
            <a:avLst/>
          </a:prstGeom>
        </p:spPr>
        <p:txBody>
          <a:bodyPr vert="horz" wrap="square" lIns="0" tIns="0" rIns="0" bIns="0" rtlCol="0">
            <a:spAutoFit/>
          </a:bodyPr>
          <a:lstStyle/>
          <a:p>
            <a:pPr marL="12700">
              <a:lnSpc>
                <a:spcPct val="150000"/>
              </a:lnSpc>
            </a:pPr>
            <a:r>
              <a:rPr sz="1800" spc="-5" dirty="0">
                <a:solidFill>
                  <a:srgbClr val="00009A"/>
                </a:solidFill>
                <a:latin typeface="Courier New"/>
                <a:cs typeface="Courier New"/>
              </a:rPr>
              <a:t>voi</a:t>
            </a:r>
            <a:r>
              <a:rPr sz="1800" dirty="0">
                <a:solidFill>
                  <a:srgbClr val="00009A"/>
                </a:solidFill>
                <a:latin typeface="Courier New"/>
                <a:cs typeface="Courier New"/>
              </a:rPr>
              <a:t>d</a:t>
            </a:r>
            <a:r>
              <a:rPr sz="1800" spc="-10" dirty="0">
                <a:solidFill>
                  <a:srgbClr val="00009A"/>
                </a:solidFill>
                <a:latin typeface="Courier New"/>
                <a:cs typeface="Courier New"/>
              </a:rPr>
              <a:t> </a:t>
            </a:r>
            <a:r>
              <a:rPr sz="1800" spc="-10" dirty="0">
                <a:latin typeface="Courier New"/>
                <a:cs typeface="Courier New"/>
              </a:rPr>
              <a:t>funcA</a:t>
            </a:r>
            <a:r>
              <a:rPr sz="1800" dirty="0">
                <a:latin typeface="Courier New"/>
                <a:cs typeface="Courier New"/>
              </a:rPr>
              <a:t>(</a:t>
            </a:r>
            <a:r>
              <a:rPr sz="1800" spc="-5" dirty="0">
                <a:latin typeface="Courier New"/>
                <a:cs typeface="Courier New"/>
              </a:rPr>
              <a:t> </a:t>
            </a: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x</a:t>
            </a:r>
            <a:r>
              <a:rPr sz="1800" dirty="0">
                <a:latin typeface="Courier New"/>
                <a:cs typeface="Courier New"/>
              </a:rPr>
              <a:t>,</a:t>
            </a:r>
            <a:r>
              <a:rPr sz="1800" spc="-10" dirty="0">
                <a:latin typeface="Courier New"/>
                <a:cs typeface="Courier New"/>
              </a:rPr>
              <a:t> </a:t>
            </a:r>
            <a:r>
              <a:rPr sz="1800" spc="-10" dirty="0">
                <a:solidFill>
                  <a:srgbClr val="00009A"/>
                </a:solidFill>
                <a:latin typeface="Courier New"/>
                <a:cs typeface="Courier New"/>
              </a:rPr>
              <a:t>doubl</a:t>
            </a:r>
            <a:r>
              <a:rPr sz="1800" dirty="0">
                <a:solidFill>
                  <a:srgbClr val="00009A"/>
                </a:solidFill>
                <a:latin typeface="Courier New"/>
                <a:cs typeface="Courier New"/>
              </a:rPr>
              <a:t>e</a:t>
            </a:r>
            <a:r>
              <a:rPr sz="1800" spc="-10" dirty="0">
                <a:solidFill>
                  <a:srgbClr val="00009A"/>
                </a:solidFill>
                <a:latin typeface="Courier New"/>
                <a:cs typeface="Courier New"/>
              </a:rPr>
              <a:t> </a:t>
            </a:r>
            <a:r>
              <a:rPr sz="1800" dirty="0">
                <a:latin typeface="Courier New"/>
                <a:cs typeface="Courier New"/>
              </a:rPr>
              <a:t>z</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34.9</a:t>
            </a:r>
            <a:r>
              <a:rPr sz="1800" dirty="0">
                <a:latin typeface="Courier New"/>
                <a:cs typeface="Courier New"/>
              </a:rPr>
              <a:t>,</a:t>
            </a:r>
            <a:r>
              <a:rPr sz="1800" spc="-10" dirty="0">
                <a:latin typeface="Courier New"/>
                <a:cs typeface="Courier New"/>
              </a:rPr>
              <a:t> </a:t>
            </a:r>
            <a:r>
              <a:rPr sz="1800" spc="-5" dirty="0">
                <a:solidFill>
                  <a:srgbClr val="00009A"/>
                </a:solidFill>
                <a:latin typeface="Courier New"/>
                <a:cs typeface="Courier New"/>
              </a:rPr>
              <a:t>cha</a:t>
            </a:r>
            <a:r>
              <a:rPr sz="1800" dirty="0">
                <a:solidFill>
                  <a:srgbClr val="00009A"/>
                </a:solidFill>
                <a:latin typeface="Courier New"/>
                <a:cs typeface="Courier New"/>
              </a:rPr>
              <a:t>r</a:t>
            </a:r>
            <a:r>
              <a:rPr sz="1800" spc="-10" dirty="0">
                <a:solidFill>
                  <a:srgbClr val="00009A"/>
                </a:solidFill>
                <a:latin typeface="Courier New"/>
                <a:cs typeface="Courier New"/>
              </a:rPr>
              <a:t> </a:t>
            </a:r>
            <a:r>
              <a:rPr sz="1800" spc="-5" dirty="0">
                <a:latin typeface="Courier New"/>
                <a:cs typeface="Courier New"/>
              </a:rPr>
              <a:t>ch</a:t>
            </a:r>
            <a:r>
              <a:rPr sz="1800" dirty="0">
                <a:latin typeface="Courier New"/>
                <a:cs typeface="Courier New"/>
              </a:rPr>
              <a:t>,</a:t>
            </a:r>
            <a:r>
              <a:rPr sz="1800" spc="-10" dirty="0">
                <a:latin typeface="Courier New"/>
                <a:cs typeface="Courier New"/>
              </a:rPr>
              <a:t> </a:t>
            </a: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dirty="0">
                <a:latin typeface="Courier New"/>
                <a:cs typeface="Courier New"/>
              </a:rPr>
              <a:t>u</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spc="-5" dirty="0">
                <a:latin typeface="Courier New"/>
                <a:cs typeface="Courier New"/>
              </a:rPr>
              <a:t>6</a:t>
            </a:r>
            <a:r>
              <a:rPr sz="1800" dirty="0">
                <a:latin typeface="Courier New"/>
                <a:cs typeface="Courier New"/>
              </a:rPr>
              <a:t>2</a:t>
            </a:r>
            <a:r>
              <a:rPr sz="1800" spc="-10" dirty="0">
                <a:latin typeface="Courier New"/>
                <a:cs typeface="Courier New"/>
              </a:rPr>
              <a:t> </a:t>
            </a:r>
            <a:r>
              <a:rPr sz="1800" spc="-5" dirty="0">
                <a:latin typeface="Courier New"/>
                <a:cs typeface="Courier New"/>
              </a:rPr>
              <a:t>);</a:t>
            </a:r>
            <a:endParaRPr sz="1800" dirty="0">
              <a:latin typeface="Courier New"/>
              <a:cs typeface="Courier New"/>
            </a:endParaRPr>
          </a:p>
          <a:p>
            <a:pPr marL="355600" marR="234950" indent="-19050">
              <a:lnSpc>
                <a:spcPct val="150000"/>
              </a:lnSpc>
              <a:spcBef>
                <a:spcPts val="875"/>
              </a:spcBef>
            </a:pPr>
            <a:r>
              <a:rPr sz="2400" spc="-5" dirty="0">
                <a:latin typeface="Calibri"/>
                <a:cs typeface="Calibri"/>
              </a:rPr>
              <a:t>Thi</a:t>
            </a:r>
            <a:r>
              <a:rPr sz="2400" dirty="0">
                <a:latin typeface="Calibri"/>
                <a:cs typeface="Calibri"/>
              </a:rPr>
              <a:t>s </a:t>
            </a:r>
            <a:r>
              <a:rPr sz="2400" spc="-5" dirty="0">
                <a:latin typeface="Calibri"/>
                <a:cs typeface="Calibri"/>
              </a:rPr>
              <a:t>p</a:t>
            </a:r>
            <a:r>
              <a:rPr sz="2400" spc="-40" dirty="0">
                <a:latin typeface="Calibri"/>
                <a:cs typeface="Calibri"/>
              </a:rPr>
              <a:t>r</a:t>
            </a:r>
            <a:r>
              <a:rPr sz="2400" spc="-5" dirty="0">
                <a:latin typeface="Calibri"/>
                <a:cs typeface="Calibri"/>
              </a:rPr>
              <a:t>o</a:t>
            </a:r>
            <a:r>
              <a:rPr sz="2400" spc="-25" dirty="0">
                <a:latin typeface="Calibri"/>
                <a:cs typeface="Calibri"/>
              </a:rPr>
              <a:t>t</a:t>
            </a:r>
            <a:r>
              <a:rPr sz="2400" spc="-5" dirty="0">
                <a:latin typeface="Calibri"/>
                <a:cs typeface="Calibri"/>
              </a:rPr>
              <a:t>otyp</a:t>
            </a:r>
            <a:r>
              <a:rPr sz="2400" dirty="0">
                <a:latin typeface="Calibri"/>
                <a:cs typeface="Calibri"/>
              </a:rPr>
              <a:t>e</a:t>
            </a:r>
            <a:r>
              <a:rPr sz="2400" spc="-5" dirty="0">
                <a:latin typeface="Calibri"/>
                <a:cs typeface="Calibri"/>
              </a:rPr>
              <a:t> </a:t>
            </a:r>
            <a:r>
              <a:rPr sz="2400" dirty="0">
                <a:latin typeface="Calibri"/>
                <a:cs typeface="Calibri"/>
              </a:rPr>
              <a:t>is</a:t>
            </a:r>
            <a:r>
              <a:rPr sz="2400" spc="-5" dirty="0">
                <a:latin typeface="Calibri"/>
                <a:cs typeface="Calibri"/>
              </a:rPr>
              <a:t> </a:t>
            </a:r>
            <a:r>
              <a:rPr sz="2400" spc="-5" dirty="0">
                <a:solidFill>
                  <a:srgbClr val="FF0000"/>
                </a:solidFill>
                <a:latin typeface="Calibri"/>
                <a:cs typeface="Calibri"/>
              </a:rPr>
              <a:t>ille</a:t>
            </a:r>
            <a:r>
              <a:rPr sz="2400" spc="-45" dirty="0">
                <a:solidFill>
                  <a:srgbClr val="FF0000"/>
                </a:solidFill>
                <a:latin typeface="Calibri"/>
                <a:cs typeface="Calibri"/>
              </a:rPr>
              <a:t>g</a:t>
            </a:r>
            <a:r>
              <a:rPr sz="2400" dirty="0">
                <a:solidFill>
                  <a:srgbClr val="FF0000"/>
                </a:solidFill>
                <a:latin typeface="Calibri"/>
                <a:cs typeface="Calibri"/>
              </a:rPr>
              <a:t>al</a:t>
            </a:r>
            <a:r>
              <a:rPr sz="2400" spc="-15" dirty="0">
                <a:solidFill>
                  <a:srgbClr val="FF0000"/>
                </a:solidFill>
                <a:latin typeface="Calibri"/>
                <a:cs typeface="Calibri"/>
              </a:rPr>
              <a:t> </a:t>
            </a:r>
            <a:r>
              <a:rPr sz="2400" spc="-10" dirty="0">
                <a:latin typeface="Calibri"/>
                <a:cs typeface="Calibri"/>
              </a:rPr>
              <a:t>be</a:t>
            </a:r>
            <a:r>
              <a:rPr sz="2400" spc="-25" dirty="0">
                <a:latin typeface="Calibri"/>
                <a:cs typeface="Calibri"/>
              </a:rPr>
              <a:t>c</a:t>
            </a:r>
            <a:r>
              <a:rPr sz="2400" dirty="0">
                <a:latin typeface="Calibri"/>
                <a:cs typeface="Calibri"/>
              </a:rPr>
              <a:t>a</a:t>
            </a:r>
            <a:r>
              <a:rPr sz="2400" spc="-5" dirty="0">
                <a:latin typeface="Calibri"/>
                <a:cs typeface="Calibri"/>
              </a:rPr>
              <a:t>us</a:t>
            </a:r>
            <a:r>
              <a:rPr sz="2400" dirty="0">
                <a:latin typeface="Calibri"/>
                <a:cs typeface="Calibri"/>
              </a:rPr>
              <a:t>e</a:t>
            </a:r>
            <a:r>
              <a:rPr lang="en-US" sz="2400" dirty="0">
                <a:latin typeface="Calibri"/>
                <a:cs typeface="Calibri"/>
              </a:rPr>
              <a:t> if</a:t>
            </a:r>
            <a:r>
              <a:rPr sz="2400" spc="5" dirty="0">
                <a:latin typeface="Calibri"/>
                <a:cs typeface="Calibri"/>
              </a:rPr>
              <a:t> </a:t>
            </a:r>
            <a:r>
              <a:rPr lang="en-US" sz="2400" spc="5" dirty="0">
                <a:latin typeface="Calibri"/>
                <a:cs typeface="Calibri"/>
              </a:rPr>
              <a:t>the </a:t>
            </a:r>
            <a:r>
              <a:rPr sz="2400" spc="-10" dirty="0">
                <a:latin typeface="Calibri"/>
                <a:cs typeface="Calibri"/>
              </a:rPr>
              <a:t>se</a:t>
            </a:r>
            <a:r>
              <a:rPr sz="2400" spc="-25" dirty="0">
                <a:latin typeface="Calibri"/>
                <a:cs typeface="Calibri"/>
              </a:rPr>
              <a:t>c</a:t>
            </a:r>
            <a:r>
              <a:rPr sz="2400" spc="-5" dirty="0">
                <a:latin typeface="Calibri"/>
                <a:cs typeface="Calibri"/>
              </a:rPr>
              <a:t>on</a:t>
            </a:r>
            <a:r>
              <a:rPr sz="2400" dirty="0">
                <a:latin typeface="Calibri"/>
                <a:cs typeface="Calibri"/>
              </a:rPr>
              <a:t>d </a:t>
            </a:r>
            <a:r>
              <a:rPr sz="2400" spc="-5" dirty="0">
                <a:latin typeface="Calibri"/>
                <a:cs typeface="Calibri"/>
              </a:rPr>
              <a:t>pa</a:t>
            </a:r>
            <a:r>
              <a:rPr sz="2400" spc="-50" dirty="0">
                <a:latin typeface="Calibri"/>
                <a:cs typeface="Calibri"/>
              </a:rPr>
              <a:t>r</a:t>
            </a:r>
            <a:r>
              <a:rPr sz="2400" dirty="0">
                <a:latin typeface="Calibri"/>
                <a:cs typeface="Calibri"/>
              </a:rPr>
              <a:t>a</a:t>
            </a:r>
            <a:r>
              <a:rPr sz="2400" spc="-10" dirty="0">
                <a:latin typeface="Calibri"/>
                <a:cs typeface="Calibri"/>
              </a:rPr>
              <a:t>me</a:t>
            </a:r>
            <a:r>
              <a:rPr sz="2400" spc="-30" dirty="0">
                <a:latin typeface="Calibri"/>
                <a:cs typeface="Calibri"/>
              </a:rPr>
              <a:t>t</a:t>
            </a:r>
            <a:r>
              <a:rPr sz="2400" spc="-5" dirty="0">
                <a:latin typeface="Calibri"/>
                <a:cs typeface="Calibri"/>
              </a:rPr>
              <a:t>er</a:t>
            </a:r>
            <a:r>
              <a:rPr sz="2400" spc="-10"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d</a:t>
            </a:r>
            <a:r>
              <a:rPr sz="2400" spc="-25" dirty="0">
                <a:latin typeface="Calibri"/>
                <a:cs typeface="Calibri"/>
              </a:rPr>
              <a:t>e</a:t>
            </a:r>
            <a:r>
              <a:rPr sz="2400" spc="-50" dirty="0">
                <a:latin typeface="Calibri"/>
                <a:cs typeface="Calibri"/>
              </a:rPr>
              <a:t>f</a:t>
            </a:r>
            <a:r>
              <a:rPr sz="2400" dirty="0">
                <a:latin typeface="Calibri"/>
                <a:cs typeface="Calibri"/>
              </a:rPr>
              <a:t>a</a:t>
            </a:r>
            <a:r>
              <a:rPr sz="2400" spc="-5" dirty="0">
                <a:latin typeface="Calibri"/>
                <a:cs typeface="Calibri"/>
              </a:rPr>
              <a:t>ul</a:t>
            </a:r>
            <a:r>
              <a:rPr sz="2400" dirty="0">
                <a:latin typeface="Calibri"/>
                <a:cs typeface="Calibri"/>
              </a:rPr>
              <a:t>t</a:t>
            </a:r>
            <a:r>
              <a:rPr lang="en-US" sz="2400" spc="10" dirty="0">
                <a:latin typeface="Calibri"/>
                <a:cs typeface="Calibri"/>
              </a:rPr>
              <a:t>, </a:t>
            </a:r>
            <a:r>
              <a:rPr sz="2400" dirty="0">
                <a:latin typeface="Calibri"/>
                <a:cs typeface="Calibri"/>
              </a:rPr>
              <a:t>all</a:t>
            </a:r>
            <a:r>
              <a:rPr sz="2400" spc="-10" dirty="0">
                <a:latin typeface="Calibri"/>
                <a:cs typeface="Calibri"/>
              </a:rPr>
              <a:t> </a:t>
            </a:r>
            <a:r>
              <a:rPr lang="en-US" sz="2400" spc="-10" dirty="0">
                <a:latin typeface="Calibri"/>
                <a:cs typeface="Calibri"/>
              </a:rPr>
              <a:t>the following ones m</a:t>
            </a:r>
            <a:r>
              <a:rPr sz="2400" dirty="0">
                <a:latin typeface="Calibri"/>
                <a:cs typeface="Calibri"/>
              </a:rPr>
              <a:t>u</a:t>
            </a:r>
            <a:r>
              <a:rPr sz="2400" spc="-35" dirty="0">
                <a:latin typeface="Calibri"/>
                <a:cs typeface="Calibri"/>
              </a:rPr>
              <a:t>s</a:t>
            </a:r>
            <a:r>
              <a:rPr sz="2400" dirty="0">
                <a:latin typeface="Calibri"/>
                <a:cs typeface="Calibri"/>
              </a:rPr>
              <a:t>t</a:t>
            </a:r>
            <a:r>
              <a:rPr sz="2400" spc="-10" dirty="0">
                <a:latin typeface="Calibri"/>
                <a:cs typeface="Calibri"/>
              </a:rPr>
              <a:t> </a:t>
            </a:r>
            <a:r>
              <a:rPr sz="2400" spc="-5" dirty="0">
                <a:latin typeface="Calibri"/>
                <a:cs typeface="Calibri"/>
              </a:rPr>
              <a:t>h</a:t>
            </a:r>
            <a:r>
              <a:rPr sz="2400" spc="-40" dirty="0">
                <a:latin typeface="Calibri"/>
                <a:cs typeface="Calibri"/>
              </a:rPr>
              <a:t>a</a:t>
            </a:r>
            <a:r>
              <a:rPr sz="2400" spc="-30" dirty="0">
                <a:latin typeface="Calibri"/>
                <a:cs typeface="Calibri"/>
              </a:rPr>
              <a:t>v</a:t>
            </a:r>
            <a:r>
              <a:rPr sz="2400" spc="-5" dirty="0">
                <a:latin typeface="Calibri"/>
                <a:cs typeface="Calibri"/>
              </a:rPr>
              <a:t>e</a:t>
            </a:r>
            <a:r>
              <a:rPr sz="2400" dirty="0">
                <a:latin typeface="Calibri"/>
                <a:cs typeface="Calibri"/>
              </a:rPr>
              <a:t> </a:t>
            </a:r>
            <a:r>
              <a:rPr sz="2400" spc="-5" dirty="0">
                <a:latin typeface="Calibri"/>
                <a:cs typeface="Calibri"/>
              </a:rPr>
              <a:t>d</a:t>
            </a:r>
            <a:r>
              <a:rPr sz="2400" spc="-25" dirty="0">
                <a:latin typeface="Calibri"/>
                <a:cs typeface="Calibri"/>
              </a:rPr>
              <a:t>e</a:t>
            </a:r>
            <a:r>
              <a:rPr sz="2400" spc="-50" dirty="0">
                <a:latin typeface="Calibri"/>
                <a:cs typeface="Calibri"/>
              </a:rPr>
              <a:t>f</a:t>
            </a:r>
            <a:r>
              <a:rPr sz="2400" dirty="0">
                <a:latin typeface="Calibri"/>
                <a:cs typeface="Calibri"/>
              </a:rPr>
              <a:t>a</a:t>
            </a:r>
            <a:r>
              <a:rPr sz="2400" spc="-5" dirty="0">
                <a:latin typeface="Calibri"/>
                <a:cs typeface="Calibri"/>
              </a:rPr>
              <a:t>ul</a:t>
            </a:r>
            <a:r>
              <a:rPr sz="2400" dirty="0">
                <a:latin typeface="Calibri"/>
                <a:cs typeface="Calibri"/>
              </a:rPr>
              <a:t>t</a:t>
            </a:r>
            <a:r>
              <a:rPr sz="2400" spc="10" dirty="0">
                <a:latin typeface="Calibri"/>
                <a:cs typeface="Calibri"/>
              </a:rPr>
              <a:t> </a:t>
            </a:r>
            <a:r>
              <a:rPr sz="2400" spc="-40" dirty="0">
                <a:latin typeface="Calibri"/>
                <a:cs typeface="Calibri"/>
              </a:rPr>
              <a:t>v</a:t>
            </a:r>
            <a:r>
              <a:rPr sz="2400" spc="-5" dirty="0">
                <a:latin typeface="Calibri"/>
                <a:cs typeface="Calibri"/>
              </a:rPr>
              <a:t>a</a:t>
            </a:r>
            <a:r>
              <a:rPr sz="2400" dirty="0">
                <a:latin typeface="Calibri"/>
                <a:cs typeface="Calibri"/>
              </a:rPr>
              <a:t>l</a:t>
            </a:r>
            <a:r>
              <a:rPr sz="2400" spc="-5" dirty="0">
                <a:latin typeface="Calibri"/>
                <a:cs typeface="Calibri"/>
              </a:rPr>
              <a:t>ue</a:t>
            </a:r>
            <a:r>
              <a:rPr sz="2400" dirty="0">
                <a:latin typeface="Calibri"/>
                <a:cs typeface="Calibri"/>
              </a:rPr>
              <a:t>s</a:t>
            </a:r>
          </a:p>
          <a:p>
            <a:pPr>
              <a:lnSpc>
                <a:spcPct val="150000"/>
              </a:lnSpc>
              <a:spcBef>
                <a:spcPts val="43"/>
              </a:spcBef>
            </a:pPr>
            <a:endParaRPr sz="1950" dirty="0">
              <a:latin typeface="Times New Roman"/>
              <a:cs typeface="Times New Roman"/>
            </a:endParaRPr>
          </a:p>
          <a:p>
            <a:pPr marL="336550" indent="-323850">
              <a:lnSpc>
                <a:spcPct val="150000"/>
              </a:lnSpc>
            </a:pPr>
            <a:r>
              <a:rPr sz="2000" spc="-5" dirty="0">
                <a:solidFill>
                  <a:srgbClr val="00009A"/>
                </a:solidFill>
                <a:latin typeface="Courier New"/>
                <a:cs typeface="Courier New"/>
              </a:rPr>
              <a:t>void </a:t>
            </a:r>
            <a:r>
              <a:rPr sz="2000" spc="-5" dirty="0">
                <a:latin typeface="Courier New"/>
                <a:cs typeface="Courier New"/>
              </a:rPr>
              <a:t>funcB( </a:t>
            </a:r>
            <a:r>
              <a:rPr sz="2000" spc="-5" dirty="0">
                <a:solidFill>
                  <a:srgbClr val="00009A"/>
                </a:solidFill>
                <a:latin typeface="Courier New"/>
                <a:cs typeface="Courier New"/>
              </a:rPr>
              <a:t>int </a:t>
            </a:r>
            <a:r>
              <a:rPr sz="2000" spc="-5" dirty="0">
                <a:latin typeface="Courier New"/>
                <a:cs typeface="Courier New"/>
              </a:rPr>
              <a:t>length = 1, </a:t>
            </a:r>
            <a:r>
              <a:rPr sz="2000" spc="-5" dirty="0">
                <a:solidFill>
                  <a:srgbClr val="00009A"/>
                </a:solidFill>
                <a:latin typeface="Courier New"/>
                <a:cs typeface="Courier New"/>
              </a:rPr>
              <a:t>int </a:t>
            </a:r>
            <a:r>
              <a:rPr sz="2000" spc="-5" dirty="0">
                <a:latin typeface="Courier New"/>
                <a:cs typeface="Courier New"/>
              </a:rPr>
              <a:t>width, </a:t>
            </a:r>
            <a:r>
              <a:rPr sz="2000" spc="-5" dirty="0">
                <a:solidFill>
                  <a:srgbClr val="00009A"/>
                </a:solidFill>
                <a:latin typeface="Courier New"/>
                <a:cs typeface="Courier New"/>
              </a:rPr>
              <a:t>int </a:t>
            </a:r>
            <a:r>
              <a:rPr sz="2000" spc="-5" dirty="0">
                <a:latin typeface="Courier New"/>
                <a:cs typeface="Courier New"/>
              </a:rPr>
              <a:t>height = 1 );</a:t>
            </a:r>
            <a:endParaRPr sz="2000" dirty="0">
              <a:latin typeface="Courier New"/>
              <a:cs typeface="Courier New"/>
            </a:endParaRPr>
          </a:p>
          <a:p>
            <a:pPr marL="354965" marR="735330" indent="-19050">
              <a:lnSpc>
                <a:spcPct val="150000"/>
              </a:lnSpc>
              <a:spcBef>
                <a:spcPts val="1295"/>
              </a:spcBef>
            </a:pPr>
            <a:r>
              <a:rPr sz="2400" spc="-5" dirty="0">
                <a:latin typeface="Calibri"/>
                <a:cs typeface="Calibri"/>
              </a:rPr>
              <a:t>Thi</a:t>
            </a:r>
            <a:r>
              <a:rPr sz="2400" dirty="0">
                <a:latin typeface="Calibri"/>
                <a:cs typeface="Calibri"/>
              </a:rPr>
              <a:t>s </a:t>
            </a:r>
            <a:r>
              <a:rPr sz="2400" spc="-5" dirty="0">
                <a:latin typeface="Calibri"/>
                <a:cs typeface="Calibri"/>
              </a:rPr>
              <a:t>p</a:t>
            </a:r>
            <a:r>
              <a:rPr sz="2400" spc="-40" dirty="0">
                <a:latin typeface="Calibri"/>
                <a:cs typeface="Calibri"/>
              </a:rPr>
              <a:t>r</a:t>
            </a:r>
            <a:r>
              <a:rPr sz="2400" spc="-5" dirty="0">
                <a:latin typeface="Calibri"/>
                <a:cs typeface="Calibri"/>
              </a:rPr>
              <a:t>o</a:t>
            </a:r>
            <a:r>
              <a:rPr sz="2400" spc="-25" dirty="0">
                <a:latin typeface="Calibri"/>
                <a:cs typeface="Calibri"/>
              </a:rPr>
              <a:t>t</a:t>
            </a:r>
            <a:r>
              <a:rPr sz="2400" spc="-5" dirty="0">
                <a:latin typeface="Calibri"/>
                <a:cs typeface="Calibri"/>
              </a:rPr>
              <a:t>otyp</a:t>
            </a:r>
            <a:r>
              <a:rPr sz="2400" dirty="0">
                <a:latin typeface="Calibri"/>
                <a:cs typeface="Calibri"/>
              </a:rPr>
              <a:t>e</a:t>
            </a:r>
            <a:r>
              <a:rPr sz="2400" spc="-5" dirty="0">
                <a:latin typeface="Calibri"/>
                <a:cs typeface="Calibri"/>
              </a:rPr>
              <a:t> </a:t>
            </a:r>
            <a:r>
              <a:rPr sz="2400" dirty="0">
                <a:latin typeface="Calibri"/>
                <a:cs typeface="Calibri"/>
              </a:rPr>
              <a:t>is</a:t>
            </a:r>
            <a:r>
              <a:rPr sz="2400" spc="-5" dirty="0">
                <a:latin typeface="Calibri"/>
                <a:cs typeface="Calibri"/>
              </a:rPr>
              <a:t> </a:t>
            </a:r>
            <a:r>
              <a:rPr sz="2400" spc="-5" dirty="0">
                <a:solidFill>
                  <a:srgbClr val="FF0000"/>
                </a:solidFill>
                <a:latin typeface="Calibri"/>
                <a:cs typeface="Calibri"/>
              </a:rPr>
              <a:t>ille</a:t>
            </a:r>
            <a:r>
              <a:rPr sz="2400" spc="-45" dirty="0">
                <a:solidFill>
                  <a:srgbClr val="FF0000"/>
                </a:solidFill>
                <a:latin typeface="Calibri"/>
                <a:cs typeface="Calibri"/>
              </a:rPr>
              <a:t>g</a:t>
            </a:r>
            <a:r>
              <a:rPr sz="2400" dirty="0">
                <a:solidFill>
                  <a:srgbClr val="FF0000"/>
                </a:solidFill>
                <a:latin typeface="Calibri"/>
                <a:cs typeface="Calibri"/>
              </a:rPr>
              <a:t>al</a:t>
            </a:r>
            <a:r>
              <a:rPr sz="2400" spc="-15" dirty="0">
                <a:latin typeface="Calibri"/>
                <a:cs typeface="Calibri"/>
              </a:rPr>
              <a:t> </a:t>
            </a:r>
            <a:r>
              <a:rPr sz="2400" spc="-10" dirty="0">
                <a:latin typeface="Calibri"/>
                <a:cs typeface="Calibri"/>
              </a:rPr>
              <a:t>be</a:t>
            </a:r>
            <a:r>
              <a:rPr sz="2400" spc="-25" dirty="0">
                <a:latin typeface="Calibri"/>
                <a:cs typeface="Calibri"/>
              </a:rPr>
              <a:t>c</a:t>
            </a:r>
            <a:r>
              <a:rPr sz="2400" dirty="0">
                <a:latin typeface="Calibri"/>
                <a:cs typeface="Calibri"/>
              </a:rPr>
              <a:t>a</a:t>
            </a:r>
            <a:r>
              <a:rPr sz="2400" spc="-5" dirty="0">
                <a:latin typeface="Calibri"/>
                <a:cs typeface="Calibri"/>
              </a:rPr>
              <a:t>us</a:t>
            </a:r>
            <a:r>
              <a:rPr sz="2400" dirty="0">
                <a:latin typeface="Calibri"/>
                <a:cs typeface="Calibri"/>
              </a:rPr>
              <a:t>e</a:t>
            </a:r>
            <a:r>
              <a:rPr sz="2400" spc="5" dirty="0">
                <a:latin typeface="Calibri"/>
                <a:cs typeface="Calibri"/>
              </a:rPr>
              <a:t> </a:t>
            </a:r>
            <a:r>
              <a:rPr lang="en-US" sz="2400" spc="5" dirty="0">
                <a:latin typeface="Calibri"/>
                <a:cs typeface="Calibri"/>
              </a:rPr>
              <a:t>if the </a:t>
            </a:r>
            <a:r>
              <a:rPr sz="2400" dirty="0">
                <a:latin typeface="Calibri"/>
                <a:cs typeface="Calibri"/>
              </a:rPr>
              <a:t>fi</a:t>
            </a:r>
            <a:r>
              <a:rPr sz="2400" spc="-45" dirty="0">
                <a:latin typeface="Calibri"/>
                <a:cs typeface="Calibri"/>
              </a:rPr>
              <a:t>r</a:t>
            </a:r>
            <a:r>
              <a:rPr sz="2400" spc="-35" dirty="0">
                <a:latin typeface="Calibri"/>
                <a:cs typeface="Calibri"/>
              </a:rPr>
              <a:t>s</a:t>
            </a:r>
            <a:r>
              <a:rPr sz="2400" dirty="0">
                <a:latin typeface="Calibri"/>
                <a:cs typeface="Calibri"/>
              </a:rPr>
              <a:t>t </a:t>
            </a:r>
            <a:r>
              <a:rPr sz="2400" spc="-5" dirty="0">
                <a:latin typeface="Calibri"/>
                <a:cs typeface="Calibri"/>
              </a:rPr>
              <a:t>pa</a:t>
            </a:r>
            <a:r>
              <a:rPr sz="2400" spc="-50" dirty="0">
                <a:latin typeface="Calibri"/>
                <a:cs typeface="Calibri"/>
              </a:rPr>
              <a:t>r</a:t>
            </a:r>
            <a:r>
              <a:rPr sz="2400" dirty="0">
                <a:latin typeface="Calibri"/>
                <a:cs typeface="Calibri"/>
              </a:rPr>
              <a:t>a</a:t>
            </a:r>
            <a:r>
              <a:rPr sz="2400" spc="-10" dirty="0">
                <a:latin typeface="Calibri"/>
                <a:cs typeface="Calibri"/>
              </a:rPr>
              <a:t>me</a:t>
            </a:r>
            <a:r>
              <a:rPr sz="2400" spc="-30" dirty="0">
                <a:latin typeface="Calibri"/>
                <a:cs typeface="Calibri"/>
              </a:rPr>
              <a:t>t</a:t>
            </a:r>
            <a:r>
              <a:rPr sz="2400" spc="-5" dirty="0">
                <a:latin typeface="Calibri"/>
                <a:cs typeface="Calibri"/>
              </a:rPr>
              <a:t>er</a:t>
            </a:r>
            <a:r>
              <a:rPr sz="2400" spc="-10" dirty="0">
                <a:latin typeface="Calibri"/>
                <a:cs typeface="Calibri"/>
              </a:rPr>
              <a:t> </a:t>
            </a:r>
            <a:r>
              <a:rPr sz="2400" dirty="0">
                <a:latin typeface="Calibri"/>
                <a:cs typeface="Calibri"/>
              </a:rPr>
              <a:t>is</a:t>
            </a:r>
            <a:r>
              <a:rPr sz="2400" spc="-5" dirty="0">
                <a:latin typeface="Calibri"/>
                <a:cs typeface="Calibri"/>
              </a:rPr>
              <a:t> d</a:t>
            </a:r>
            <a:r>
              <a:rPr sz="2400" spc="-25" dirty="0">
                <a:latin typeface="Calibri"/>
                <a:cs typeface="Calibri"/>
              </a:rPr>
              <a:t>e</a:t>
            </a:r>
            <a:r>
              <a:rPr sz="2400" spc="-50" dirty="0">
                <a:latin typeface="Calibri"/>
                <a:cs typeface="Calibri"/>
              </a:rPr>
              <a:t>f</a:t>
            </a:r>
            <a:r>
              <a:rPr sz="2400" dirty="0">
                <a:latin typeface="Calibri"/>
                <a:cs typeface="Calibri"/>
              </a:rPr>
              <a:t>a</a:t>
            </a:r>
            <a:r>
              <a:rPr sz="2400" spc="-5" dirty="0">
                <a:latin typeface="Calibri"/>
                <a:cs typeface="Calibri"/>
              </a:rPr>
              <a:t>ult</a:t>
            </a:r>
            <a:r>
              <a:rPr sz="2400" dirty="0">
                <a:latin typeface="Calibri"/>
                <a:cs typeface="Calibri"/>
              </a:rPr>
              <a:t>,</a:t>
            </a:r>
            <a:r>
              <a:rPr sz="2400" spc="10" dirty="0">
                <a:latin typeface="Calibri"/>
                <a:cs typeface="Calibri"/>
              </a:rPr>
              <a:t> </a:t>
            </a:r>
            <a:r>
              <a:rPr sz="2400" dirty="0">
                <a:latin typeface="Calibri"/>
                <a:cs typeface="Calibri"/>
              </a:rPr>
              <a:t>all </a:t>
            </a:r>
            <a:r>
              <a:rPr sz="2400" spc="-5" dirty="0">
                <a:latin typeface="Calibri"/>
                <a:cs typeface="Calibri"/>
              </a:rPr>
              <a:t>othe</a:t>
            </a:r>
            <a:r>
              <a:rPr sz="2400" spc="-45" dirty="0">
                <a:latin typeface="Calibri"/>
                <a:cs typeface="Calibri"/>
              </a:rPr>
              <a:t>r</a:t>
            </a:r>
            <a:r>
              <a:rPr sz="2400" dirty="0">
                <a:latin typeface="Calibri"/>
                <a:cs typeface="Calibri"/>
              </a:rPr>
              <a:t>s </a:t>
            </a:r>
            <a:r>
              <a:rPr sz="2400" spc="-5" dirty="0">
                <a:latin typeface="Calibri"/>
                <a:cs typeface="Calibri"/>
              </a:rPr>
              <a:t>af</a:t>
            </a:r>
            <a:r>
              <a:rPr sz="2400" spc="-25" dirty="0">
                <a:latin typeface="Calibri"/>
                <a:cs typeface="Calibri"/>
              </a:rPr>
              <a:t>t</a:t>
            </a:r>
            <a:r>
              <a:rPr sz="2400" spc="-5" dirty="0">
                <a:latin typeface="Calibri"/>
                <a:cs typeface="Calibri"/>
              </a:rPr>
              <a:t>er</a:t>
            </a:r>
            <a:r>
              <a:rPr sz="2400" spc="-10" dirty="0">
                <a:latin typeface="Calibri"/>
                <a:cs typeface="Calibri"/>
              </a:rPr>
              <a:t> </a:t>
            </a:r>
            <a:r>
              <a:rPr sz="2400" spc="-5" dirty="0">
                <a:latin typeface="Courier New"/>
                <a:cs typeface="Courier New"/>
              </a:rPr>
              <a:t>lengt</a:t>
            </a:r>
            <a:r>
              <a:rPr sz="2400" dirty="0">
                <a:latin typeface="Courier New"/>
                <a:cs typeface="Courier New"/>
              </a:rPr>
              <a:t>h</a:t>
            </a:r>
            <a:r>
              <a:rPr sz="2400" spc="-919" dirty="0">
                <a:latin typeface="Courier New"/>
                <a:cs typeface="Courier New"/>
              </a:rPr>
              <a:t> </a:t>
            </a:r>
            <a:r>
              <a:rPr sz="2400" dirty="0">
                <a:latin typeface="Calibri"/>
                <a:cs typeface="Calibri"/>
              </a:rPr>
              <a:t>mu</a:t>
            </a:r>
            <a:r>
              <a:rPr sz="2400" spc="-35" dirty="0">
                <a:latin typeface="Calibri"/>
                <a:cs typeface="Calibri"/>
              </a:rPr>
              <a:t>s</a:t>
            </a:r>
            <a:r>
              <a:rPr sz="2400" dirty="0">
                <a:latin typeface="Calibri"/>
                <a:cs typeface="Calibri"/>
              </a:rPr>
              <a:t>t</a:t>
            </a:r>
            <a:r>
              <a:rPr sz="2400" spc="-10" dirty="0">
                <a:latin typeface="Calibri"/>
                <a:cs typeface="Calibri"/>
              </a:rPr>
              <a:t> </a:t>
            </a:r>
            <a:r>
              <a:rPr sz="2400" spc="-5" dirty="0">
                <a:latin typeface="Calibri"/>
                <a:cs typeface="Calibri"/>
              </a:rPr>
              <a:t>h</a:t>
            </a:r>
            <a:r>
              <a:rPr sz="2400" spc="-40" dirty="0">
                <a:latin typeface="Calibri"/>
                <a:cs typeface="Calibri"/>
              </a:rPr>
              <a:t>a</a:t>
            </a:r>
            <a:r>
              <a:rPr sz="2400" spc="-30" dirty="0">
                <a:latin typeface="Calibri"/>
                <a:cs typeface="Calibri"/>
              </a:rPr>
              <a:t>v</a:t>
            </a:r>
            <a:r>
              <a:rPr sz="2400" spc="-5" dirty="0">
                <a:latin typeface="Calibri"/>
                <a:cs typeface="Calibri"/>
              </a:rPr>
              <a:t>e</a:t>
            </a:r>
            <a:r>
              <a:rPr sz="2400" dirty="0">
                <a:latin typeface="Calibri"/>
                <a:cs typeface="Calibri"/>
              </a:rPr>
              <a:t> </a:t>
            </a:r>
            <a:r>
              <a:rPr sz="2400" spc="-5" dirty="0">
                <a:latin typeface="Calibri"/>
                <a:cs typeface="Calibri"/>
              </a:rPr>
              <a:t>d</a:t>
            </a:r>
            <a:r>
              <a:rPr sz="2400" spc="-25" dirty="0">
                <a:latin typeface="Calibri"/>
                <a:cs typeface="Calibri"/>
              </a:rPr>
              <a:t>e</a:t>
            </a:r>
            <a:r>
              <a:rPr sz="2400" spc="-50" dirty="0">
                <a:latin typeface="Calibri"/>
                <a:cs typeface="Calibri"/>
              </a:rPr>
              <a:t>f</a:t>
            </a:r>
            <a:r>
              <a:rPr sz="2400" dirty="0">
                <a:latin typeface="Calibri"/>
                <a:cs typeface="Calibri"/>
              </a:rPr>
              <a:t>a</a:t>
            </a:r>
            <a:r>
              <a:rPr sz="2400" spc="-5" dirty="0">
                <a:latin typeface="Calibri"/>
                <a:cs typeface="Calibri"/>
              </a:rPr>
              <a:t>ul</a:t>
            </a:r>
            <a:r>
              <a:rPr sz="2400" dirty="0">
                <a:latin typeface="Calibri"/>
                <a:cs typeface="Calibri"/>
              </a:rPr>
              <a:t>t</a:t>
            </a:r>
            <a:r>
              <a:rPr sz="2400" spc="10" dirty="0">
                <a:latin typeface="Calibri"/>
                <a:cs typeface="Calibri"/>
              </a:rPr>
              <a:t> </a:t>
            </a:r>
            <a:r>
              <a:rPr sz="2400" spc="-40" dirty="0">
                <a:latin typeface="Calibri"/>
                <a:cs typeface="Calibri"/>
              </a:rPr>
              <a:t>v</a:t>
            </a:r>
            <a:r>
              <a:rPr sz="2400" spc="-5" dirty="0">
                <a:latin typeface="Calibri"/>
                <a:cs typeface="Calibri"/>
              </a:rPr>
              <a:t>a</a:t>
            </a:r>
            <a:r>
              <a:rPr sz="2400" dirty="0">
                <a:latin typeface="Calibri"/>
                <a:cs typeface="Calibri"/>
              </a:rPr>
              <a:t>l</a:t>
            </a:r>
            <a:r>
              <a:rPr sz="2400" spc="-5" dirty="0">
                <a:latin typeface="Calibri"/>
                <a:cs typeface="Calibri"/>
              </a:rPr>
              <a:t>ue</a:t>
            </a:r>
            <a:r>
              <a:rPr sz="2400" dirty="0">
                <a:latin typeface="Calibri"/>
                <a:cs typeface="Calibri"/>
              </a:rPr>
              <a:t>s</a:t>
            </a:r>
          </a:p>
          <a:p>
            <a:pPr>
              <a:lnSpc>
                <a:spcPct val="150000"/>
              </a:lnSpc>
            </a:pPr>
            <a:endParaRPr sz="2400" dirty="0">
              <a:latin typeface="Times New Roman"/>
              <a:cs typeface="Times New Roman"/>
            </a:endParaRPr>
          </a:p>
          <a:p>
            <a:pPr marL="336550" indent="-323850">
              <a:lnSpc>
                <a:spcPct val="150000"/>
              </a:lnSpc>
              <a:spcBef>
                <a:spcPts val="2135"/>
              </a:spcBef>
            </a:pPr>
            <a:r>
              <a:rPr sz="2000" spc="-5" dirty="0">
                <a:solidFill>
                  <a:srgbClr val="00009A"/>
                </a:solidFill>
                <a:latin typeface="Courier New"/>
                <a:cs typeface="Courier New"/>
              </a:rPr>
              <a:t>void </a:t>
            </a:r>
            <a:r>
              <a:rPr sz="2000" spc="-5" dirty="0">
                <a:latin typeface="Courier New"/>
                <a:cs typeface="Courier New"/>
              </a:rPr>
              <a:t>funcC( </a:t>
            </a:r>
            <a:r>
              <a:rPr sz="2000" spc="-5" dirty="0">
                <a:solidFill>
                  <a:srgbClr val="00009A"/>
                </a:solidFill>
                <a:latin typeface="Courier New"/>
                <a:cs typeface="Courier New"/>
              </a:rPr>
              <a:t>int </a:t>
            </a:r>
            <a:r>
              <a:rPr sz="2000" spc="-5" dirty="0">
                <a:latin typeface="Courier New"/>
                <a:cs typeface="Courier New"/>
              </a:rPr>
              <a:t>p, </a:t>
            </a:r>
            <a:r>
              <a:rPr sz="2000" spc="-5" dirty="0">
                <a:solidFill>
                  <a:srgbClr val="00009A"/>
                </a:solidFill>
                <a:latin typeface="Courier New"/>
                <a:cs typeface="Courier New"/>
              </a:rPr>
              <a:t>int</a:t>
            </a:r>
            <a:r>
              <a:rPr sz="2000" b="1" spc="-5" dirty="0">
                <a:latin typeface="Courier New"/>
                <a:cs typeface="Courier New"/>
              </a:rPr>
              <a:t>&amp; </a:t>
            </a:r>
            <a:r>
              <a:rPr sz="2000" spc="-5" dirty="0">
                <a:latin typeface="Courier New"/>
                <a:cs typeface="Courier New"/>
              </a:rPr>
              <a:t>y = 19, </a:t>
            </a:r>
            <a:r>
              <a:rPr sz="2000" spc="-5" dirty="0">
                <a:solidFill>
                  <a:srgbClr val="00009A"/>
                </a:solidFill>
                <a:latin typeface="Courier New"/>
                <a:cs typeface="Courier New"/>
              </a:rPr>
              <a:t>double </a:t>
            </a:r>
            <a:r>
              <a:rPr sz="2000" spc="-5" dirty="0">
                <a:latin typeface="Courier New"/>
                <a:cs typeface="Courier New"/>
              </a:rPr>
              <a:t>c = 34 );</a:t>
            </a:r>
            <a:endParaRPr sz="2000" dirty="0">
              <a:latin typeface="Courier New"/>
              <a:cs typeface="Courier New"/>
            </a:endParaRPr>
          </a:p>
          <a:p>
            <a:pPr marL="354965" marR="908685" indent="-19050">
              <a:lnSpc>
                <a:spcPct val="150000"/>
              </a:lnSpc>
              <a:spcBef>
                <a:spcPts val="1190"/>
              </a:spcBef>
            </a:pPr>
            <a:r>
              <a:rPr sz="2400" spc="-5" dirty="0">
                <a:latin typeface="Calibri"/>
                <a:cs typeface="Calibri"/>
              </a:rPr>
              <a:t>Thi</a:t>
            </a:r>
            <a:r>
              <a:rPr sz="2400" dirty="0">
                <a:latin typeface="Calibri"/>
                <a:cs typeface="Calibri"/>
              </a:rPr>
              <a:t>s </a:t>
            </a:r>
            <a:r>
              <a:rPr sz="2400" spc="-5" dirty="0">
                <a:latin typeface="Calibri"/>
                <a:cs typeface="Calibri"/>
              </a:rPr>
              <a:t>p</a:t>
            </a:r>
            <a:r>
              <a:rPr sz="2400" spc="-40" dirty="0">
                <a:latin typeface="Calibri"/>
                <a:cs typeface="Calibri"/>
              </a:rPr>
              <a:t>r</a:t>
            </a:r>
            <a:r>
              <a:rPr sz="2400" spc="-5" dirty="0">
                <a:latin typeface="Calibri"/>
                <a:cs typeface="Calibri"/>
              </a:rPr>
              <a:t>o</a:t>
            </a:r>
            <a:r>
              <a:rPr sz="2400" spc="-25" dirty="0">
                <a:latin typeface="Calibri"/>
                <a:cs typeface="Calibri"/>
              </a:rPr>
              <a:t>t</a:t>
            </a:r>
            <a:r>
              <a:rPr sz="2400" spc="-5" dirty="0">
                <a:latin typeface="Calibri"/>
                <a:cs typeface="Calibri"/>
              </a:rPr>
              <a:t>otyp</a:t>
            </a:r>
            <a:r>
              <a:rPr sz="2400" dirty="0">
                <a:latin typeface="Calibri"/>
                <a:cs typeface="Calibri"/>
              </a:rPr>
              <a:t>e</a:t>
            </a:r>
            <a:r>
              <a:rPr sz="2400" spc="-5" dirty="0">
                <a:latin typeface="Calibri"/>
                <a:cs typeface="Calibri"/>
              </a:rPr>
              <a:t> </a:t>
            </a:r>
            <a:r>
              <a:rPr sz="2400" dirty="0">
                <a:latin typeface="Calibri"/>
                <a:cs typeface="Calibri"/>
              </a:rPr>
              <a:t>is</a:t>
            </a:r>
            <a:r>
              <a:rPr sz="2400" spc="-5" dirty="0">
                <a:latin typeface="Calibri"/>
                <a:cs typeface="Calibri"/>
              </a:rPr>
              <a:t> </a:t>
            </a:r>
            <a:r>
              <a:rPr sz="2400" spc="-5" dirty="0">
                <a:solidFill>
                  <a:srgbClr val="FF0000"/>
                </a:solidFill>
                <a:latin typeface="Calibri"/>
                <a:cs typeface="Calibri"/>
              </a:rPr>
              <a:t>ille</a:t>
            </a:r>
            <a:r>
              <a:rPr sz="2400" spc="-45" dirty="0">
                <a:solidFill>
                  <a:srgbClr val="FF0000"/>
                </a:solidFill>
                <a:latin typeface="Calibri"/>
                <a:cs typeface="Calibri"/>
              </a:rPr>
              <a:t>g</a:t>
            </a:r>
            <a:r>
              <a:rPr sz="2400" dirty="0">
                <a:solidFill>
                  <a:srgbClr val="FF0000"/>
                </a:solidFill>
                <a:latin typeface="Calibri"/>
                <a:cs typeface="Calibri"/>
              </a:rPr>
              <a:t>al</a:t>
            </a:r>
            <a:r>
              <a:rPr sz="2400" spc="-15" dirty="0">
                <a:latin typeface="Calibri"/>
                <a:cs typeface="Calibri"/>
              </a:rPr>
              <a:t> </a:t>
            </a:r>
            <a:r>
              <a:rPr sz="2400" spc="-10" dirty="0">
                <a:latin typeface="Calibri"/>
                <a:cs typeface="Calibri"/>
              </a:rPr>
              <a:t>be</a:t>
            </a:r>
            <a:r>
              <a:rPr sz="2400" spc="-25" dirty="0">
                <a:latin typeface="Calibri"/>
                <a:cs typeface="Calibri"/>
              </a:rPr>
              <a:t>c</a:t>
            </a:r>
            <a:r>
              <a:rPr sz="2400" dirty="0">
                <a:latin typeface="Calibri"/>
                <a:cs typeface="Calibri"/>
              </a:rPr>
              <a:t>a</a:t>
            </a:r>
            <a:r>
              <a:rPr sz="2400" spc="-5" dirty="0">
                <a:latin typeface="Calibri"/>
                <a:cs typeface="Calibri"/>
              </a:rPr>
              <a:t>us</a:t>
            </a:r>
            <a:r>
              <a:rPr sz="2400" dirty="0">
                <a:latin typeface="Calibri"/>
                <a:cs typeface="Calibri"/>
              </a:rPr>
              <a:t>e</a:t>
            </a:r>
            <a:r>
              <a:rPr sz="2400" spc="5" dirty="0">
                <a:latin typeface="Calibri"/>
                <a:cs typeface="Calibri"/>
              </a:rPr>
              <a:t> </a:t>
            </a:r>
            <a:r>
              <a:rPr sz="2400" dirty="0">
                <a:latin typeface="Calibri"/>
                <a:cs typeface="Calibri"/>
              </a:rPr>
              <a:t>a </a:t>
            </a:r>
            <a:r>
              <a:rPr sz="2400" spc="-25" dirty="0">
                <a:latin typeface="Calibri"/>
                <a:cs typeface="Calibri"/>
              </a:rPr>
              <a:t>c</a:t>
            </a:r>
            <a:r>
              <a:rPr sz="2400" spc="-5" dirty="0">
                <a:latin typeface="Calibri"/>
                <a:cs typeface="Calibri"/>
              </a:rPr>
              <a:t>on</a:t>
            </a:r>
            <a:r>
              <a:rPr sz="2400" spc="-35" dirty="0">
                <a:latin typeface="Calibri"/>
                <a:cs typeface="Calibri"/>
              </a:rPr>
              <a:t>s</a:t>
            </a:r>
            <a:r>
              <a:rPr sz="2400" spc="-25" dirty="0">
                <a:latin typeface="Calibri"/>
                <a:cs typeface="Calibri"/>
              </a:rPr>
              <a:t>t</a:t>
            </a:r>
            <a:r>
              <a:rPr sz="2400" dirty="0">
                <a:latin typeface="Calibri"/>
                <a:cs typeface="Calibri"/>
              </a:rPr>
              <a:t>a</a:t>
            </a:r>
            <a:r>
              <a:rPr sz="2400" spc="-30" dirty="0">
                <a:latin typeface="Calibri"/>
                <a:cs typeface="Calibri"/>
              </a:rPr>
              <a:t>n</a:t>
            </a:r>
            <a:r>
              <a:rPr sz="2400" dirty="0">
                <a:latin typeface="Calibri"/>
                <a:cs typeface="Calibri"/>
              </a:rPr>
              <a:t>t</a:t>
            </a:r>
            <a:r>
              <a:rPr sz="2400" spc="-15" dirty="0">
                <a:latin typeface="Calibri"/>
                <a:cs typeface="Calibri"/>
              </a:rPr>
              <a:t> </a:t>
            </a:r>
            <a:r>
              <a:rPr sz="2400" spc="-40" dirty="0">
                <a:latin typeface="Calibri"/>
                <a:cs typeface="Calibri"/>
              </a:rPr>
              <a:t>v</a:t>
            </a:r>
            <a:r>
              <a:rPr sz="2400" spc="-5" dirty="0">
                <a:latin typeface="Calibri"/>
                <a:cs typeface="Calibri"/>
              </a:rPr>
              <a:t>a</a:t>
            </a:r>
            <a:r>
              <a:rPr sz="2400" dirty="0">
                <a:latin typeface="Calibri"/>
                <a:cs typeface="Calibri"/>
              </a:rPr>
              <a:t>l</a:t>
            </a:r>
            <a:r>
              <a:rPr sz="2400" spc="-5" dirty="0">
                <a:latin typeface="Calibri"/>
                <a:cs typeface="Calibri"/>
              </a:rPr>
              <a:t>ue</a:t>
            </a:r>
            <a:r>
              <a:rPr sz="2400" dirty="0">
                <a:latin typeface="Calibri"/>
                <a:cs typeface="Calibri"/>
              </a:rPr>
              <a:t> </a:t>
            </a:r>
            <a:r>
              <a:rPr sz="2400" spc="-25" dirty="0">
                <a:latin typeface="Calibri"/>
                <a:cs typeface="Calibri"/>
              </a:rPr>
              <a:t>c</a:t>
            </a:r>
            <a:r>
              <a:rPr sz="2400" dirty="0">
                <a:latin typeface="Calibri"/>
                <a:cs typeface="Calibri"/>
              </a:rPr>
              <a:t>a</a:t>
            </a:r>
            <a:r>
              <a:rPr sz="2400" spc="-5" dirty="0">
                <a:latin typeface="Calibri"/>
                <a:cs typeface="Calibri"/>
              </a:rPr>
              <a:t>nno</a:t>
            </a:r>
            <a:r>
              <a:rPr sz="2400" dirty="0">
                <a:latin typeface="Calibri"/>
                <a:cs typeface="Calibri"/>
              </a:rPr>
              <a:t>t</a:t>
            </a:r>
            <a:r>
              <a:rPr sz="2400" spc="-15" dirty="0">
                <a:latin typeface="Calibri"/>
                <a:cs typeface="Calibri"/>
              </a:rPr>
              <a:t> </a:t>
            </a:r>
            <a:r>
              <a:rPr sz="2400" spc="-5" dirty="0">
                <a:latin typeface="Calibri"/>
                <a:cs typeface="Calibri"/>
              </a:rPr>
              <a:t>be assigne</a:t>
            </a:r>
            <a:r>
              <a:rPr sz="2400" dirty="0">
                <a:latin typeface="Calibri"/>
                <a:cs typeface="Calibri"/>
              </a:rPr>
              <a:t>d </a:t>
            </a:r>
            <a:r>
              <a:rPr sz="2400" spc="-25" dirty="0">
                <a:latin typeface="Calibri"/>
                <a:cs typeface="Calibri"/>
              </a:rPr>
              <a:t>t</a:t>
            </a:r>
            <a:r>
              <a:rPr sz="2400" dirty="0">
                <a:latin typeface="Calibri"/>
                <a:cs typeface="Calibri"/>
              </a:rPr>
              <a:t>o</a:t>
            </a:r>
            <a:r>
              <a:rPr sz="2400" spc="-15" dirty="0">
                <a:latin typeface="Calibri"/>
                <a:cs typeface="Calibri"/>
              </a:rPr>
              <a:t> </a:t>
            </a:r>
            <a:r>
              <a:rPr sz="2400" dirty="0">
                <a:latin typeface="Courier New"/>
                <a:cs typeface="Courier New"/>
              </a:rPr>
              <a:t>y</a:t>
            </a:r>
            <a:r>
              <a:rPr sz="2400" spc="-910" dirty="0">
                <a:latin typeface="Courier New"/>
                <a:cs typeface="Courier New"/>
              </a:rPr>
              <a:t> </a:t>
            </a:r>
            <a:r>
              <a:rPr sz="2400" spc="-5" dirty="0">
                <a:latin typeface="Calibri"/>
                <a:cs typeface="Calibri"/>
              </a:rPr>
              <a:t>sinc</a:t>
            </a:r>
            <a:r>
              <a:rPr sz="2400" dirty="0">
                <a:latin typeface="Calibri"/>
                <a:cs typeface="Calibri"/>
              </a:rPr>
              <a:t>e</a:t>
            </a:r>
            <a:r>
              <a:rPr sz="2400" spc="5" dirty="0">
                <a:latin typeface="Calibri"/>
                <a:cs typeface="Calibri"/>
              </a:rPr>
              <a:t> </a:t>
            </a:r>
            <a:r>
              <a:rPr sz="2400" dirty="0">
                <a:latin typeface="Courier New"/>
                <a:cs typeface="Courier New"/>
              </a:rPr>
              <a:t>y</a:t>
            </a:r>
            <a:r>
              <a:rPr sz="2400" spc="-910" dirty="0">
                <a:latin typeface="Courier New"/>
                <a:cs typeface="Courier New"/>
              </a:rPr>
              <a:t> </a:t>
            </a:r>
            <a:r>
              <a:rPr sz="2400" dirty="0">
                <a:latin typeface="Calibri"/>
                <a:cs typeface="Calibri"/>
              </a:rPr>
              <a:t>is</a:t>
            </a:r>
            <a:r>
              <a:rPr sz="2400" spc="-5" dirty="0">
                <a:latin typeface="Calibri"/>
                <a:cs typeface="Calibri"/>
              </a:rPr>
              <a:t> </a:t>
            </a:r>
            <a:r>
              <a:rPr sz="2400" dirty="0">
                <a:latin typeface="Calibri"/>
                <a:cs typeface="Calibri"/>
              </a:rPr>
              <a:t>a</a:t>
            </a:r>
            <a:r>
              <a:rPr sz="2400" spc="-10" dirty="0">
                <a:latin typeface="Calibri"/>
                <a:cs typeface="Calibri"/>
              </a:rPr>
              <a:t> </a:t>
            </a:r>
            <a:r>
              <a:rPr sz="2400" spc="-35" dirty="0">
                <a:latin typeface="Calibri"/>
                <a:cs typeface="Calibri"/>
              </a:rPr>
              <a:t>re</a:t>
            </a:r>
            <a:r>
              <a:rPr sz="2400" spc="-70" dirty="0">
                <a:latin typeface="Calibri"/>
                <a:cs typeface="Calibri"/>
              </a:rPr>
              <a:t>f</a:t>
            </a:r>
            <a:r>
              <a:rPr sz="2400" spc="-5" dirty="0">
                <a:latin typeface="Calibri"/>
                <a:cs typeface="Calibri"/>
              </a:rPr>
              <a:t>e</a:t>
            </a:r>
            <a:r>
              <a:rPr sz="2400" spc="-35" dirty="0">
                <a:latin typeface="Calibri"/>
                <a:cs typeface="Calibri"/>
              </a:rPr>
              <a:t>r</a:t>
            </a:r>
            <a:r>
              <a:rPr sz="2400" spc="-5" dirty="0">
                <a:latin typeface="Calibri"/>
                <a:cs typeface="Calibri"/>
              </a:rPr>
              <a:t>en</a:t>
            </a:r>
            <a:r>
              <a:rPr sz="2400" dirty="0">
                <a:latin typeface="Calibri"/>
                <a:cs typeface="Calibri"/>
              </a:rPr>
              <a:t>c</a:t>
            </a:r>
            <a:r>
              <a:rPr sz="2400" spc="-5" dirty="0">
                <a:latin typeface="Calibri"/>
                <a:cs typeface="Calibri"/>
              </a:rPr>
              <a:t>e</a:t>
            </a:r>
            <a:r>
              <a:rPr sz="2400" spc="25" dirty="0">
                <a:latin typeface="Calibri"/>
                <a:cs typeface="Calibri"/>
              </a:rPr>
              <a:t> </a:t>
            </a:r>
            <a:r>
              <a:rPr sz="2400" spc="-5" dirty="0">
                <a:latin typeface="Calibri"/>
                <a:cs typeface="Calibri"/>
              </a:rPr>
              <a:t>pa</a:t>
            </a:r>
            <a:r>
              <a:rPr sz="2400" spc="-50" dirty="0">
                <a:latin typeface="Calibri"/>
                <a:cs typeface="Calibri"/>
              </a:rPr>
              <a:t>r</a:t>
            </a:r>
            <a:r>
              <a:rPr sz="2400" dirty="0">
                <a:latin typeface="Calibri"/>
                <a:cs typeface="Calibri"/>
              </a:rPr>
              <a:t>a</a:t>
            </a:r>
            <a:r>
              <a:rPr sz="2400" spc="-10" dirty="0">
                <a:latin typeface="Calibri"/>
                <a:cs typeface="Calibri"/>
              </a:rPr>
              <a:t>me</a:t>
            </a:r>
            <a:r>
              <a:rPr sz="2400" spc="-30" dirty="0">
                <a:latin typeface="Calibri"/>
                <a:cs typeface="Calibri"/>
              </a:rPr>
              <a:t>t</a:t>
            </a:r>
            <a:r>
              <a:rPr sz="2400" spc="-5" dirty="0">
                <a:latin typeface="Calibri"/>
                <a:cs typeface="Calibri"/>
              </a:rPr>
              <a:t>er</a:t>
            </a:r>
            <a:endParaRPr sz="24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212" y="0"/>
            <a:ext cx="6426974" cy="615553"/>
          </a:xfrm>
          <a:prstGeom prst="rect">
            <a:avLst/>
          </a:prstGeom>
        </p:spPr>
        <p:txBody>
          <a:bodyPr vert="horz" wrap="square" lIns="0" tIns="0" rIns="0" bIns="0" rtlCol="0">
            <a:spAutoFit/>
          </a:bodyPr>
          <a:lstStyle/>
          <a:p>
            <a:pPr marL="788670">
              <a:lnSpc>
                <a:spcPct val="100000"/>
              </a:lnSpc>
            </a:pPr>
            <a:r>
              <a:rPr lang="en-US" spc="-5" dirty="0"/>
              <a:t>V. </a:t>
            </a:r>
            <a:r>
              <a:rPr spc="-5" dirty="0"/>
              <a:t>Functio</a:t>
            </a:r>
            <a:r>
              <a:rPr dirty="0"/>
              <a:t>n</a:t>
            </a:r>
            <a:r>
              <a:rPr spc="35" dirty="0"/>
              <a:t> </a:t>
            </a:r>
            <a:r>
              <a:rPr spc="-10" dirty="0"/>
              <a:t>O</a:t>
            </a:r>
            <a:r>
              <a:rPr spc="-50" dirty="0"/>
              <a:t>v</a:t>
            </a:r>
            <a:r>
              <a:rPr spc="-5" dirty="0"/>
              <a:t>erloading</a:t>
            </a:r>
            <a:endParaRPr dirty="0"/>
          </a:p>
        </p:txBody>
      </p:sp>
      <p:sp>
        <p:nvSpPr>
          <p:cNvPr id="3" name="object 3"/>
          <p:cNvSpPr txBox="1"/>
          <p:nvPr/>
        </p:nvSpPr>
        <p:spPr>
          <a:xfrm>
            <a:off x="165100" y="966004"/>
            <a:ext cx="10744200" cy="369332"/>
          </a:xfrm>
          <a:prstGeom prst="rect">
            <a:avLst/>
          </a:prstGeom>
        </p:spPr>
        <p:txBody>
          <a:bodyPr vert="horz" wrap="square" lIns="0" tIns="0" rIns="0" bIns="0" rtlCol="0">
            <a:spAutoFit/>
          </a:bodyPr>
          <a:lstStyle/>
          <a:p>
            <a:pPr marL="12700">
              <a:lnSpc>
                <a:spcPct val="100000"/>
              </a:lnSpc>
            </a:pPr>
            <a:r>
              <a:rPr sz="2400" b="1" spc="-5" dirty="0">
                <a:cs typeface="Times New Roman"/>
              </a:rPr>
              <a:t>C</a:t>
            </a:r>
            <a:r>
              <a:rPr lang="en-US" sz="2400" b="1" spc="-5" dirty="0">
                <a:cs typeface="Times New Roman"/>
              </a:rPr>
              <a:t>:  </a:t>
            </a:r>
            <a:r>
              <a:rPr sz="2400" spc="-5" dirty="0">
                <a:cs typeface="Calibri"/>
              </a:rPr>
              <a:t>Functio</a:t>
            </a:r>
            <a:r>
              <a:rPr sz="2400" dirty="0">
                <a:cs typeface="Calibri"/>
              </a:rPr>
              <a:t>n</a:t>
            </a:r>
            <a:r>
              <a:rPr sz="2400" spc="25" dirty="0">
                <a:cs typeface="Calibri"/>
              </a:rPr>
              <a:t> </a:t>
            </a:r>
            <a:r>
              <a:rPr sz="2400" spc="-5" dirty="0">
                <a:cs typeface="Calibri"/>
              </a:rPr>
              <a:t>nam</a:t>
            </a:r>
            <a:r>
              <a:rPr sz="2400" dirty="0">
                <a:cs typeface="Calibri"/>
              </a:rPr>
              <a:t>e</a:t>
            </a:r>
            <a:r>
              <a:rPr sz="2400" spc="-5" dirty="0">
                <a:cs typeface="Calibri"/>
              </a:rPr>
              <a:t> i</a:t>
            </a:r>
            <a:r>
              <a:rPr sz="2400" dirty="0">
                <a:cs typeface="Calibri"/>
              </a:rPr>
              <a:t>s</a:t>
            </a:r>
            <a:r>
              <a:rPr sz="2400" spc="5" dirty="0">
                <a:cs typeface="Calibri"/>
              </a:rPr>
              <a:t> </a:t>
            </a:r>
            <a:r>
              <a:rPr sz="2400" b="1" spc="-5" dirty="0">
                <a:solidFill>
                  <a:srgbClr val="0070C0"/>
                </a:solidFill>
                <a:cs typeface="Calibri"/>
              </a:rPr>
              <a:t>uniqu</a:t>
            </a:r>
            <a:r>
              <a:rPr sz="2400" b="1" dirty="0">
                <a:solidFill>
                  <a:srgbClr val="0070C0"/>
                </a:solidFill>
                <a:cs typeface="Calibri"/>
              </a:rPr>
              <a:t>e</a:t>
            </a:r>
            <a:r>
              <a:rPr sz="2400" spc="15" dirty="0">
                <a:cs typeface="Calibri"/>
              </a:rPr>
              <a:t> </a:t>
            </a:r>
            <a:r>
              <a:rPr sz="2400" b="1" spc="-5" dirty="0">
                <a:cs typeface="Calibri"/>
              </a:rPr>
              <a:t>withi</a:t>
            </a:r>
            <a:r>
              <a:rPr sz="2400" b="1" dirty="0">
                <a:cs typeface="Calibri"/>
              </a:rPr>
              <a:t>n</a:t>
            </a:r>
            <a:r>
              <a:rPr sz="2400" b="1" spc="-5" dirty="0">
                <a:cs typeface="Calibri"/>
              </a:rPr>
              <a:t> it</a:t>
            </a:r>
            <a:r>
              <a:rPr sz="2400" b="1" dirty="0">
                <a:cs typeface="Calibri"/>
              </a:rPr>
              <a:t>s</a:t>
            </a:r>
            <a:r>
              <a:rPr sz="2400" b="1" spc="5" dirty="0">
                <a:cs typeface="Calibri"/>
              </a:rPr>
              <a:t> </a:t>
            </a:r>
            <a:r>
              <a:rPr sz="2400" b="1" spc="-5" dirty="0">
                <a:cs typeface="Calibri"/>
              </a:rPr>
              <a:t>s</a:t>
            </a:r>
            <a:r>
              <a:rPr sz="2400" b="1" spc="-30" dirty="0">
                <a:cs typeface="Calibri"/>
              </a:rPr>
              <a:t>c</a:t>
            </a:r>
            <a:r>
              <a:rPr sz="2400" b="1" spc="-5" dirty="0">
                <a:cs typeface="Calibri"/>
              </a:rPr>
              <a:t>ope</a:t>
            </a:r>
            <a:r>
              <a:rPr lang="en-US" sz="2400" b="1" spc="-5" dirty="0">
                <a:cs typeface="Calibri"/>
              </a:rPr>
              <a:t>                 choose different name</a:t>
            </a:r>
            <a:endParaRPr sz="2400" b="1" dirty="0">
              <a:cs typeface="Calibri"/>
            </a:endParaRPr>
          </a:p>
        </p:txBody>
      </p:sp>
      <p:sp>
        <p:nvSpPr>
          <p:cNvPr id="4" name="object 4"/>
          <p:cNvSpPr txBox="1"/>
          <p:nvPr/>
        </p:nvSpPr>
        <p:spPr>
          <a:xfrm>
            <a:off x="741955" y="1776312"/>
            <a:ext cx="6578600" cy="553720"/>
          </a:xfrm>
          <a:prstGeom prst="rect">
            <a:avLst/>
          </a:prstGeom>
        </p:spPr>
        <p:txBody>
          <a:bodyPr vert="horz" wrap="square" lIns="0" tIns="0" rIns="0" bIns="0" rtlCol="0">
            <a:spAutoFit/>
          </a:bodyPr>
          <a:lstStyle/>
          <a:p>
            <a:pPr marL="12700">
              <a:lnSpc>
                <a:spcPts val="2280"/>
              </a:lnSpc>
            </a:pPr>
            <a:r>
              <a:rPr sz="2000" spc="-5" dirty="0">
                <a:solidFill>
                  <a:srgbClr val="00009A"/>
                </a:solidFill>
                <a:latin typeface="Courier New"/>
                <a:cs typeface="Courier New"/>
              </a:rPr>
              <a:t>int </a:t>
            </a:r>
            <a:r>
              <a:rPr sz="2000" spc="-5" dirty="0">
                <a:latin typeface="Courier New"/>
                <a:cs typeface="Courier New"/>
              </a:rPr>
              <a:t>getMaxInt( </a:t>
            </a:r>
            <a:r>
              <a:rPr sz="2000" spc="-5" dirty="0">
                <a:solidFill>
                  <a:srgbClr val="00009A"/>
                </a:solidFill>
                <a:latin typeface="Courier New"/>
                <a:cs typeface="Courier New"/>
              </a:rPr>
              <a:t>int </a:t>
            </a:r>
            <a:r>
              <a:rPr sz="2000" spc="-5" dirty="0">
                <a:latin typeface="Courier New"/>
                <a:cs typeface="Courier New"/>
              </a:rPr>
              <a:t>x, </a:t>
            </a:r>
            <a:r>
              <a:rPr sz="2000" spc="-5" dirty="0">
                <a:solidFill>
                  <a:srgbClr val="00009A"/>
                </a:solidFill>
                <a:latin typeface="Courier New"/>
                <a:cs typeface="Courier New"/>
              </a:rPr>
              <a:t>int </a:t>
            </a:r>
            <a:r>
              <a:rPr sz="2000" spc="-5" dirty="0">
                <a:latin typeface="Courier New"/>
                <a:cs typeface="Courier New"/>
              </a:rPr>
              <a:t>y );</a:t>
            </a:r>
            <a:endParaRPr sz="2000">
              <a:latin typeface="Courier New"/>
              <a:cs typeface="Courier New"/>
            </a:endParaRPr>
          </a:p>
          <a:p>
            <a:pPr marL="12700">
              <a:lnSpc>
                <a:spcPts val="2280"/>
              </a:lnSpc>
            </a:pPr>
            <a:r>
              <a:rPr sz="2000" spc="-5" dirty="0">
                <a:solidFill>
                  <a:srgbClr val="00009A"/>
                </a:solidFill>
                <a:latin typeface="Courier New"/>
                <a:cs typeface="Courier New"/>
              </a:rPr>
              <a:t>char </a:t>
            </a:r>
            <a:r>
              <a:rPr sz="2000" spc="-5" dirty="0">
                <a:latin typeface="Courier New"/>
                <a:cs typeface="Courier New"/>
              </a:rPr>
              <a:t>getMaxChar( </a:t>
            </a:r>
            <a:r>
              <a:rPr sz="2000" spc="-5" dirty="0">
                <a:solidFill>
                  <a:srgbClr val="00009A"/>
                </a:solidFill>
                <a:latin typeface="Courier New"/>
                <a:cs typeface="Courier New"/>
              </a:rPr>
              <a:t>char </a:t>
            </a:r>
            <a:r>
              <a:rPr sz="2000" spc="-5" dirty="0">
                <a:latin typeface="Courier New"/>
                <a:cs typeface="Courier New"/>
              </a:rPr>
              <a:t>first, </a:t>
            </a:r>
            <a:r>
              <a:rPr sz="2000" spc="-5" dirty="0">
                <a:solidFill>
                  <a:srgbClr val="00009A"/>
                </a:solidFill>
                <a:latin typeface="Courier New"/>
                <a:cs typeface="Courier New"/>
              </a:rPr>
              <a:t>char </a:t>
            </a:r>
            <a:r>
              <a:rPr sz="2000" spc="-5" dirty="0">
                <a:latin typeface="Courier New"/>
                <a:cs typeface="Courier New"/>
              </a:rPr>
              <a:t>second );</a:t>
            </a:r>
            <a:endParaRPr sz="2000">
              <a:latin typeface="Courier New"/>
              <a:cs typeface="Courier New"/>
            </a:endParaRPr>
          </a:p>
        </p:txBody>
      </p:sp>
      <p:sp>
        <p:nvSpPr>
          <p:cNvPr id="6" name="object 6"/>
          <p:cNvSpPr txBox="1"/>
          <p:nvPr/>
        </p:nvSpPr>
        <p:spPr>
          <a:xfrm>
            <a:off x="50799" y="4503366"/>
            <a:ext cx="10591800" cy="2566344"/>
          </a:xfrm>
          <a:prstGeom prst="rect">
            <a:avLst/>
          </a:prstGeom>
        </p:spPr>
        <p:txBody>
          <a:bodyPr vert="horz" wrap="square" lIns="0" tIns="0" rIns="0" bIns="0" rtlCol="0">
            <a:spAutoFit/>
          </a:bodyPr>
          <a:lstStyle/>
          <a:p>
            <a:pPr marL="12700">
              <a:lnSpc>
                <a:spcPct val="100000"/>
              </a:lnSpc>
            </a:pPr>
            <a:r>
              <a:rPr sz="2400" b="1" dirty="0">
                <a:cs typeface="Times New Roman"/>
              </a:rPr>
              <a:t>C++</a:t>
            </a:r>
            <a:r>
              <a:rPr lang="en-US" sz="2400" b="1" dirty="0">
                <a:cs typeface="Times New Roman"/>
              </a:rPr>
              <a:t>: </a:t>
            </a:r>
            <a:r>
              <a:rPr sz="2400" spc="-5" dirty="0">
                <a:cs typeface="Calibri"/>
              </a:rPr>
              <a:t>I</a:t>
            </a:r>
            <a:r>
              <a:rPr sz="2400" spc="-40" dirty="0">
                <a:cs typeface="Calibri"/>
              </a:rPr>
              <a:t>n</a:t>
            </a:r>
            <a:r>
              <a:rPr sz="2400" spc="-5" dirty="0">
                <a:cs typeface="Calibri"/>
              </a:rPr>
              <a:t>t</a:t>
            </a:r>
            <a:r>
              <a:rPr sz="2400" spc="-60" dirty="0">
                <a:cs typeface="Calibri"/>
              </a:rPr>
              <a:t>r</a:t>
            </a:r>
            <a:r>
              <a:rPr sz="2400" spc="-10" dirty="0">
                <a:cs typeface="Calibri"/>
              </a:rPr>
              <a:t>oduce</a:t>
            </a:r>
            <a:r>
              <a:rPr sz="2400" spc="-5" dirty="0">
                <a:cs typeface="Calibri"/>
              </a:rPr>
              <a:t>s</a:t>
            </a:r>
            <a:r>
              <a:rPr sz="2400" spc="25" dirty="0">
                <a:cs typeface="Calibri"/>
              </a:rPr>
              <a:t> </a:t>
            </a:r>
            <a:r>
              <a:rPr sz="2400" spc="-5" dirty="0">
                <a:cs typeface="Calibri"/>
              </a:rPr>
              <a:t>a</a:t>
            </a:r>
            <a:r>
              <a:rPr sz="2400" spc="5" dirty="0">
                <a:cs typeface="Calibri"/>
              </a:rPr>
              <a:t> </a:t>
            </a:r>
            <a:r>
              <a:rPr sz="2400" spc="-35" dirty="0">
                <a:cs typeface="Calibri"/>
              </a:rPr>
              <a:t>c</a:t>
            </a:r>
            <a:r>
              <a:rPr sz="2400" spc="-10" dirty="0">
                <a:cs typeface="Calibri"/>
              </a:rPr>
              <a:t>oncep</a:t>
            </a:r>
            <a:r>
              <a:rPr sz="2400" spc="-5" dirty="0">
                <a:cs typeface="Calibri"/>
              </a:rPr>
              <a:t>t</a:t>
            </a:r>
            <a:r>
              <a:rPr sz="2400" spc="20" dirty="0">
                <a:cs typeface="Calibri"/>
              </a:rPr>
              <a:t> </a:t>
            </a:r>
            <a:r>
              <a:rPr sz="2400" spc="-5" dirty="0">
                <a:cs typeface="Calibri"/>
              </a:rPr>
              <a:t>o</a:t>
            </a:r>
            <a:r>
              <a:rPr sz="2400" dirty="0">
                <a:cs typeface="Calibri"/>
              </a:rPr>
              <a:t>f</a:t>
            </a:r>
            <a:r>
              <a:rPr sz="2400" spc="5" dirty="0">
                <a:cs typeface="Calibri"/>
              </a:rPr>
              <a:t> </a:t>
            </a:r>
            <a:r>
              <a:rPr sz="2400" b="1" spc="-5" dirty="0">
                <a:solidFill>
                  <a:srgbClr val="0070C0"/>
                </a:solidFill>
                <a:cs typeface="Calibri"/>
              </a:rPr>
              <a:t>functio</a:t>
            </a:r>
            <a:r>
              <a:rPr sz="2400" b="1" dirty="0">
                <a:solidFill>
                  <a:srgbClr val="0070C0"/>
                </a:solidFill>
                <a:cs typeface="Calibri"/>
              </a:rPr>
              <a:t>n</a:t>
            </a:r>
            <a:r>
              <a:rPr sz="2400" b="1" spc="30" dirty="0">
                <a:solidFill>
                  <a:srgbClr val="0070C0"/>
                </a:solidFill>
                <a:cs typeface="Calibri"/>
              </a:rPr>
              <a:t> </a:t>
            </a:r>
            <a:r>
              <a:rPr sz="2400" b="1" spc="-10" dirty="0">
                <a:solidFill>
                  <a:srgbClr val="0070C0"/>
                </a:solidFill>
                <a:cs typeface="Calibri"/>
              </a:rPr>
              <a:t>o</a:t>
            </a:r>
            <a:r>
              <a:rPr sz="2400" b="1" spc="-35" dirty="0">
                <a:solidFill>
                  <a:srgbClr val="0070C0"/>
                </a:solidFill>
                <a:cs typeface="Calibri"/>
              </a:rPr>
              <a:t>v</a:t>
            </a:r>
            <a:r>
              <a:rPr sz="2400" b="1" spc="-10" dirty="0">
                <a:solidFill>
                  <a:srgbClr val="0070C0"/>
                </a:solidFill>
                <a:cs typeface="Calibri"/>
              </a:rPr>
              <a:t>erloading</a:t>
            </a:r>
            <a:endParaRPr sz="2400" b="1" dirty="0">
              <a:solidFill>
                <a:srgbClr val="0070C0"/>
              </a:solidFill>
              <a:cs typeface="Calibri"/>
            </a:endParaRPr>
          </a:p>
          <a:p>
            <a:pPr marL="577850" indent="-288925">
              <a:lnSpc>
                <a:spcPct val="150000"/>
              </a:lnSpc>
              <a:spcBef>
                <a:spcPts val="315"/>
              </a:spcBef>
              <a:buFont typeface="Arial"/>
              <a:buChar char="–"/>
              <a:tabLst>
                <a:tab pos="577850" algn="l"/>
              </a:tabLst>
            </a:pPr>
            <a:r>
              <a:rPr sz="2300" spc="-10" dirty="0">
                <a:latin typeface="Calibri"/>
                <a:cs typeface="Calibri"/>
              </a:rPr>
              <a:t>S</a:t>
            </a:r>
            <a:r>
              <a:rPr sz="2300" spc="-15" dirty="0">
                <a:latin typeface="Calibri"/>
                <a:cs typeface="Calibri"/>
              </a:rPr>
              <a:t>e</a:t>
            </a:r>
            <a:r>
              <a:rPr sz="2300" spc="-25" dirty="0">
                <a:latin typeface="Calibri"/>
                <a:cs typeface="Calibri"/>
              </a:rPr>
              <a:t>v</a:t>
            </a:r>
            <a:r>
              <a:rPr sz="2300" spc="-5" dirty="0">
                <a:latin typeface="Calibri"/>
                <a:cs typeface="Calibri"/>
              </a:rPr>
              <a:t>e</a:t>
            </a:r>
            <a:r>
              <a:rPr sz="2300" spc="-50" dirty="0">
                <a:latin typeface="Calibri"/>
                <a:cs typeface="Calibri"/>
              </a:rPr>
              <a:t>r</a:t>
            </a:r>
            <a:r>
              <a:rPr sz="2300" spc="-5" dirty="0">
                <a:latin typeface="Calibri"/>
                <a:cs typeface="Calibri"/>
              </a:rPr>
              <a:t>a</a:t>
            </a:r>
            <a:r>
              <a:rPr sz="2300" dirty="0">
                <a:latin typeface="Calibri"/>
                <a:cs typeface="Calibri"/>
              </a:rPr>
              <a:t>l</a:t>
            </a:r>
            <a:r>
              <a:rPr sz="2300" spc="20" dirty="0">
                <a:latin typeface="Calibri"/>
                <a:cs typeface="Calibri"/>
              </a:rPr>
              <a:t> </a:t>
            </a:r>
            <a:r>
              <a:rPr sz="2300" spc="-5" dirty="0">
                <a:latin typeface="Calibri"/>
                <a:cs typeface="Calibri"/>
              </a:rPr>
              <a:t>functions</a:t>
            </a:r>
            <a:r>
              <a:rPr sz="2300" spc="15" dirty="0">
                <a:latin typeface="Calibri"/>
                <a:cs typeface="Calibri"/>
              </a:rPr>
              <a:t> </a:t>
            </a:r>
            <a:r>
              <a:rPr sz="2300" spc="-25" dirty="0">
                <a:latin typeface="Calibri"/>
                <a:cs typeface="Calibri"/>
              </a:rPr>
              <a:t>c</a:t>
            </a:r>
            <a:r>
              <a:rPr sz="2300" spc="-5" dirty="0">
                <a:latin typeface="Calibri"/>
                <a:cs typeface="Calibri"/>
              </a:rPr>
              <a:t>an</a:t>
            </a:r>
            <a:r>
              <a:rPr sz="2300" dirty="0">
                <a:latin typeface="Calibri"/>
                <a:cs typeface="Calibri"/>
              </a:rPr>
              <a:t> </a:t>
            </a:r>
            <a:r>
              <a:rPr sz="2300" spc="-10" dirty="0">
                <a:latin typeface="Calibri"/>
                <a:cs typeface="Calibri"/>
              </a:rPr>
              <a:t>h</a:t>
            </a:r>
            <a:r>
              <a:rPr sz="2300" spc="-40" dirty="0">
                <a:latin typeface="Calibri"/>
                <a:cs typeface="Calibri"/>
              </a:rPr>
              <a:t>a</a:t>
            </a:r>
            <a:r>
              <a:rPr sz="2300" spc="-25" dirty="0">
                <a:latin typeface="Calibri"/>
                <a:cs typeface="Calibri"/>
              </a:rPr>
              <a:t>v</a:t>
            </a:r>
            <a:r>
              <a:rPr sz="2300" spc="-5" dirty="0">
                <a:latin typeface="Calibri"/>
                <a:cs typeface="Calibri"/>
              </a:rPr>
              <a:t>e</a:t>
            </a:r>
            <a:r>
              <a:rPr sz="2300" spc="5" dirty="0">
                <a:latin typeface="Calibri"/>
                <a:cs typeface="Calibri"/>
              </a:rPr>
              <a:t> </a:t>
            </a:r>
            <a:r>
              <a:rPr sz="2300" spc="-5" dirty="0">
                <a:latin typeface="Calibri"/>
                <a:cs typeface="Calibri"/>
              </a:rPr>
              <a:t>the</a:t>
            </a:r>
            <a:r>
              <a:rPr sz="2300" spc="5" dirty="0">
                <a:latin typeface="Calibri"/>
                <a:cs typeface="Calibri"/>
              </a:rPr>
              <a:t> </a:t>
            </a:r>
            <a:r>
              <a:rPr sz="2300" spc="-5" dirty="0">
                <a:latin typeface="Calibri"/>
                <a:cs typeface="Calibri"/>
              </a:rPr>
              <a:t>same</a:t>
            </a:r>
            <a:r>
              <a:rPr sz="2300" spc="15" dirty="0">
                <a:latin typeface="Calibri"/>
                <a:cs typeface="Calibri"/>
              </a:rPr>
              <a:t> </a:t>
            </a:r>
            <a:r>
              <a:rPr sz="2300" spc="-5" dirty="0">
                <a:latin typeface="Calibri"/>
                <a:cs typeface="Calibri"/>
              </a:rPr>
              <a:t>name</a:t>
            </a:r>
            <a:endParaRPr sz="2300" dirty="0">
              <a:latin typeface="Calibri"/>
              <a:cs typeface="Calibri"/>
            </a:endParaRPr>
          </a:p>
          <a:p>
            <a:pPr marL="577850" marR="5080" indent="-288925">
              <a:lnSpc>
                <a:spcPct val="150000"/>
              </a:lnSpc>
              <a:spcBef>
                <a:spcPts val="509"/>
              </a:spcBef>
              <a:buFont typeface="Arial"/>
              <a:buChar char="–"/>
              <a:tabLst>
                <a:tab pos="577850" algn="l"/>
              </a:tabLst>
            </a:pPr>
            <a:r>
              <a:rPr sz="2300" spc="-5" dirty="0">
                <a:latin typeface="Calibri"/>
                <a:cs typeface="Calibri"/>
              </a:rPr>
              <a:t>If</a:t>
            </a:r>
            <a:r>
              <a:rPr sz="2300" spc="-10" dirty="0">
                <a:latin typeface="Calibri"/>
                <a:cs typeface="Calibri"/>
              </a:rPr>
              <a:t> </a:t>
            </a:r>
            <a:r>
              <a:rPr sz="2300" spc="-15" dirty="0">
                <a:latin typeface="Calibri"/>
                <a:cs typeface="Calibri"/>
              </a:rPr>
              <a:t>se</a:t>
            </a:r>
            <a:r>
              <a:rPr sz="2300" spc="-25" dirty="0">
                <a:latin typeface="Calibri"/>
                <a:cs typeface="Calibri"/>
              </a:rPr>
              <a:t>v</a:t>
            </a:r>
            <a:r>
              <a:rPr sz="2300" spc="-5" dirty="0">
                <a:latin typeface="Calibri"/>
                <a:cs typeface="Calibri"/>
              </a:rPr>
              <a:t>e</a:t>
            </a:r>
            <a:r>
              <a:rPr sz="2300" spc="-50" dirty="0">
                <a:latin typeface="Calibri"/>
                <a:cs typeface="Calibri"/>
              </a:rPr>
              <a:t>r</a:t>
            </a:r>
            <a:r>
              <a:rPr sz="2300" spc="-5" dirty="0">
                <a:latin typeface="Calibri"/>
                <a:cs typeface="Calibri"/>
              </a:rPr>
              <a:t>a</a:t>
            </a:r>
            <a:r>
              <a:rPr sz="2300" dirty="0">
                <a:latin typeface="Calibri"/>
                <a:cs typeface="Calibri"/>
              </a:rPr>
              <a:t>l</a:t>
            </a:r>
            <a:r>
              <a:rPr sz="2300" spc="20" dirty="0">
                <a:latin typeface="Calibri"/>
                <a:cs typeface="Calibri"/>
              </a:rPr>
              <a:t> </a:t>
            </a:r>
            <a:r>
              <a:rPr sz="2300" spc="-5" dirty="0">
                <a:latin typeface="Calibri"/>
                <a:cs typeface="Calibri"/>
              </a:rPr>
              <a:t>functions</a:t>
            </a:r>
            <a:r>
              <a:rPr sz="2300" spc="15" dirty="0">
                <a:latin typeface="Calibri"/>
                <a:cs typeface="Calibri"/>
              </a:rPr>
              <a:t> </a:t>
            </a:r>
            <a:r>
              <a:rPr sz="2300" spc="-10" dirty="0">
                <a:latin typeface="Calibri"/>
                <a:cs typeface="Calibri"/>
              </a:rPr>
              <a:t>h</a:t>
            </a:r>
            <a:r>
              <a:rPr sz="2300" spc="-40" dirty="0">
                <a:latin typeface="Calibri"/>
                <a:cs typeface="Calibri"/>
              </a:rPr>
              <a:t>a</a:t>
            </a:r>
            <a:r>
              <a:rPr sz="2300" spc="-25" dirty="0">
                <a:latin typeface="Calibri"/>
                <a:cs typeface="Calibri"/>
              </a:rPr>
              <a:t>v</a:t>
            </a:r>
            <a:r>
              <a:rPr sz="2300" spc="-5" dirty="0">
                <a:latin typeface="Calibri"/>
                <a:cs typeface="Calibri"/>
              </a:rPr>
              <a:t>e</a:t>
            </a:r>
            <a:r>
              <a:rPr sz="2300" spc="5" dirty="0">
                <a:latin typeface="Calibri"/>
                <a:cs typeface="Calibri"/>
              </a:rPr>
              <a:t> </a:t>
            </a:r>
            <a:r>
              <a:rPr sz="2300" spc="-5" dirty="0">
                <a:latin typeface="Calibri"/>
                <a:cs typeface="Calibri"/>
              </a:rPr>
              <a:t>the</a:t>
            </a:r>
            <a:r>
              <a:rPr sz="2300" spc="10" dirty="0">
                <a:latin typeface="Calibri"/>
                <a:cs typeface="Calibri"/>
              </a:rPr>
              <a:t> </a:t>
            </a:r>
            <a:r>
              <a:rPr sz="2300" spc="-5" dirty="0">
                <a:latin typeface="Calibri"/>
                <a:cs typeface="Calibri"/>
              </a:rPr>
              <a:t>same</a:t>
            </a:r>
            <a:r>
              <a:rPr sz="2300" spc="15" dirty="0">
                <a:latin typeface="Calibri"/>
                <a:cs typeface="Calibri"/>
              </a:rPr>
              <a:t> </a:t>
            </a:r>
            <a:r>
              <a:rPr sz="2300" spc="-5" dirty="0">
                <a:latin typeface="Calibri"/>
                <a:cs typeface="Calibri"/>
              </a:rPr>
              <a:t>name,</a:t>
            </a:r>
            <a:r>
              <a:rPr sz="2300" spc="10" dirty="0">
                <a:latin typeface="Calibri"/>
                <a:cs typeface="Calibri"/>
              </a:rPr>
              <a:t> </a:t>
            </a:r>
            <a:r>
              <a:rPr sz="2300" b="1" spc="-5" dirty="0">
                <a:solidFill>
                  <a:srgbClr val="0070C0"/>
                </a:solidFill>
                <a:latin typeface="Calibri"/>
                <a:cs typeface="Calibri"/>
              </a:rPr>
              <a:t>th</a:t>
            </a:r>
            <a:r>
              <a:rPr sz="2300" b="1" spc="-20" dirty="0">
                <a:solidFill>
                  <a:srgbClr val="0070C0"/>
                </a:solidFill>
                <a:latin typeface="Calibri"/>
                <a:cs typeface="Calibri"/>
              </a:rPr>
              <a:t>e</a:t>
            </a:r>
            <a:r>
              <a:rPr sz="2300" b="1" spc="-5" dirty="0">
                <a:solidFill>
                  <a:srgbClr val="0070C0"/>
                </a:solidFill>
                <a:latin typeface="Calibri"/>
                <a:cs typeface="Calibri"/>
              </a:rPr>
              <a:t>y mu</a:t>
            </a:r>
            <a:r>
              <a:rPr sz="2300" b="1" spc="-35" dirty="0">
                <a:solidFill>
                  <a:srgbClr val="0070C0"/>
                </a:solidFill>
                <a:latin typeface="Calibri"/>
                <a:cs typeface="Calibri"/>
              </a:rPr>
              <a:t>s</a:t>
            </a:r>
            <a:r>
              <a:rPr sz="2300" b="1" spc="-5" dirty="0">
                <a:solidFill>
                  <a:srgbClr val="0070C0"/>
                </a:solidFill>
                <a:latin typeface="Calibri"/>
                <a:cs typeface="Calibri"/>
              </a:rPr>
              <a:t>t</a:t>
            </a:r>
            <a:r>
              <a:rPr sz="2300" b="1" spc="10" dirty="0">
                <a:solidFill>
                  <a:srgbClr val="0070C0"/>
                </a:solidFill>
                <a:latin typeface="Calibri"/>
                <a:cs typeface="Calibri"/>
              </a:rPr>
              <a:t> </a:t>
            </a:r>
            <a:r>
              <a:rPr sz="2300" b="1" spc="-10" dirty="0">
                <a:solidFill>
                  <a:srgbClr val="0070C0"/>
                </a:solidFill>
                <a:latin typeface="Calibri"/>
                <a:cs typeface="Calibri"/>
              </a:rPr>
              <a:t>h</a:t>
            </a:r>
            <a:r>
              <a:rPr sz="2300" b="1" spc="-40" dirty="0">
                <a:solidFill>
                  <a:srgbClr val="0070C0"/>
                </a:solidFill>
                <a:latin typeface="Calibri"/>
                <a:cs typeface="Calibri"/>
              </a:rPr>
              <a:t>a</a:t>
            </a:r>
            <a:r>
              <a:rPr sz="2300" b="1" spc="-25" dirty="0">
                <a:solidFill>
                  <a:srgbClr val="0070C0"/>
                </a:solidFill>
                <a:latin typeface="Calibri"/>
                <a:cs typeface="Calibri"/>
              </a:rPr>
              <a:t>v</a:t>
            </a:r>
            <a:r>
              <a:rPr sz="2300" b="1" spc="-5" dirty="0">
                <a:solidFill>
                  <a:srgbClr val="0070C0"/>
                </a:solidFill>
                <a:latin typeface="Calibri"/>
                <a:cs typeface="Calibri"/>
              </a:rPr>
              <a:t>e</a:t>
            </a:r>
            <a:r>
              <a:rPr sz="2300" b="1" spc="10" dirty="0">
                <a:solidFill>
                  <a:srgbClr val="0070C0"/>
                </a:solidFill>
                <a:latin typeface="Calibri"/>
                <a:cs typeface="Calibri"/>
              </a:rPr>
              <a:t> </a:t>
            </a:r>
            <a:r>
              <a:rPr sz="2300" b="1" dirty="0">
                <a:solidFill>
                  <a:srgbClr val="0070C0"/>
                </a:solidFill>
                <a:latin typeface="Calibri"/>
                <a:cs typeface="Calibri"/>
              </a:rPr>
              <a:t>di</a:t>
            </a:r>
            <a:r>
              <a:rPr sz="2300" b="1" spc="-20" dirty="0">
                <a:solidFill>
                  <a:srgbClr val="0070C0"/>
                </a:solidFill>
                <a:latin typeface="Calibri"/>
                <a:cs typeface="Calibri"/>
              </a:rPr>
              <a:t>f</a:t>
            </a:r>
            <a:r>
              <a:rPr sz="2300" b="1" spc="-55" dirty="0">
                <a:solidFill>
                  <a:srgbClr val="0070C0"/>
                </a:solidFill>
                <a:latin typeface="Calibri"/>
                <a:cs typeface="Calibri"/>
              </a:rPr>
              <a:t>f</a:t>
            </a:r>
            <a:r>
              <a:rPr sz="2300" b="1" spc="-5" dirty="0">
                <a:solidFill>
                  <a:srgbClr val="0070C0"/>
                </a:solidFill>
                <a:latin typeface="Calibri"/>
                <a:cs typeface="Calibri"/>
              </a:rPr>
              <a:t>e</a:t>
            </a:r>
            <a:r>
              <a:rPr sz="2300" b="1" spc="-30" dirty="0">
                <a:solidFill>
                  <a:srgbClr val="0070C0"/>
                </a:solidFill>
                <a:latin typeface="Calibri"/>
                <a:cs typeface="Calibri"/>
              </a:rPr>
              <a:t>r</a:t>
            </a:r>
            <a:r>
              <a:rPr sz="2300" b="1" spc="-5" dirty="0">
                <a:solidFill>
                  <a:srgbClr val="0070C0"/>
                </a:solidFill>
                <a:latin typeface="Calibri"/>
                <a:cs typeface="Calibri"/>
              </a:rPr>
              <a:t>e</a:t>
            </a:r>
            <a:r>
              <a:rPr sz="2300" b="1" spc="-25" dirty="0">
                <a:solidFill>
                  <a:srgbClr val="0070C0"/>
                </a:solidFill>
                <a:latin typeface="Calibri"/>
                <a:cs typeface="Calibri"/>
              </a:rPr>
              <a:t>n</a:t>
            </a:r>
            <a:r>
              <a:rPr sz="2300" b="1" spc="-5" dirty="0">
                <a:solidFill>
                  <a:srgbClr val="0070C0"/>
                </a:solidFill>
                <a:latin typeface="Calibri"/>
                <a:cs typeface="Calibri"/>
              </a:rPr>
              <a:t>t</a:t>
            </a:r>
            <a:r>
              <a:rPr sz="2300" b="1" spc="10" dirty="0">
                <a:solidFill>
                  <a:srgbClr val="0070C0"/>
                </a:solidFill>
                <a:latin typeface="Calibri"/>
                <a:cs typeface="Calibri"/>
              </a:rPr>
              <a:t> </a:t>
            </a:r>
            <a:r>
              <a:rPr sz="2300" b="1" spc="-15" dirty="0">
                <a:solidFill>
                  <a:srgbClr val="0070C0"/>
                </a:solidFill>
                <a:latin typeface="Calibri"/>
                <a:cs typeface="Calibri"/>
              </a:rPr>
              <a:t>se</a:t>
            </a:r>
            <a:r>
              <a:rPr sz="2300" b="1" spc="-5" dirty="0">
                <a:solidFill>
                  <a:srgbClr val="0070C0"/>
                </a:solidFill>
                <a:latin typeface="Calibri"/>
                <a:cs typeface="Calibri"/>
              </a:rPr>
              <a:t>t</a:t>
            </a:r>
            <a:r>
              <a:rPr sz="2300" b="1" spc="15" dirty="0">
                <a:solidFill>
                  <a:srgbClr val="0070C0"/>
                </a:solidFill>
                <a:latin typeface="Calibri"/>
                <a:cs typeface="Calibri"/>
              </a:rPr>
              <a:t> </a:t>
            </a:r>
            <a:r>
              <a:rPr sz="2300" b="1" spc="-5" dirty="0">
                <a:solidFill>
                  <a:srgbClr val="0070C0"/>
                </a:solidFill>
                <a:latin typeface="Calibri"/>
                <a:cs typeface="Calibri"/>
              </a:rPr>
              <a:t>of pa</a:t>
            </a:r>
            <a:r>
              <a:rPr sz="2300" b="1" spc="-50" dirty="0">
                <a:solidFill>
                  <a:srgbClr val="0070C0"/>
                </a:solidFill>
                <a:latin typeface="Calibri"/>
                <a:cs typeface="Calibri"/>
              </a:rPr>
              <a:t>r</a:t>
            </a:r>
            <a:r>
              <a:rPr sz="2300" b="1" spc="-5" dirty="0">
                <a:solidFill>
                  <a:srgbClr val="0070C0"/>
                </a:solidFill>
                <a:latin typeface="Calibri"/>
                <a:cs typeface="Calibri"/>
              </a:rPr>
              <a:t>am</a:t>
            </a:r>
            <a:r>
              <a:rPr sz="2300" b="1" spc="-15" dirty="0">
                <a:solidFill>
                  <a:srgbClr val="0070C0"/>
                </a:solidFill>
                <a:latin typeface="Calibri"/>
                <a:cs typeface="Calibri"/>
              </a:rPr>
              <a:t>e</a:t>
            </a:r>
            <a:r>
              <a:rPr sz="2300" b="1" spc="-30" dirty="0">
                <a:solidFill>
                  <a:srgbClr val="0070C0"/>
                </a:solidFill>
                <a:latin typeface="Calibri"/>
                <a:cs typeface="Calibri"/>
              </a:rPr>
              <a:t>t</a:t>
            </a:r>
            <a:r>
              <a:rPr sz="2300" b="1" dirty="0">
                <a:solidFill>
                  <a:srgbClr val="0070C0"/>
                </a:solidFill>
                <a:latin typeface="Calibri"/>
                <a:cs typeface="Calibri"/>
              </a:rPr>
              <a:t>e</a:t>
            </a:r>
            <a:r>
              <a:rPr sz="2300" b="1" spc="-35" dirty="0">
                <a:solidFill>
                  <a:srgbClr val="0070C0"/>
                </a:solidFill>
                <a:latin typeface="Calibri"/>
                <a:cs typeface="Calibri"/>
              </a:rPr>
              <a:t>r</a:t>
            </a:r>
            <a:r>
              <a:rPr sz="2300" b="1" spc="-5" dirty="0">
                <a:solidFill>
                  <a:srgbClr val="0070C0"/>
                </a:solidFill>
                <a:latin typeface="Calibri"/>
                <a:cs typeface="Calibri"/>
              </a:rPr>
              <a:t>s</a:t>
            </a:r>
            <a:endParaRPr sz="2300" b="1" dirty="0">
              <a:solidFill>
                <a:srgbClr val="0070C0"/>
              </a:solidFill>
              <a:latin typeface="Calibri"/>
              <a:cs typeface="Calibri"/>
            </a:endParaRPr>
          </a:p>
          <a:p>
            <a:pPr marL="577850" indent="-288925">
              <a:lnSpc>
                <a:spcPct val="150000"/>
              </a:lnSpc>
              <a:spcBef>
                <a:spcPts val="204"/>
              </a:spcBef>
              <a:buFont typeface="Arial"/>
              <a:buChar char="–"/>
              <a:tabLst>
                <a:tab pos="577850" algn="l"/>
              </a:tabLst>
            </a:pPr>
            <a:r>
              <a:rPr sz="2300" spc="-50" dirty="0">
                <a:latin typeface="Calibri"/>
                <a:cs typeface="Calibri"/>
              </a:rPr>
              <a:t>P</a:t>
            </a:r>
            <a:r>
              <a:rPr sz="2300" spc="-5" dirty="0">
                <a:latin typeface="Calibri"/>
                <a:cs typeface="Calibri"/>
              </a:rPr>
              <a:t>a</a:t>
            </a:r>
            <a:r>
              <a:rPr sz="2300" spc="-50" dirty="0">
                <a:latin typeface="Calibri"/>
                <a:cs typeface="Calibri"/>
              </a:rPr>
              <a:t>r</a:t>
            </a:r>
            <a:r>
              <a:rPr sz="2300" spc="-5" dirty="0">
                <a:latin typeface="Calibri"/>
                <a:cs typeface="Calibri"/>
              </a:rPr>
              <a:t>am</a:t>
            </a:r>
            <a:r>
              <a:rPr sz="2300" spc="-15" dirty="0">
                <a:latin typeface="Calibri"/>
                <a:cs typeface="Calibri"/>
              </a:rPr>
              <a:t>e</a:t>
            </a:r>
            <a:r>
              <a:rPr sz="2300" spc="-25" dirty="0">
                <a:latin typeface="Calibri"/>
                <a:cs typeface="Calibri"/>
              </a:rPr>
              <a:t>t</a:t>
            </a:r>
            <a:r>
              <a:rPr sz="2300" dirty="0">
                <a:latin typeface="Calibri"/>
                <a:cs typeface="Calibri"/>
              </a:rPr>
              <a:t>e</a:t>
            </a:r>
            <a:r>
              <a:rPr sz="2300" spc="-35" dirty="0">
                <a:latin typeface="Calibri"/>
                <a:cs typeface="Calibri"/>
              </a:rPr>
              <a:t>r</a:t>
            </a:r>
            <a:r>
              <a:rPr sz="2300" spc="-5" dirty="0">
                <a:latin typeface="Calibri"/>
                <a:cs typeface="Calibri"/>
              </a:rPr>
              <a:t>s</a:t>
            </a:r>
            <a:r>
              <a:rPr sz="2300" spc="20" dirty="0">
                <a:latin typeface="Calibri"/>
                <a:cs typeface="Calibri"/>
              </a:rPr>
              <a:t> </a:t>
            </a:r>
            <a:r>
              <a:rPr sz="2300" spc="-10" dirty="0">
                <a:latin typeface="Calibri"/>
                <a:cs typeface="Calibri"/>
              </a:rPr>
              <a:t>d</a:t>
            </a:r>
            <a:r>
              <a:rPr sz="2300" spc="-15" dirty="0">
                <a:latin typeface="Calibri"/>
                <a:cs typeface="Calibri"/>
              </a:rPr>
              <a:t>e</a:t>
            </a:r>
            <a:r>
              <a:rPr sz="2300" spc="-30" dirty="0">
                <a:latin typeface="Calibri"/>
                <a:cs typeface="Calibri"/>
              </a:rPr>
              <a:t>t</a:t>
            </a:r>
            <a:r>
              <a:rPr sz="2300" spc="-5" dirty="0">
                <a:latin typeface="Calibri"/>
                <a:cs typeface="Calibri"/>
              </a:rPr>
              <a:t>ermine</a:t>
            </a:r>
            <a:r>
              <a:rPr sz="2300" spc="25" dirty="0">
                <a:latin typeface="Calibri"/>
                <a:cs typeface="Calibri"/>
              </a:rPr>
              <a:t> </a:t>
            </a:r>
            <a:r>
              <a:rPr sz="2300" spc="-5" dirty="0">
                <a:latin typeface="Calibri"/>
                <a:cs typeface="Calibri"/>
              </a:rPr>
              <a:t>which</a:t>
            </a:r>
            <a:r>
              <a:rPr sz="2300" spc="5" dirty="0">
                <a:latin typeface="Calibri"/>
                <a:cs typeface="Calibri"/>
              </a:rPr>
              <a:t> </a:t>
            </a:r>
            <a:r>
              <a:rPr sz="2300" spc="-5" dirty="0">
                <a:latin typeface="Calibri"/>
                <a:cs typeface="Calibri"/>
              </a:rPr>
              <a:t>function</a:t>
            </a:r>
            <a:r>
              <a:rPr sz="2300" dirty="0">
                <a:latin typeface="Calibri"/>
                <a:cs typeface="Calibri"/>
              </a:rPr>
              <a:t> </a:t>
            </a:r>
            <a:r>
              <a:rPr sz="2300" spc="-25" dirty="0">
                <a:latin typeface="Calibri"/>
                <a:cs typeface="Calibri"/>
              </a:rPr>
              <a:t>t</a:t>
            </a:r>
            <a:r>
              <a:rPr sz="2300" spc="-5" dirty="0">
                <a:latin typeface="Calibri"/>
                <a:cs typeface="Calibri"/>
              </a:rPr>
              <a:t>o</a:t>
            </a:r>
            <a:r>
              <a:rPr sz="2300" spc="-10" dirty="0">
                <a:latin typeface="Calibri"/>
                <a:cs typeface="Calibri"/>
              </a:rPr>
              <a:t> </a:t>
            </a:r>
            <a:r>
              <a:rPr sz="2300" spc="-35" dirty="0">
                <a:latin typeface="Calibri"/>
                <a:cs typeface="Calibri"/>
              </a:rPr>
              <a:t>e</a:t>
            </a:r>
            <a:r>
              <a:rPr sz="2300" spc="-65" dirty="0">
                <a:latin typeface="Calibri"/>
                <a:cs typeface="Calibri"/>
              </a:rPr>
              <a:t>x</a:t>
            </a:r>
            <a:r>
              <a:rPr sz="2300" spc="-5" dirty="0">
                <a:latin typeface="Calibri"/>
                <a:cs typeface="Calibri"/>
              </a:rPr>
              <a:t>ec</a:t>
            </a:r>
            <a:r>
              <a:rPr sz="2300" spc="-10" dirty="0">
                <a:latin typeface="Calibri"/>
                <a:cs typeface="Calibri"/>
              </a:rPr>
              <a:t>u</a:t>
            </a:r>
            <a:r>
              <a:rPr sz="2300" spc="-30" dirty="0">
                <a:latin typeface="Calibri"/>
                <a:cs typeface="Calibri"/>
              </a:rPr>
              <a:t>t</a:t>
            </a:r>
            <a:r>
              <a:rPr sz="2300" spc="-5" dirty="0">
                <a:latin typeface="Calibri"/>
                <a:cs typeface="Calibri"/>
              </a:rPr>
              <a:t>e</a:t>
            </a:r>
            <a:endParaRPr sz="2300" dirty="0">
              <a:latin typeface="Calibri"/>
              <a:cs typeface="Calibri"/>
            </a:endParaRPr>
          </a:p>
        </p:txBody>
      </p:sp>
      <p:graphicFrame>
        <p:nvGraphicFramePr>
          <p:cNvPr id="5" name="object 5"/>
          <p:cNvGraphicFramePr>
            <a:graphicFrameLocks noGrp="1"/>
          </p:cNvGraphicFramePr>
          <p:nvPr>
            <p:extLst>
              <p:ext uri="{D42A27DB-BD31-4B8C-83A1-F6EECF244321}">
                <p14:modId xmlns:p14="http://schemas.microsoft.com/office/powerpoint/2010/main" val="1514250921"/>
              </p:ext>
            </p:extLst>
          </p:nvPr>
        </p:nvGraphicFramePr>
        <p:xfrm>
          <a:off x="719730" y="2337662"/>
          <a:ext cx="7841124" cy="634238"/>
        </p:xfrm>
        <a:graphic>
          <a:graphicData uri="http://schemas.openxmlformats.org/drawingml/2006/table">
            <a:tbl>
              <a:tblPr firstRow="1" bandRow="1">
                <a:tableStyleId>{2D5ABB26-0587-4C30-8999-92F81FD0307C}</a:tableStyleId>
              </a:tblPr>
              <a:tblGrid>
                <a:gridCol w="1025447">
                  <a:extLst>
                    <a:ext uri="{9D8B030D-6E8A-4147-A177-3AD203B41FA5}">
                      <a16:colId xmlns:a16="http://schemas.microsoft.com/office/drawing/2014/main" val="20000"/>
                    </a:ext>
                  </a:extLst>
                </a:gridCol>
                <a:gridCol w="6399816">
                  <a:extLst>
                    <a:ext uri="{9D8B030D-6E8A-4147-A177-3AD203B41FA5}">
                      <a16:colId xmlns:a16="http://schemas.microsoft.com/office/drawing/2014/main" val="20001"/>
                    </a:ext>
                  </a:extLst>
                </a:gridCol>
                <a:gridCol w="415861">
                  <a:extLst>
                    <a:ext uri="{9D8B030D-6E8A-4147-A177-3AD203B41FA5}">
                      <a16:colId xmlns:a16="http://schemas.microsoft.com/office/drawing/2014/main" val="20002"/>
                    </a:ext>
                  </a:extLst>
                </a:gridCol>
              </a:tblGrid>
              <a:tr h="265938">
                <a:tc>
                  <a:txBody>
                    <a:bodyPr/>
                    <a:lstStyle/>
                    <a:p>
                      <a:pPr marL="34925">
                        <a:lnSpc>
                          <a:spcPct val="100000"/>
                        </a:lnSpc>
                      </a:pPr>
                      <a:r>
                        <a:rPr sz="2000" dirty="0">
                          <a:solidFill>
                            <a:srgbClr val="00009A"/>
                          </a:solidFill>
                          <a:latin typeface="Courier New"/>
                          <a:cs typeface="Courier New"/>
                        </a:rPr>
                        <a:t>double</a:t>
                      </a:r>
                      <a:endParaRPr sz="2000">
                        <a:latin typeface="Courier New"/>
                        <a:cs typeface="Courier New"/>
                      </a:endParaRPr>
                    </a:p>
                  </a:txBody>
                  <a:tcPr marL="0" marR="0" marT="0" marB="0"/>
                </a:tc>
                <a:tc>
                  <a:txBody>
                    <a:bodyPr/>
                    <a:lstStyle/>
                    <a:p>
                      <a:pPr marL="76200">
                        <a:lnSpc>
                          <a:spcPct val="100000"/>
                        </a:lnSpc>
                      </a:pPr>
                      <a:r>
                        <a:rPr sz="2000" dirty="0">
                          <a:latin typeface="Courier New"/>
                          <a:cs typeface="Courier New"/>
                        </a:rPr>
                        <a:t>getMaxDouble( </a:t>
                      </a:r>
                      <a:r>
                        <a:rPr sz="2000" dirty="0">
                          <a:solidFill>
                            <a:srgbClr val="00009A"/>
                          </a:solidFill>
                          <a:latin typeface="Courier New"/>
                          <a:cs typeface="Courier New"/>
                        </a:rPr>
                        <a:t>double </a:t>
                      </a:r>
                      <a:r>
                        <a:rPr sz="2000" dirty="0">
                          <a:latin typeface="Courier New"/>
                          <a:cs typeface="Courier New"/>
                        </a:rPr>
                        <a:t>d1, </a:t>
                      </a:r>
                      <a:r>
                        <a:rPr sz="2000" dirty="0">
                          <a:solidFill>
                            <a:srgbClr val="00009A"/>
                          </a:solidFill>
                          <a:latin typeface="Courier New"/>
                          <a:cs typeface="Courier New"/>
                        </a:rPr>
                        <a:t>double </a:t>
                      </a:r>
                      <a:r>
                        <a:rPr sz="2000" dirty="0">
                          <a:latin typeface="Courier New"/>
                          <a:cs typeface="Courier New"/>
                        </a:rPr>
                        <a:t>d2 );</a:t>
                      </a:r>
                      <a:endParaRPr sz="2000">
                        <a:latin typeface="Courier New"/>
                        <a:cs typeface="Courier New"/>
                      </a:endParaRPr>
                    </a:p>
                  </a:txBody>
                  <a:tcPr marL="0" marR="0" marT="0" marB="0"/>
                </a:tc>
                <a:tc>
                  <a:txBody>
                    <a:bodyPr/>
                    <a:lstStyle/>
                    <a:p>
                      <a:endParaRPr sz="2000">
                        <a:latin typeface="Courier New"/>
                        <a:cs typeface="Courier New"/>
                      </a:endParaRPr>
                    </a:p>
                  </a:txBody>
                  <a:tcPr marL="0" marR="0" marT="0" marB="0"/>
                </a:tc>
                <a:extLst>
                  <a:ext uri="{0D108BD9-81ED-4DB2-BD59-A6C34878D82A}">
                    <a16:rowId xmlns:a16="http://schemas.microsoft.com/office/drawing/2014/main" val="10000"/>
                  </a:ext>
                </a:extLst>
              </a:tr>
              <a:tr h="329438">
                <a:tc>
                  <a:txBody>
                    <a:bodyPr/>
                    <a:lstStyle/>
                    <a:p>
                      <a:pPr marL="34925">
                        <a:lnSpc>
                          <a:spcPct val="100000"/>
                        </a:lnSpc>
                      </a:pPr>
                      <a:r>
                        <a:rPr sz="2000" dirty="0">
                          <a:solidFill>
                            <a:srgbClr val="00009A"/>
                          </a:solidFill>
                          <a:latin typeface="Courier New"/>
                          <a:cs typeface="Courier New"/>
                        </a:rPr>
                        <a:t>string</a:t>
                      </a:r>
                      <a:endParaRPr sz="2000">
                        <a:latin typeface="Courier New"/>
                        <a:cs typeface="Courier New"/>
                      </a:endParaRPr>
                    </a:p>
                  </a:txBody>
                  <a:tcPr marL="0" marR="0" marT="0" marB="0"/>
                </a:tc>
                <a:tc>
                  <a:txBody>
                    <a:bodyPr/>
                    <a:lstStyle/>
                    <a:p>
                      <a:pPr marL="76200">
                        <a:lnSpc>
                          <a:spcPct val="100000"/>
                        </a:lnSpc>
                      </a:pPr>
                      <a:r>
                        <a:rPr sz="2000" dirty="0">
                          <a:latin typeface="Courier New"/>
                          <a:cs typeface="Courier New"/>
                        </a:rPr>
                        <a:t>getMaxString( string first, string second</a:t>
                      </a:r>
                    </a:p>
                  </a:txBody>
                  <a:tcPr marL="0" marR="0" marT="0" marB="0"/>
                </a:tc>
                <a:tc>
                  <a:txBody>
                    <a:bodyPr/>
                    <a:lstStyle/>
                    <a:p>
                      <a:pPr marL="75565">
                        <a:lnSpc>
                          <a:spcPct val="100000"/>
                        </a:lnSpc>
                      </a:pPr>
                      <a:r>
                        <a:rPr sz="2000" dirty="0">
                          <a:latin typeface="Courier New"/>
                          <a:cs typeface="Courier New"/>
                        </a:rPr>
                        <a:t>);</a:t>
                      </a:r>
                    </a:p>
                  </a:txBody>
                  <a:tcPr marL="0" marR="0" marT="0" marB="0"/>
                </a:tc>
                <a:extLst>
                  <a:ext uri="{0D108BD9-81ED-4DB2-BD59-A6C34878D82A}">
                    <a16:rowId xmlns:a16="http://schemas.microsoft.com/office/drawing/2014/main" val="10001"/>
                  </a:ext>
                </a:extLst>
              </a:tr>
            </a:tbl>
          </a:graphicData>
        </a:graphic>
      </p:graphicFrame>
      <p:sp>
        <p:nvSpPr>
          <p:cNvPr id="7" name="Arrow: Right 6">
            <a:extLst>
              <a:ext uri="{FF2B5EF4-FFF2-40B4-BE49-F238E27FC236}">
                <a16:creationId xmlns:a16="http://schemas.microsoft.com/office/drawing/2014/main" id="{FF81463B-72CC-482A-8F48-02E0CCC8D435}"/>
              </a:ext>
            </a:extLst>
          </p:cNvPr>
          <p:cNvSpPr/>
          <p:nvPr/>
        </p:nvSpPr>
        <p:spPr>
          <a:xfrm>
            <a:off x="5956300" y="1077467"/>
            <a:ext cx="533400" cy="146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8033" y="0"/>
            <a:ext cx="3003372" cy="615553"/>
          </a:xfrm>
          <a:prstGeom prst="rect">
            <a:avLst/>
          </a:prstGeom>
        </p:spPr>
        <p:txBody>
          <a:bodyPr vert="horz" wrap="square" lIns="0" tIns="0" rIns="0" bIns="0" rtlCol="0">
            <a:spAutoFit/>
          </a:bodyPr>
          <a:lstStyle/>
          <a:p>
            <a:pPr marL="12700">
              <a:lnSpc>
                <a:spcPct val="100000"/>
              </a:lnSpc>
            </a:pPr>
            <a:r>
              <a:rPr lang="en-US" spc="-5" dirty="0"/>
              <a:t>…Continued</a:t>
            </a:r>
            <a:endParaRPr dirty="0"/>
          </a:p>
        </p:txBody>
      </p:sp>
      <p:sp>
        <p:nvSpPr>
          <p:cNvPr id="3" name="object 3"/>
          <p:cNvSpPr txBox="1"/>
          <p:nvPr/>
        </p:nvSpPr>
        <p:spPr>
          <a:xfrm>
            <a:off x="138637" y="995447"/>
            <a:ext cx="10618263" cy="3852337"/>
          </a:xfrm>
          <a:prstGeom prst="rect">
            <a:avLst/>
          </a:prstGeom>
        </p:spPr>
        <p:txBody>
          <a:bodyPr vert="horz" wrap="square" lIns="0" tIns="0" rIns="0" bIns="0" rtlCol="0">
            <a:spAutoFit/>
          </a:bodyPr>
          <a:lstStyle/>
          <a:p>
            <a:pPr marL="457200" indent="-457200">
              <a:lnSpc>
                <a:spcPct val="100000"/>
              </a:lnSpc>
              <a:buFont typeface="Arial" panose="020B0604020202020204" pitchFamily="34" charset="0"/>
              <a:buChar char="•"/>
            </a:pPr>
            <a:r>
              <a:rPr lang="en-US" sz="2400" spc="-5" dirty="0">
                <a:latin typeface="Calibri"/>
                <a:cs typeface="Calibri"/>
              </a:rPr>
              <a:t>C++ </a:t>
            </a:r>
            <a:r>
              <a:rPr sz="2400" spc="-5" dirty="0">
                <a:latin typeface="Calibri"/>
                <a:cs typeface="Calibri"/>
              </a:rPr>
              <a:t>O</a:t>
            </a:r>
            <a:r>
              <a:rPr sz="2400" spc="-30" dirty="0">
                <a:latin typeface="Calibri"/>
                <a:cs typeface="Calibri"/>
              </a:rPr>
              <a:t>v</a:t>
            </a:r>
            <a:r>
              <a:rPr sz="2400" spc="-5" dirty="0">
                <a:latin typeface="Calibri"/>
                <a:cs typeface="Calibri"/>
              </a:rPr>
              <a:t>erloadin</a:t>
            </a:r>
            <a:r>
              <a:rPr sz="2400" dirty="0">
                <a:latin typeface="Calibri"/>
                <a:cs typeface="Calibri"/>
              </a:rPr>
              <a:t>g</a:t>
            </a:r>
            <a:r>
              <a:rPr sz="2400" spc="-25" dirty="0">
                <a:latin typeface="Calibri"/>
                <a:cs typeface="Calibri"/>
              </a:rPr>
              <a:t> </a:t>
            </a:r>
            <a:r>
              <a:rPr sz="2400" spc="-5" dirty="0">
                <a:latin typeface="Calibri"/>
                <a:cs typeface="Calibri"/>
              </a:rPr>
              <a:t>allo</a:t>
            </a:r>
            <a:r>
              <a:rPr sz="2400" spc="-30" dirty="0">
                <a:latin typeface="Calibri"/>
                <a:cs typeface="Calibri"/>
              </a:rPr>
              <a:t>w</a:t>
            </a:r>
            <a:r>
              <a:rPr sz="2400" dirty="0">
                <a:latin typeface="Calibri"/>
                <a:cs typeface="Calibri"/>
              </a:rPr>
              <a:t>s</a:t>
            </a:r>
            <a:r>
              <a:rPr sz="2400" spc="-10" dirty="0">
                <a:latin typeface="Calibri"/>
                <a:cs typeface="Calibri"/>
              </a:rPr>
              <a:t> </a:t>
            </a:r>
            <a:r>
              <a:rPr sz="2400" spc="-5" dirty="0">
                <a:latin typeface="Calibri"/>
                <a:cs typeface="Calibri"/>
              </a:rPr>
              <a:t>u</a:t>
            </a:r>
            <a:r>
              <a:rPr sz="2400" dirty="0">
                <a:latin typeface="Calibri"/>
                <a:cs typeface="Calibri"/>
              </a:rPr>
              <a:t>s</a:t>
            </a:r>
            <a:r>
              <a:rPr sz="2400" spc="15" dirty="0">
                <a:latin typeface="Calibri"/>
                <a:cs typeface="Calibri"/>
              </a:rPr>
              <a:t> </a:t>
            </a:r>
            <a:r>
              <a:rPr sz="2400" spc="-35" dirty="0">
                <a:latin typeface="Calibri"/>
                <a:cs typeface="Calibri"/>
              </a:rPr>
              <a:t>t</a:t>
            </a:r>
            <a:r>
              <a:rPr sz="2400" dirty="0">
                <a:latin typeface="Calibri"/>
                <a:cs typeface="Calibri"/>
              </a:rPr>
              <a:t>o </a:t>
            </a:r>
            <a:r>
              <a:rPr sz="2400" spc="-40" dirty="0">
                <a:latin typeface="Calibri"/>
                <a:cs typeface="Calibri"/>
              </a:rPr>
              <a:t>r</a:t>
            </a:r>
            <a:r>
              <a:rPr sz="2400" spc="-20" dirty="0">
                <a:latin typeface="Calibri"/>
                <a:cs typeface="Calibri"/>
              </a:rPr>
              <a:t>e</a:t>
            </a:r>
            <a:r>
              <a:rPr sz="2400" dirty="0">
                <a:latin typeface="Calibri"/>
                <a:cs typeface="Calibri"/>
              </a:rPr>
              <a:t>wri</a:t>
            </a:r>
            <a:r>
              <a:rPr sz="2400" spc="-35" dirty="0">
                <a:latin typeface="Calibri"/>
                <a:cs typeface="Calibri"/>
              </a:rPr>
              <a:t>t</a:t>
            </a:r>
            <a:r>
              <a:rPr sz="2400" spc="-5" dirty="0">
                <a:latin typeface="Calibri"/>
                <a:cs typeface="Calibri"/>
              </a:rPr>
              <a:t>e</a:t>
            </a:r>
            <a:r>
              <a:rPr sz="2400" spc="-30" dirty="0">
                <a:latin typeface="Calibri"/>
                <a:cs typeface="Calibri"/>
              </a:rPr>
              <a:t> </a:t>
            </a:r>
            <a:r>
              <a:rPr sz="2400" spc="-5" dirty="0">
                <a:latin typeface="Calibri"/>
                <a:cs typeface="Calibri"/>
              </a:rPr>
              <a:t>p</a:t>
            </a:r>
            <a:r>
              <a:rPr sz="2400" spc="-50" dirty="0">
                <a:latin typeface="Calibri"/>
                <a:cs typeface="Calibri"/>
              </a:rPr>
              <a:t>r</a:t>
            </a:r>
            <a:r>
              <a:rPr sz="2400" spc="-5" dirty="0">
                <a:latin typeface="Calibri"/>
                <a:cs typeface="Calibri"/>
              </a:rPr>
              <a:t>o</a:t>
            </a:r>
            <a:r>
              <a:rPr sz="2400" spc="-35" dirty="0">
                <a:latin typeface="Calibri"/>
                <a:cs typeface="Calibri"/>
              </a:rPr>
              <a:t>t</a:t>
            </a:r>
            <a:r>
              <a:rPr sz="2400" spc="-5" dirty="0">
                <a:latin typeface="Calibri"/>
                <a:cs typeface="Calibri"/>
              </a:rPr>
              <a:t>otype</a:t>
            </a:r>
            <a:r>
              <a:rPr sz="2400" dirty="0">
                <a:latin typeface="Calibri"/>
                <a:cs typeface="Calibri"/>
              </a:rPr>
              <a:t>s</a:t>
            </a:r>
            <a:r>
              <a:rPr lang="en-US" sz="2400" dirty="0">
                <a:latin typeface="Calibri"/>
                <a:cs typeface="Calibri"/>
              </a:rPr>
              <a:t> with the same function name</a:t>
            </a:r>
            <a:r>
              <a:rPr sz="2400" spc="20" dirty="0">
                <a:latin typeface="Calibri"/>
                <a:cs typeface="Calibri"/>
              </a:rPr>
              <a:t> </a:t>
            </a:r>
            <a:r>
              <a:rPr sz="2400" dirty="0">
                <a:latin typeface="Calibri"/>
                <a:cs typeface="Calibri"/>
              </a:rPr>
              <a:t>as:</a:t>
            </a:r>
          </a:p>
          <a:p>
            <a:pPr marL="12700">
              <a:lnSpc>
                <a:spcPct val="100000"/>
              </a:lnSpc>
              <a:spcBef>
                <a:spcPts val="955"/>
              </a:spcBef>
            </a:pPr>
            <a:r>
              <a:rPr lang="en-US" sz="2000" spc="-5" dirty="0">
                <a:solidFill>
                  <a:srgbClr val="00009A"/>
                </a:solidFill>
                <a:latin typeface="Courier New"/>
                <a:cs typeface="Courier New"/>
              </a:rPr>
              <a:t>	</a:t>
            </a:r>
            <a:r>
              <a:rPr sz="2000" spc="-5" dirty="0">
                <a:solidFill>
                  <a:srgbClr val="00009A"/>
                </a:solidFill>
                <a:latin typeface="Courier New"/>
                <a:cs typeface="Courier New"/>
              </a:rPr>
              <a:t>int </a:t>
            </a:r>
            <a:r>
              <a:rPr sz="2000" b="1" spc="-5" dirty="0" err="1">
                <a:latin typeface="Courier New"/>
                <a:cs typeface="Courier New"/>
              </a:rPr>
              <a:t>getMax</a:t>
            </a:r>
            <a:r>
              <a:rPr sz="2000" spc="-5" dirty="0">
                <a:latin typeface="Courier New"/>
                <a:cs typeface="Courier New"/>
              </a:rPr>
              <a:t>( </a:t>
            </a:r>
            <a:r>
              <a:rPr sz="2000" spc="-5" dirty="0">
                <a:solidFill>
                  <a:srgbClr val="00009A"/>
                </a:solidFill>
                <a:latin typeface="Courier New"/>
                <a:cs typeface="Courier New"/>
              </a:rPr>
              <a:t>int </a:t>
            </a:r>
            <a:r>
              <a:rPr sz="2000" spc="-5" dirty="0">
                <a:latin typeface="Courier New"/>
                <a:cs typeface="Courier New"/>
              </a:rPr>
              <a:t>x, </a:t>
            </a:r>
            <a:r>
              <a:rPr sz="2000" spc="-5" dirty="0">
                <a:solidFill>
                  <a:srgbClr val="00009A"/>
                </a:solidFill>
                <a:latin typeface="Courier New"/>
                <a:cs typeface="Courier New"/>
              </a:rPr>
              <a:t>int </a:t>
            </a:r>
            <a:r>
              <a:rPr sz="2000" spc="-5" dirty="0">
                <a:latin typeface="Courier New"/>
                <a:cs typeface="Courier New"/>
              </a:rPr>
              <a:t>y );</a:t>
            </a:r>
            <a:endParaRPr sz="2000" dirty="0">
              <a:latin typeface="Courier New"/>
              <a:cs typeface="Courier New"/>
            </a:endParaRPr>
          </a:p>
          <a:p>
            <a:pPr marL="12700">
              <a:lnSpc>
                <a:spcPct val="100000"/>
              </a:lnSpc>
            </a:pPr>
            <a:r>
              <a:rPr lang="en-US" sz="2000" spc="-5" dirty="0">
                <a:solidFill>
                  <a:srgbClr val="00009A"/>
                </a:solidFill>
                <a:latin typeface="Courier New"/>
                <a:cs typeface="Courier New"/>
              </a:rPr>
              <a:t>	</a:t>
            </a:r>
            <a:r>
              <a:rPr sz="2000" spc="-5" dirty="0">
                <a:solidFill>
                  <a:srgbClr val="00009A"/>
                </a:solidFill>
                <a:latin typeface="Courier New"/>
                <a:cs typeface="Courier New"/>
              </a:rPr>
              <a:t>char </a:t>
            </a:r>
            <a:r>
              <a:rPr sz="2000" b="1" spc="-5" dirty="0" err="1">
                <a:latin typeface="Courier New"/>
                <a:cs typeface="Courier New"/>
              </a:rPr>
              <a:t>getMax</a:t>
            </a:r>
            <a:r>
              <a:rPr sz="2000" spc="-5" dirty="0">
                <a:latin typeface="Courier New"/>
                <a:cs typeface="Courier New"/>
              </a:rPr>
              <a:t>( </a:t>
            </a:r>
            <a:r>
              <a:rPr sz="2000" spc="-5" dirty="0">
                <a:solidFill>
                  <a:srgbClr val="00009A"/>
                </a:solidFill>
                <a:latin typeface="Courier New"/>
                <a:cs typeface="Courier New"/>
              </a:rPr>
              <a:t>char </a:t>
            </a:r>
            <a:r>
              <a:rPr sz="2000" spc="-5" dirty="0">
                <a:latin typeface="Courier New"/>
                <a:cs typeface="Courier New"/>
              </a:rPr>
              <a:t>first, </a:t>
            </a:r>
            <a:r>
              <a:rPr sz="2000" spc="-5" dirty="0">
                <a:solidFill>
                  <a:srgbClr val="00009A"/>
                </a:solidFill>
                <a:latin typeface="Courier New"/>
                <a:cs typeface="Courier New"/>
              </a:rPr>
              <a:t>char </a:t>
            </a:r>
            <a:r>
              <a:rPr sz="2000" spc="-5" dirty="0">
                <a:latin typeface="Courier New"/>
                <a:cs typeface="Courier New"/>
              </a:rPr>
              <a:t>second );</a:t>
            </a:r>
            <a:endParaRPr sz="2000" dirty="0">
              <a:latin typeface="Courier New"/>
              <a:cs typeface="Courier New"/>
            </a:endParaRPr>
          </a:p>
          <a:p>
            <a:pPr>
              <a:lnSpc>
                <a:spcPct val="100000"/>
              </a:lnSpc>
            </a:pPr>
            <a:endParaRPr sz="2000" dirty="0">
              <a:latin typeface="Times New Roman"/>
              <a:cs typeface="Times New Roman"/>
            </a:endParaRPr>
          </a:p>
          <a:p>
            <a:pPr>
              <a:lnSpc>
                <a:spcPct val="100000"/>
              </a:lnSpc>
            </a:pPr>
            <a:endParaRPr lang="en-US" sz="2000" dirty="0">
              <a:latin typeface="Times New Roman"/>
              <a:cs typeface="Times New Roman"/>
            </a:endParaRPr>
          </a:p>
          <a:p>
            <a:pPr>
              <a:lnSpc>
                <a:spcPct val="100000"/>
              </a:lnSpc>
            </a:pPr>
            <a:endParaRPr sz="2000" dirty="0">
              <a:latin typeface="Times New Roman"/>
              <a:cs typeface="Times New Roman"/>
            </a:endParaRPr>
          </a:p>
          <a:p>
            <a:pPr marL="1270000" lvl="2" indent="-342900">
              <a:spcBef>
                <a:spcPts val="1240"/>
              </a:spcBef>
              <a:buFont typeface="Wingdings" panose="05000000000000000000" pitchFamily="2" charset="2"/>
              <a:buChar char="§"/>
              <a:tabLst>
                <a:tab pos="355600" algn="l"/>
              </a:tabLst>
            </a:pPr>
            <a:r>
              <a:rPr sz="2400" b="1" spc="-10" dirty="0">
                <a:latin typeface="Calibri"/>
                <a:cs typeface="Calibri"/>
              </a:rPr>
              <a:t>A</a:t>
            </a:r>
            <a:r>
              <a:rPr sz="2400" b="1" dirty="0">
                <a:latin typeface="Calibri"/>
                <a:cs typeface="Calibri"/>
              </a:rPr>
              <a:t>ll</a:t>
            </a:r>
            <a:r>
              <a:rPr sz="2400" b="1" spc="-10" dirty="0">
                <a:latin typeface="Calibri"/>
                <a:cs typeface="Calibri"/>
              </a:rPr>
              <a:t> </a:t>
            </a:r>
            <a:r>
              <a:rPr sz="2400" b="1" spc="-5" dirty="0">
                <a:latin typeface="Calibri"/>
                <a:cs typeface="Calibri"/>
              </a:rPr>
              <a:t>li</a:t>
            </a:r>
            <a:r>
              <a:rPr sz="2400" b="1" spc="-35" dirty="0">
                <a:latin typeface="Calibri"/>
                <a:cs typeface="Calibri"/>
              </a:rPr>
              <a:t>s</a:t>
            </a:r>
            <a:r>
              <a:rPr sz="2400" b="1" dirty="0">
                <a:latin typeface="Calibri"/>
                <a:cs typeface="Calibri"/>
              </a:rPr>
              <a:t>ts</a:t>
            </a:r>
            <a:r>
              <a:rPr sz="2400" b="1" spc="-10" dirty="0">
                <a:latin typeface="Calibri"/>
                <a:cs typeface="Calibri"/>
              </a:rPr>
              <a:t> </a:t>
            </a:r>
            <a:r>
              <a:rPr sz="2400" b="1" spc="-5" dirty="0">
                <a:latin typeface="Calibri"/>
                <a:cs typeface="Calibri"/>
              </a:rPr>
              <a:t>o</a:t>
            </a:r>
            <a:r>
              <a:rPr sz="2400" b="1" dirty="0">
                <a:latin typeface="Calibri"/>
                <a:cs typeface="Calibri"/>
              </a:rPr>
              <a:t>f</a:t>
            </a:r>
            <a:r>
              <a:rPr sz="2400" b="1" spc="-5" dirty="0">
                <a:latin typeface="Calibri"/>
                <a:cs typeface="Calibri"/>
              </a:rPr>
              <a:t> pa</a:t>
            </a:r>
            <a:r>
              <a:rPr sz="2400" b="1" spc="-50" dirty="0">
                <a:latin typeface="Calibri"/>
                <a:cs typeface="Calibri"/>
              </a:rPr>
              <a:t>r</a:t>
            </a:r>
            <a:r>
              <a:rPr sz="2400" b="1" dirty="0">
                <a:latin typeface="Calibri"/>
                <a:cs typeface="Calibri"/>
              </a:rPr>
              <a:t>a</a:t>
            </a:r>
            <a:r>
              <a:rPr sz="2400" b="1" spc="-10" dirty="0">
                <a:latin typeface="Calibri"/>
                <a:cs typeface="Calibri"/>
              </a:rPr>
              <a:t>me</a:t>
            </a:r>
            <a:r>
              <a:rPr sz="2400" b="1" spc="-30" dirty="0">
                <a:latin typeface="Calibri"/>
                <a:cs typeface="Calibri"/>
              </a:rPr>
              <a:t>t</a:t>
            </a:r>
            <a:r>
              <a:rPr sz="2400" b="1" spc="-5" dirty="0">
                <a:latin typeface="Calibri"/>
                <a:cs typeface="Calibri"/>
              </a:rPr>
              <a:t>e</a:t>
            </a:r>
            <a:r>
              <a:rPr sz="2400" b="1" spc="-50" dirty="0">
                <a:latin typeface="Calibri"/>
                <a:cs typeface="Calibri"/>
              </a:rPr>
              <a:t>r</a:t>
            </a:r>
            <a:r>
              <a:rPr sz="2400" b="1" dirty="0">
                <a:latin typeface="Calibri"/>
                <a:cs typeface="Calibri"/>
              </a:rPr>
              <a:t>s</a:t>
            </a:r>
            <a:r>
              <a:rPr sz="2400" b="1" spc="-5" dirty="0">
                <a:latin typeface="Calibri"/>
                <a:cs typeface="Calibri"/>
              </a:rPr>
              <a:t> a</a:t>
            </a:r>
            <a:r>
              <a:rPr sz="2400" b="1" spc="-40" dirty="0">
                <a:latin typeface="Calibri"/>
                <a:cs typeface="Calibri"/>
              </a:rPr>
              <a:t>r</a:t>
            </a:r>
            <a:r>
              <a:rPr sz="2400" b="1" spc="-5" dirty="0">
                <a:latin typeface="Calibri"/>
                <a:cs typeface="Calibri"/>
              </a:rPr>
              <a:t>e di</a:t>
            </a:r>
            <a:r>
              <a:rPr sz="2400" b="1" spc="-30" dirty="0">
                <a:latin typeface="Calibri"/>
                <a:cs typeface="Calibri"/>
              </a:rPr>
              <a:t>f</a:t>
            </a:r>
            <a:r>
              <a:rPr sz="2400" b="1" spc="-65" dirty="0">
                <a:latin typeface="Calibri"/>
                <a:cs typeface="Calibri"/>
              </a:rPr>
              <a:t>f</a:t>
            </a:r>
            <a:r>
              <a:rPr sz="2400" b="1" spc="-5" dirty="0">
                <a:latin typeface="Calibri"/>
                <a:cs typeface="Calibri"/>
              </a:rPr>
              <a:t>e</a:t>
            </a:r>
            <a:r>
              <a:rPr sz="2400" b="1" spc="-40" dirty="0">
                <a:latin typeface="Calibri"/>
                <a:cs typeface="Calibri"/>
              </a:rPr>
              <a:t>r</a:t>
            </a:r>
            <a:r>
              <a:rPr sz="2400" b="1" dirty="0">
                <a:latin typeface="Calibri"/>
                <a:cs typeface="Calibri"/>
              </a:rPr>
              <a:t>e</a:t>
            </a:r>
            <a:r>
              <a:rPr sz="2400" b="1" spc="-30" dirty="0">
                <a:latin typeface="Calibri"/>
                <a:cs typeface="Calibri"/>
              </a:rPr>
              <a:t>n</a:t>
            </a:r>
            <a:r>
              <a:rPr sz="2400" b="1" dirty="0">
                <a:latin typeface="Calibri"/>
                <a:cs typeface="Calibri"/>
              </a:rPr>
              <a:t>t</a:t>
            </a:r>
          </a:p>
          <a:p>
            <a:pPr marL="1270000" lvl="2" indent="-342900">
              <a:buFont typeface="Wingdings" panose="05000000000000000000" pitchFamily="2" charset="2"/>
              <a:buChar char="§"/>
              <a:tabLst>
                <a:tab pos="355600" algn="l"/>
              </a:tabLst>
            </a:pPr>
            <a:r>
              <a:rPr sz="2400" spc="-5" dirty="0">
                <a:latin typeface="Calibri"/>
                <a:cs typeface="Calibri"/>
              </a:rPr>
              <a:t>The</a:t>
            </a:r>
            <a:r>
              <a:rPr sz="2400" spc="10" dirty="0">
                <a:latin typeface="Calibri"/>
                <a:cs typeface="Calibri"/>
              </a:rPr>
              <a:t> </a:t>
            </a:r>
            <a:r>
              <a:rPr sz="2400" spc="-5" dirty="0">
                <a:latin typeface="Calibri"/>
                <a:cs typeface="Calibri"/>
              </a:rPr>
              <a:t>d</a:t>
            </a:r>
            <a:r>
              <a:rPr sz="2400" spc="-25" dirty="0">
                <a:latin typeface="Calibri"/>
                <a:cs typeface="Calibri"/>
              </a:rPr>
              <a:t>e</a:t>
            </a:r>
            <a:r>
              <a:rPr sz="2400" spc="-5" dirty="0">
                <a:latin typeface="Calibri"/>
                <a:cs typeface="Calibri"/>
              </a:rPr>
              <a:t>finition</a:t>
            </a:r>
            <a:r>
              <a:rPr sz="2400" dirty="0">
                <a:latin typeface="Calibri"/>
                <a:cs typeface="Calibri"/>
              </a:rPr>
              <a:t>s</a:t>
            </a:r>
            <a:r>
              <a:rPr sz="2400" spc="5" dirty="0">
                <a:latin typeface="Calibri"/>
                <a:cs typeface="Calibri"/>
              </a:rPr>
              <a:t> </a:t>
            </a:r>
            <a:r>
              <a:rPr sz="2400" spc="-5" dirty="0">
                <a:latin typeface="Calibri"/>
                <a:cs typeface="Calibri"/>
              </a:rPr>
              <a:t>(i.e</a:t>
            </a:r>
            <a:r>
              <a:rPr sz="2400" dirty="0">
                <a:latin typeface="Calibri"/>
                <a:cs typeface="Calibri"/>
              </a:rPr>
              <a:t>.</a:t>
            </a:r>
            <a:r>
              <a:rPr sz="2400" spc="-15" dirty="0">
                <a:latin typeface="Calibri"/>
                <a:cs typeface="Calibri"/>
              </a:rPr>
              <a:t> </a:t>
            </a:r>
            <a:r>
              <a:rPr sz="2400" spc="-5" dirty="0">
                <a:latin typeface="Calibri"/>
                <a:cs typeface="Calibri"/>
              </a:rPr>
              <a:t>th</a:t>
            </a:r>
            <a:r>
              <a:rPr sz="2400" dirty="0">
                <a:latin typeface="Calibri"/>
                <a:cs typeface="Calibri"/>
              </a:rPr>
              <a:t>e </a:t>
            </a:r>
            <a:r>
              <a:rPr sz="2400" spc="-5" dirty="0">
                <a:latin typeface="Calibri"/>
                <a:cs typeface="Calibri"/>
              </a:rPr>
              <a:t>body</a:t>
            </a:r>
            <a:r>
              <a:rPr sz="2400" dirty="0">
                <a:latin typeface="Calibri"/>
                <a:cs typeface="Calibri"/>
              </a:rPr>
              <a:t>)</a:t>
            </a:r>
            <a:r>
              <a:rPr sz="2400" spc="-10"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th</a:t>
            </a:r>
            <a:r>
              <a:rPr sz="2400" dirty="0">
                <a:latin typeface="Calibri"/>
                <a:cs typeface="Calibri"/>
              </a:rPr>
              <a:t>e </a:t>
            </a:r>
            <a:r>
              <a:rPr sz="2400" spc="-5" dirty="0">
                <a:latin typeface="Calibri"/>
                <a:cs typeface="Calibri"/>
              </a:rPr>
              <a:t>functio</a:t>
            </a:r>
            <a:r>
              <a:rPr sz="2400" dirty="0">
                <a:latin typeface="Calibri"/>
                <a:cs typeface="Calibri"/>
              </a:rPr>
              <a:t>n</a:t>
            </a:r>
            <a:r>
              <a:rPr lang="en-US" sz="2400" dirty="0">
                <a:latin typeface="Calibri"/>
                <a:cs typeface="Calibri"/>
              </a:rPr>
              <a:t>s</a:t>
            </a:r>
            <a:r>
              <a:rPr sz="2400" spc="-5" dirty="0">
                <a:latin typeface="Calibri"/>
                <a:cs typeface="Calibri"/>
              </a:rPr>
              <a:t> </a:t>
            </a:r>
            <a:r>
              <a:rPr lang="en-US" sz="2400" dirty="0">
                <a:latin typeface="Calibri"/>
                <a:cs typeface="Calibri"/>
              </a:rPr>
              <a:t>can also </a:t>
            </a:r>
            <a:r>
              <a:rPr sz="2400" spc="-5" dirty="0">
                <a:latin typeface="Calibri"/>
                <a:cs typeface="Calibri"/>
              </a:rPr>
              <a:t>b</a:t>
            </a:r>
            <a:r>
              <a:rPr sz="2400" dirty="0">
                <a:latin typeface="Calibri"/>
                <a:cs typeface="Calibri"/>
              </a:rPr>
              <a:t>e </a:t>
            </a:r>
            <a:r>
              <a:rPr sz="2400" spc="-5" dirty="0">
                <a:latin typeface="Calibri"/>
                <a:cs typeface="Calibri"/>
              </a:rPr>
              <a:t>di</a:t>
            </a:r>
            <a:r>
              <a:rPr sz="2400" spc="-30" dirty="0">
                <a:latin typeface="Calibri"/>
                <a:cs typeface="Calibri"/>
              </a:rPr>
              <a:t>f</a:t>
            </a:r>
            <a:r>
              <a:rPr sz="2400" spc="-65" dirty="0">
                <a:latin typeface="Calibri"/>
                <a:cs typeface="Calibri"/>
              </a:rPr>
              <a:t>f</a:t>
            </a:r>
            <a:r>
              <a:rPr sz="2400" spc="-5" dirty="0">
                <a:latin typeface="Calibri"/>
                <a:cs typeface="Calibri"/>
              </a:rPr>
              <a:t>e</a:t>
            </a:r>
            <a:r>
              <a:rPr sz="2400" spc="-40" dirty="0">
                <a:latin typeface="Calibri"/>
                <a:cs typeface="Calibri"/>
              </a:rPr>
              <a:t>r</a:t>
            </a:r>
            <a:r>
              <a:rPr sz="2400" dirty="0">
                <a:latin typeface="Calibri"/>
                <a:cs typeface="Calibri"/>
              </a:rPr>
              <a:t>e</a:t>
            </a:r>
            <a:r>
              <a:rPr sz="2400" spc="-30" dirty="0">
                <a:latin typeface="Calibri"/>
                <a:cs typeface="Calibri"/>
              </a:rPr>
              <a:t>n</a:t>
            </a:r>
            <a:r>
              <a:rPr sz="2400" dirty="0">
                <a:latin typeface="Calibri"/>
                <a:cs typeface="Calibri"/>
              </a:rPr>
              <a:t>t</a:t>
            </a:r>
            <a:r>
              <a:rPr sz="2400" spc="20" dirty="0">
                <a:latin typeface="Calibri"/>
                <a:cs typeface="Calibri"/>
              </a:rPr>
              <a:t> </a:t>
            </a:r>
            <a:endParaRPr lang="en-US" sz="2400" spc="20" dirty="0">
              <a:latin typeface="Calibri"/>
              <a:cs typeface="Calibri"/>
            </a:endParaRPr>
          </a:p>
          <a:p>
            <a:pPr marL="927100" lvl="2">
              <a:tabLst>
                <a:tab pos="355600" algn="l"/>
              </a:tabLst>
            </a:pPr>
            <a:endParaRPr lang="en-US" sz="2400" spc="20" dirty="0">
              <a:latin typeface="Calibri"/>
              <a:cs typeface="Calibri"/>
            </a:endParaRPr>
          </a:p>
          <a:p>
            <a:pPr marL="927100" lvl="2">
              <a:tabLst>
                <a:tab pos="355600" algn="l"/>
              </a:tabLst>
            </a:pPr>
            <a:r>
              <a:rPr spc="-5" dirty="0">
                <a:solidFill>
                  <a:srgbClr val="00009A"/>
                </a:solidFill>
                <a:latin typeface="Courier New"/>
                <a:cs typeface="Courier New"/>
              </a:rPr>
              <a:t>in</a:t>
            </a:r>
            <a:r>
              <a:rPr dirty="0">
                <a:solidFill>
                  <a:srgbClr val="00009A"/>
                </a:solidFill>
                <a:latin typeface="Courier New"/>
                <a:cs typeface="Courier New"/>
              </a:rPr>
              <a:t>t</a:t>
            </a:r>
            <a:r>
              <a:rPr spc="-15" dirty="0">
                <a:solidFill>
                  <a:srgbClr val="00009A"/>
                </a:solidFill>
                <a:latin typeface="Courier New"/>
                <a:cs typeface="Courier New"/>
              </a:rPr>
              <a:t> </a:t>
            </a:r>
            <a:r>
              <a:rPr spc="-10" dirty="0">
                <a:latin typeface="Courier New"/>
                <a:cs typeface="Courier New"/>
              </a:rPr>
              <a:t>mxNu</a:t>
            </a:r>
            <a:r>
              <a:rPr dirty="0">
                <a:latin typeface="Courier New"/>
                <a:cs typeface="Courier New"/>
              </a:rPr>
              <a:t>m</a:t>
            </a:r>
            <a:r>
              <a:rPr spc="-10" dirty="0">
                <a:latin typeface="Courier New"/>
                <a:cs typeface="Courier New"/>
              </a:rPr>
              <a:t> </a:t>
            </a:r>
            <a:r>
              <a:rPr dirty="0">
                <a:latin typeface="Courier New"/>
                <a:cs typeface="Courier New"/>
              </a:rPr>
              <a:t>=</a:t>
            </a:r>
            <a:r>
              <a:rPr spc="-10" dirty="0">
                <a:latin typeface="Courier New"/>
                <a:cs typeface="Courier New"/>
              </a:rPr>
              <a:t> getMax(19</a:t>
            </a:r>
            <a:r>
              <a:rPr dirty="0">
                <a:latin typeface="Courier New"/>
                <a:cs typeface="Courier New"/>
              </a:rPr>
              <a:t>,</a:t>
            </a:r>
            <a:r>
              <a:rPr spc="-10" dirty="0">
                <a:latin typeface="Courier New"/>
                <a:cs typeface="Courier New"/>
              </a:rPr>
              <a:t> 4)</a:t>
            </a:r>
            <a:r>
              <a:rPr dirty="0">
                <a:latin typeface="Courier New"/>
                <a:cs typeface="Courier New"/>
              </a:rPr>
              <a:t>;	</a:t>
            </a:r>
            <a:r>
              <a:rPr spc="-5" dirty="0">
                <a:solidFill>
                  <a:srgbClr val="003300"/>
                </a:solidFill>
                <a:latin typeface="Courier New"/>
                <a:cs typeface="Courier New"/>
              </a:rPr>
              <a:t>//cal</a:t>
            </a:r>
            <a:r>
              <a:rPr dirty="0">
                <a:solidFill>
                  <a:srgbClr val="003300"/>
                </a:solidFill>
                <a:latin typeface="Courier New"/>
                <a:cs typeface="Courier New"/>
              </a:rPr>
              <a:t>l</a:t>
            </a:r>
            <a:r>
              <a:rPr spc="-15" dirty="0">
                <a:solidFill>
                  <a:srgbClr val="003300"/>
                </a:solidFill>
                <a:latin typeface="Courier New"/>
                <a:cs typeface="Courier New"/>
              </a:rPr>
              <a:t> </a:t>
            </a:r>
            <a:r>
              <a:rPr spc="-5" dirty="0">
                <a:solidFill>
                  <a:srgbClr val="003300"/>
                </a:solidFill>
                <a:latin typeface="Courier New"/>
                <a:cs typeface="Courier New"/>
              </a:rPr>
              <a:t>in</a:t>
            </a:r>
            <a:r>
              <a:rPr dirty="0">
                <a:solidFill>
                  <a:srgbClr val="003300"/>
                </a:solidFill>
                <a:latin typeface="Courier New"/>
                <a:cs typeface="Courier New"/>
              </a:rPr>
              <a:t>t</a:t>
            </a:r>
            <a:r>
              <a:rPr spc="-5" dirty="0">
                <a:solidFill>
                  <a:srgbClr val="003300"/>
                </a:solidFill>
                <a:latin typeface="Courier New"/>
                <a:cs typeface="Courier New"/>
              </a:rPr>
              <a:t> </a:t>
            </a:r>
            <a:r>
              <a:rPr spc="-5" dirty="0">
                <a:latin typeface="Courier New"/>
                <a:cs typeface="Courier New"/>
              </a:rPr>
              <a:t>getMax</a:t>
            </a:r>
            <a:r>
              <a:rPr dirty="0">
                <a:solidFill>
                  <a:srgbClr val="003300"/>
                </a:solidFill>
                <a:latin typeface="Courier New"/>
                <a:cs typeface="Courier New"/>
              </a:rPr>
              <a:t>(</a:t>
            </a:r>
            <a:r>
              <a:rPr spc="-15" dirty="0">
                <a:solidFill>
                  <a:srgbClr val="003300"/>
                </a:solidFill>
                <a:latin typeface="Courier New"/>
                <a:cs typeface="Courier New"/>
              </a:rPr>
              <a:t> </a:t>
            </a:r>
            <a:r>
              <a:rPr spc="-10" dirty="0">
                <a:solidFill>
                  <a:srgbClr val="003300"/>
                </a:solidFill>
                <a:latin typeface="Courier New"/>
                <a:cs typeface="Courier New"/>
              </a:rPr>
              <a:t>int</a:t>
            </a:r>
            <a:r>
              <a:rPr dirty="0">
                <a:solidFill>
                  <a:srgbClr val="003300"/>
                </a:solidFill>
                <a:latin typeface="Courier New"/>
                <a:cs typeface="Courier New"/>
              </a:rPr>
              <a:t>,</a:t>
            </a:r>
            <a:r>
              <a:rPr spc="-15" dirty="0">
                <a:solidFill>
                  <a:srgbClr val="003300"/>
                </a:solidFill>
                <a:latin typeface="Courier New"/>
                <a:cs typeface="Courier New"/>
              </a:rPr>
              <a:t> </a:t>
            </a:r>
            <a:r>
              <a:rPr spc="-10" dirty="0">
                <a:solidFill>
                  <a:srgbClr val="003300"/>
                </a:solidFill>
                <a:latin typeface="Courier New"/>
                <a:cs typeface="Courier New"/>
              </a:rPr>
              <a:t>in</a:t>
            </a:r>
            <a:r>
              <a:rPr dirty="0">
                <a:solidFill>
                  <a:srgbClr val="003300"/>
                </a:solidFill>
                <a:latin typeface="Courier New"/>
                <a:cs typeface="Courier New"/>
              </a:rPr>
              <a:t>t</a:t>
            </a:r>
            <a:r>
              <a:rPr spc="-15" dirty="0">
                <a:solidFill>
                  <a:srgbClr val="003300"/>
                </a:solidFill>
                <a:latin typeface="Courier New"/>
                <a:cs typeface="Courier New"/>
              </a:rPr>
              <a:t> </a:t>
            </a:r>
            <a:r>
              <a:rPr spc="-10" dirty="0">
                <a:solidFill>
                  <a:srgbClr val="003300"/>
                </a:solidFill>
                <a:latin typeface="Courier New"/>
                <a:cs typeface="Courier New"/>
              </a:rPr>
              <a:t>); </a:t>
            </a:r>
            <a:endParaRPr lang="en-US" spc="-10" dirty="0">
              <a:solidFill>
                <a:srgbClr val="003300"/>
              </a:solidFill>
              <a:latin typeface="Courier New"/>
              <a:cs typeface="Courier New"/>
            </a:endParaRPr>
          </a:p>
          <a:p>
            <a:pPr marL="927100" lvl="2">
              <a:tabLst>
                <a:tab pos="355600" algn="l"/>
              </a:tabLst>
            </a:pPr>
            <a:r>
              <a:rPr spc="-5" dirty="0">
                <a:solidFill>
                  <a:srgbClr val="00009A"/>
                </a:solidFill>
                <a:latin typeface="Courier New"/>
                <a:cs typeface="Courier New"/>
              </a:rPr>
              <a:t>cha</a:t>
            </a:r>
            <a:r>
              <a:rPr dirty="0">
                <a:solidFill>
                  <a:srgbClr val="00009A"/>
                </a:solidFill>
                <a:latin typeface="Courier New"/>
                <a:cs typeface="Courier New"/>
              </a:rPr>
              <a:t>r</a:t>
            </a:r>
            <a:r>
              <a:rPr spc="-10" dirty="0">
                <a:solidFill>
                  <a:srgbClr val="00009A"/>
                </a:solidFill>
                <a:latin typeface="Courier New"/>
                <a:cs typeface="Courier New"/>
              </a:rPr>
              <a:t> </a:t>
            </a:r>
            <a:r>
              <a:rPr spc="-10" dirty="0">
                <a:latin typeface="Courier New"/>
                <a:cs typeface="Courier New"/>
              </a:rPr>
              <a:t>mxCha</a:t>
            </a:r>
            <a:r>
              <a:rPr dirty="0">
                <a:latin typeface="Courier New"/>
                <a:cs typeface="Courier New"/>
              </a:rPr>
              <a:t>r</a:t>
            </a:r>
            <a:r>
              <a:rPr spc="-10" dirty="0">
                <a:latin typeface="Courier New"/>
                <a:cs typeface="Courier New"/>
              </a:rPr>
              <a:t> </a:t>
            </a:r>
            <a:r>
              <a:rPr dirty="0">
                <a:latin typeface="Courier New"/>
                <a:cs typeface="Courier New"/>
              </a:rPr>
              <a:t>=</a:t>
            </a:r>
            <a:r>
              <a:rPr spc="-10" dirty="0">
                <a:latin typeface="Courier New"/>
                <a:cs typeface="Courier New"/>
              </a:rPr>
              <a:t> getMax('A','V')</a:t>
            </a:r>
            <a:r>
              <a:rPr dirty="0">
                <a:latin typeface="Courier New"/>
                <a:cs typeface="Courier New"/>
              </a:rPr>
              <a:t>;</a:t>
            </a:r>
            <a:r>
              <a:rPr spc="-5" dirty="0">
                <a:latin typeface="Courier New"/>
                <a:cs typeface="Courier New"/>
              </a:rPr>
              <a:t> </a:t>
            </a:r>
            <a:r>
              <a:rPr spc="-5" dirty="0">
                <a:solidFill>
                  <a:srgbClr val="003300"/>
                </a:solidFill>
                <a:latin typeface="Courier New"/>
                <a:cs typeface="Courier New"/>
              </a:rPr>
              <a:t>/</a:t>
            </a:r>
            <a:r>
              <a:rPr dirty="0">
                <a:solidFill>
                  <a:srgbClr val="003300"/>
                </a:solidFill>
                <a:latin typeface="Courier New"/>
                <a:cs typeface="Courier New"/>
              </a:rPr>
              <a:t>/</a:t>
            </a:r>
            <a:r>
              <a:rPr spc="-15" dirty="0">
                <a:solidFill>
                  <a:srgbClr val="003300"/>
                </a:solidFill>
                <a:latin typeface="Courier New"/>
                <a:cs typeface="Courier New"/>
              </a:rPr>
              <a:t> </a:t>
            </a:r>
            <a:r>
              <a:rPr spc="-5" dirty="0">
                <a:solidFill>
                  <a:srgbClr val="003300"/>
                </a:solidFill>
                <a:latin typeface="Courier New"/>
                <a:cs typeface="Courier New"/>
              </a:rPr>
              <a:t>cal</a:t>
            </a:r>
            <a:r>
              <a:rPr dirty="0">
                <a:solidFill>
                  <a:srgbClr val="003300"/>
                </a:solidFill>
                <a:latin typeface="Courier New"/>
                <a:cs typeface="Courier New"/>
              </a:rPr>
              <a:t>l</a:t>
            </a:r>
            <a:r>
              <a:rPr spc="-15" dirty="0">
                <a:solidFill>
                  <a:srgbClr val="003300"/>
                </a:solidFill>
                <a:latin typeface="Courier New"/>
                <a:cs typeface="Courier New"/>
              </a:rPr>
              <a:t> </a:t>
            </a:r>
            <a:r>
              <a:rPr spc="-5" dirty="0">
                <a:solidFill>
                  <a:srgbClr val="003300"/>
                </a:solidFill>
                <a:latin typeface="Courier New"/>
                <a:cs typeface="Courier New"/>
              </a:rPr>
              <a:t>cha</a:t>
            </a:r>
            <a:r>
              <a:rPr dirty="0">
                <a:solidFill>
                  <a:srgbClr val="003300"/>
                </a:solidFill>
                <a:latin typeface="Courier New"/>
                <a:cs typeface="Courier New"/>
              </a:rPr>
              <a:t>r</a:t>
            </a:r>
            <a:r>
              <a:rPr spc="-10" dirty="0">
                <a:solidFill>
                  <a:srgbClr val="003300"/>
                </a:solidFill>
                <a:latin typeface="Courier New"/>
                <a:cs typeface="Courier New"/>
              </a:rPr>
              <a:t> </a:t>
            </a:r>
            <a:r>
              <a:rPr spc="-10" dirty="0">
                <a:latin typeface="Courier New"/>
                <a:cs typeface="Courier New"/>
              </a:rPr>
              <a:t>getMa</a:t>
            </a:r>
            <a:r>
              <a:rPr spc="-5" dirty="0">
                <a:latin typeface="Courier New"/>
                <a:cs typeface="Courier New"/>
              </a:rPr>
              <a:t>x</a:t>
            </a:r>
            <a:r>
              <a:rPr spc="-10" dirty="0">
                <a:solidFill>
                  <a:srgbClr val="003300"/>
                </a:solidFill>
                <a:latin typeface="Courier New"/>
                <a:cs typeface="Courier New"/>
              </a:rPr>
              <a:t>(char,char);</a:t>
            </a:r>
            <a:endParaRPr dirty="0">
              <a:latin typeface="Courier New"/>
              <a:cs typeface="Courier New"/>
            </a:endParaRPr>
          </a:p>
        </p:txBody>
      </p:sp>
      <p:sp>
        <p:nvSpPr>
          <p:cNvPr id="5" name="object 5"/>
          <p:cNvSpPr txBox="1"/>
          <p:nvPr/>
        </p:nvSpPr>
        <p:spPr>
          <a:xfrm>
            <a:off x="-15374" y="5026632"/>
            <a:ext cx="10542063" cy="1050737"/>
          </a:xfrm>
          <a:prstGeom prst="rect">
            <a:avLst/>
          </a:prstGeom>
        </p:spPr>
        <p:txBody>
          <a:bodyPr vert="horz" wrap="square" lIns="0" tIns="0" rIns="0" bIns="0" rtlCol="0">
            <a:spAutoFit/>
          </a:bodyPr>
          <a:lstStyle/>
          <a:p>
            <a:pPr marL="355600" marR="5080" indent="-342900">
              <a:lnSpc>
                <a:spcPct val="150000"/>
              </a:lnSpc>
              <a:buSzPct val="83333"/>
              <a:buFont typeface="Arial" panose="020B0604020202020204" pitchFamily="34" charset="0"/>
              <a:buChar char="•"/>
              <a:tabLst>
                <a:tab pos="197485" algn="l"/>
              </a:tabLst>
            </a:pPr>
            <a:r>
              <a:rPr sz="2400" spc="-10" dirty="0">
                <a:latin typeface="Calibri"/>
                <a:cs typeface="Calibri"/>
              </a:rPr>
              <a:t>D</a:t>
            </a:r>
            <a:r>
              <a:rPr sz="2400" spc="-30" dirty="0">
                <a:latin typeface="Calibri"/>
                <a:cs typeface="Calibri"/>
              </a:rPr>
              <a:t>e</a:t>
            </a:r>
            <a:r>
              <a:rPr sz="2400" spc="-5" dirty="0">
                <a:latin typeface="Calibri"/>
                <a:cs typeface="Calibri"/>
              </a:rPr>
              <a:t>finitio</a:t>
            </a:r>
            <a:r>
              <a:rPr sz="2400" dirty="0">
                <a:latin typeface="Calibri"/>
                <a:cs typeface="Calibri"/>
              </a:rPr>
              <a:t>n</a:t>
            </a:r>
            <a:r>
              <a:rPr sz="2400" spc="-5" dirty="0">
                <a:latin typeface="Calibri"/>
                <a:cs typeface="Calibri"/>
              </a:rPr>
              <a:t> o</a:t>
            </a:r>
            <a:r>
              <a:rPr sz="2400" dirty="0">
                <a:latin typeface="Calibri"/>
                <a:cs typeface="Calibri"/>
              </a:rPr>
              <a:t>f</a:t>
            </a:r>
            <a:r>
              <a:rPr sz="2400" spc="-5" dirty="0">
                <a:latin typeface="Calibri"/>
                <a:cs typeface="Calibri"/>
              </a:rPr>
              <a:t> o</a:t>
            </a:r>
            <a:r>
              <a:rPr sz="2400" spc="-25" dirty="0">
                <a:latin typeface="Calibri"/>
                <a:cs typeface="Calibri"/>
              </a:rPr>
              <a:t>v</a:t>
            </a:r>
            <a:r>
              <a:rPr sz="2400" spc="-5" dirty="0">
                <a:latin typeface="Calibri"/>
                <a:cs typeface="Calibri"/>
              </a:rPr>
              <a:t>erloade</a:t>
            </a:r>
            <a:r>
              <a:rPr sz="2400" dirty="0">
                <a:latin typeface="Calibri"/>
                <a:cs typeface="Calibri"/>
              </a:rPr>
              <a:t>d</a:t>
            </a:r>
            <a:r>
              <a:rPr sz="2400" spc="5" dirty="0">
                <a:latin typeface="Calibri"/>
                <a:cs typeface="Calibri"/>
              </a:rPr>
              <a:t> </a:t>
            </a:r>
            <a:r>
              <a:rPr sz="2400" spc="-5" dirty="0">
                <a:latin typeface="Calibri"/>
                <a:cs typeface="Calibri"/>
              </a:rPr>
              <a:t>function</a:t>
            </a:r>
            <a:r>
              <a:rPr sz="2400" dirty="0">
                <a:latin typeface="Calibri"/>
                <a:cs typeface="Calibri"/>
              </a:rPr>
              <a:t>s</a:t>
            </a:r>
            <a:r>
              <a:rPr sz="2400" spc="-5" dirty="0">
                <a:latin typeface="Calibri"/>
                <a:cs typeface="Calibri"/>
              </a:rPr>
              <a:t> </a:t>
            </a:r>
            <a:r>
              <a:rPr sz="2400" dirty="0">
                <a:latin typeface="Calibri"/>
                <a:cs typeface="Calibri"/>
              </a:rPr>
              <a:t>with</a:t>
            </a:r>
            <a:r>
              <a:rPr sz="2400" spc="-15" dirty="0">
                <a:latin typeface="Calibri"/>
                <a:cs typeface="Calibri"/>
              </a:rPr>
              <a:t> </a:t>
            </a:r>
            <a:r>
              <a:rPr sz="2400" spc="-5" dirty="0">
                <a:latin typeface="Calibri"/>
                <a:cs typeface="Calibri"/>
              </a:rPr>
              <a:t>ide</a:t>
            </a:r>
            <a:r>
              <a:rPr sz="2400" spc="-25" dirty="0">
                <a:latin typeface="Calibri"/>
                <a:cs typeface="Calibri"/>
              </a:rPr>
              <a:t>n</a:t>
            </a:r>
            <a:r>
              <a:rPr sz="2400" dirty="0">
                <a:latin typeface="Calibri"/>
                <a:cs typeface="Calibri"/>
              </a:rPr>
              <a:t>ti</a:t>
            </a:r>
            <a:r>
              <a:rPr sz="2400" spc="-20" dirty="0">
                <a:latin typeface="Calibri"/>
                <a:cs typeface="Calibri"/>
              </a:rPr>
              <a:t>c</a:t>
            </a:r>
            <a:r>
              <a:rPr sz="2400" dirty="0">
                <a:latin typeface="Calibri"/>
                <a:cs typeface="Calibri"/>
              </a:rPr>
              <a:t>al</a:t>
            </a:r>
            <a:r>
              <a:rPr sz="2400" spc="-5" dirty="0">
                <a:latin typeface="Calibri"/>
                <a:cs typeface="Calibri"/>
              </a:rPr>
              <a:t> li</a:t>
            </a:r>
            <a:r>
              <a:rPr sz="2400" spc="-35" dirty="0">
                <a:latin typeface="Calibri"/>
                <a:cs typeface="Calibri"/>
              </a:rPr>
              <a:t>s</a:t>
            </a:r>
            <a:r>
              <a:rPr sz="2400" dirty="0">
                <a:latin typeface="Calibri"/>
                <a:cs typeface="Calibri"/>
              </a:rPr>
              <a:t>ts</a:t>
            </a:r>
            <a:r>
              <a:rPr sz="2400" spc="-10" dirty="0">
                <a:latin typeface="Calibri"/>
                <a:cs typeface="Calibri"/>
              </a:rPr>
              <a:t> </a:t>
            </a:r>
            <a:r>
              <a:rPr sz="2400" spc="-5" dirty="0">
                <a:latin typeface="Calibri"/>
                <a:cs typeface="Calibri"/>
              </a:rPr>
              <a:t>of pa</a:t>
            </a:r>
            <a:r>
              <a:rPr sz="2400" spc="-50" dirty="0">
                <a:latin typeface="Calibri"/>
                <a:cs typeface="Calibri"/>
              </a:rPr>
              <a:t>r</a:t>
            </a:r>
            <a:r>
              <a:rPr sz="2400" dirty="0">
                <a:latin typeface="Calibri"/>
                <a:cs typeface="Calibri"/>
              </a:rPr>
              <a:t>a</a:t>
            </a:r>
            <a:r>
              <a:rPr sz="2400" spc="-10" dirty="0">
                <a:latin typeface="Calibri"/>
                <a:cs typeface="Calibri"/>
              </a:rPr>
              <a:t>me</a:t>
            </a:r>
            <a:r>
              <a:rPr sz="2400" spc="-30" dirty="0">
                <a:latin typeface="Calibri"/>
                <a:cs typeface="Calibri"/>
              </a:rPr>
              <a:t>t</a:t>
            </a:r>
            <a:r>
              <a:rPr sz="2400" spc="-5" dirty="0">
                <a:latin typeface="Calibri"/>
                <a:cs typeface="Calibri"/>
              </a:rPr>
              <a:t>e</a:t>
            </a:r>
            <a:r>
              <a:rPr sz="2400" spc="-50" dirty="0">
                <a:latin typeface="Calibri"/>
                <a:cs typeface="Calibri"/>
              </a:rPr>
              <a:t>r</a:t>
            </a:r>
            <a:r>
              <a:rPr sz="2400" dirty="0">
                <a:latin typeface="Calibri"/>
                <a:cs typeface="Calibri"/>
              </a:rPr>
              <a:t>s</a:t>
            </a:r>
            <a:r>
              <a:rPr sz="2400" spc="-10" dirty="0">
                <a:latin typeface="Calibri"/>
                <a:cs typeface="Calibri"/>
              </a:rPr>
              <a:t> </a:t>
            </a:r>
            <a:r>
              <a:rPr sz="2400" spc="-25" dirty="0">
                <a:latin typeface="Calibri"/>
                <a:cs typeface="Calibri"/>
              </a:rPr>
              <a:t>c</a:t>
            </a:r>
            <a:r>
              <a:rPr sz="2400" spc="-5" dirty="0">
                <a:latin typeface="Calibri"/>
                <a:cs typeface="Calibri"/>
              </a:rPr>
              <a:t>ause</a:t>
            </a:r>
            <a:r>
              <a:rPr sz="2400" dirty="0">
                <a:latin typeface="Calibri"/>
                <a:cs typeface="Calibri"/>
              </a:rPr>
              <a:t>s a</a:t>
            </a:r>
            <a:r>
              <a:rPr sz="2400" spc="-10" dirty="0">
                <a:latin typeface="Calibri"/>
                <a:cs typeface="Calibri"/>
              </a:rPr>
              <a:t> </a:t>
            </a:r>
            <a:r>
              <a:rPr sz="2400" spc="-25" dirty="0">
                <a:latin typeface="Calibri"/>
                <a:cs typeface="Calibri"/>
              </a:rPr>
              <a:t>c</a:t>
            </a:r>
            <a:r>
              <a:rPr sz="2400" spc="-5" dirty="0">
                <a:latin typeface="Calibri"/>
                <a:cs typeface="Calibri"/>
              </a:rPr>
              <a:t>o</a:t>
            </a:r>
            <a:r>
              <a:rPr sz="2400" dirty="0">
                <a:latin typeface="Calibri"/>
                <a:cs typeface="Calibri"/>
              </a:rPr>
              <a:t>mpil</a:t>
            </a:r>
            <a:r>
              <a:rPr sz="2400" spc="-30" dirty="0">
                <a:latin typeface="Calibri"/>
                <a:cs typeface="Calibri"/>
              </a:rPr>
              <a:t>a</a:t>
            </a:r>
            <a:r>
              <a:rPr sz="2400" dirty="0">
                <a:latin typeface="Calibri"/>
                <a:cs typeface="Calibri"/>
              </a:rPr>
              <a:t>tion</a:t>
            </a:r>
            <a:r>
              <a:rPr sz="2400" spc="-20" dirty="0">
                <a:latin typeface="Calibri"/>
                <a:cs typeface="Calibri"/>
              </a:rPr>
              <a:t> </a:t>
            </a:r>
            <a:r>
              <a:rPr sz="2400" spc="-10" dirty="0">
                <a:latin typeface="Calibri"/>
                <a:cs typeface="Calibri"/>
              </a:rPr>
              <a:t>er</a:t>
            </a:r>
            <a:r>
              <a:rPr sz="2400" spc="-45" dirty="0">
                <a:latin typeface="Calibri"/>
                <a:cs typeface="Calibri"/>
              </a:rPr>
              <a:t>r</a:t>
            </a:r>
            <a:r>
              <a:rPr sz="2400" spc="-5" dirty="0">
                <a:latin typeface="Calibri"/>
                <a:cs typeface="Calibri"/>
              </a:rPr>
              <a:t>or (</a:t>
            </a:r>
            <a:r>
              <a:rPr sz="2000" spc="-35" dirty="0">
                <a:latin typeface="Calibri"/>
                <a:cs typeface="Calibri"/>
              </a:rPr>
              <a:t>r</a:t>
            </a:r>
            <a:r>
              <a:rPr sz="2000" spc="-5" dirty="0">
                <a:latin typeface="Calibri"/>
                <a:cs typeface="Calibri"/>
              </a:rPr>
              <a:t>e</a:t>
            </a:r>
            <a:r>
              <a:rPr sz="2000" spc="-35" dirty="0">
                <a:latin typeface="Calibri"/>
                <a:cs typeface="Calibri"/>
              </a:rPr>
              <a:t>g</a:t>
            </a:r>
            <a:r>
              <a:rPr sz="2000" spc="-5" dirty="0">
                <a:latin typeface="Calibri"/>
                <a:cs typeface="Calibri"/>
              </a:rPr>
              <a:t>a</a:t>
            </a:r>
            <a:r>
              <a:rPr sz="2000" spc="-35" dirty="0">
                <a:latin typeface="Calibri"/>
                <a:cs typeface="Calibri"/>
              </a:rPr>
              <a:t>r</a:t>
            </a:r>
            <a:r>
              <a:rPr sz="2000" spc="-10" dirty="0">
                <a:latin typeface="Calibri"/>
                <a:cs typeface="Calibri"/>
              </a:rPr>
              <a:t>d</a:t>
            </a:r>
            <a:r>
              <a:rPr sz="2000" spc="-5" dirty="0">
                <a:latin typeface="Calibri"/>
                <a:cs typeface="Calibri"/>
              </a:rPr>
              <a:t>less</a:t>
            </a:r>
            <a:r>
              <a:rPr sz="2000" spc="25" dirty="0">
                <a:latin typeface="Calibri"/>
                <a:cs typeface="Calibri"/>
              </a:rPr>
              <a:t> </a:t>
            </a:r>
            <a:r>
              <a:rPr sz="2000" spc="-5" dirty="0">
                <a:latin typeface="Calibri"/>
                <a:cs typeface="Calibri"/>
              </a:rPr>
              <a:t>the</a:t>
            </a:r>
            <a:r>
              <a:rPr sz="2000" spc="5" dirty="0">
                <a:latin typeface="Calibri"/>
                <a:cs typeface="Calibri"/>
              </a:rPr>
              <a:t> </a:t>
            </a:r>
            <a:r>
              <a:rPr sz="2000" spc="-30" dirty="0">
                <a:latin typeface="Calibri"/>
                <a:cs typeface="Calibri"/>
              </a:rPr>
              <a:t>r</a:t>
            </a:r>
            <a:r>
              <a:rPr sz="2000" spc="-15" dirty="0">
                <a:latin typeface="Calibri"/>
                <a:cs typeface="Calibri"/>
              </a:rPr>
              <a:t>e</a:t>
            </a:r>
            <a:r>
              <a:rPr sz="2000" spc="-5" dirty="0">
                <a:latin typeface="Calibri"/>
                <a:cs typeface="Calibri"/>
              </a:rPr>
              <a:t>t</a:t>
            </a:r>
            <a:r>
              <a:rPr sz="2000" spc="-10" dirty="0">
                <a:latin typeface="Calibri"/>
                <a:cs typeface="Calibri"/>
              </a:rPr>
              <a:t>u</a:t>
            </a:r>
            <a:r>
              <a:rPr sz="2000" spc="-5" dirty="0">
                <a:latin typeface="Calibri"/>
                <a:cs typeface="Calibri"/>
              </a:rPr>
              <a:t>rn</a:t>
            </a:r>
            <a:r>
              <a:rPr sz="2000" spc="5" dirty="0">
                <a:latin typeface="Calibri"/>
                <a:cs typeface="Calibri"/>
              </a:rPr>
              <a:t> </a:t>
            </a:r>
            <a:r>
              <a:rPr sz="2000" spc="-5" dirty="0">
                <a:latin typeface="Calibri"/>
                <a:cs typeface="Calibri"/>
              </a:rPr>
              <a:t>type</a:t>
            </a:r>
            <a:r>
              <a:rPr sz="2400" dirty="0">
                <a:latin typeface="Calibri"/>
                <a:cs typeface="Calibri"/>
              </a:rPr>
              <a:t>)</a:t>
            </a:r>
          </a:p>
        </p:txBody>
      </p:sp>
      <p:sp>
        <p:nvSpPr>
          <p:cNvPr id="6" name="object 6"/>
          <p:cNvSpPr txBox="1"/>
          <p:nvPr/>
        </p:nvSpPr>
        <p:spPr>
          <a:xfrm>
            <a:off x="1360805" y="6567403"/>
            <a:ext cx="3985895" cy="553998"/>
          </a:xfrm>
          <a:prstGeom prst="rect">
            <a:avLst/>
          </a:prstGeom>
        </p:spPr>
        <p:txBody>
          <a:bodyPr vert="horz" wrap="square" lIns="0" tIns="0" rIns="0" bIns="0" rtlCol="0">
            <a:spAutoFit/>
          </a:bodyPr>
          <a:lstStyle/>
          <a:p>
            <a:pPr marL="12700"/>
            <a:r>
              <a:rPr lang="en-AU" b="1" spc="-5" dirty="0" err="1">
                <a:solidFill>
                  <a:srgbClr val="00009A"/>
                </a:solidFill>
                <a:latin typeface="Courier New"/>
                <a:cs typeface="Courier New"/>
              </a:rPr>
              <a:t>in</a:t>
            </a:r>
            <a:r>
              <a:rPr lang="en-AU" b="1" dirty="0" err="1">
                <a:solidFill>
                  <a:srgbClr val="00009A"/>
                </a:solidFill>
                <a:latin typeface="Courier New"/>
                <a:cs typeface="Courier New"/>
              </a:rPr>
              <a:t>t</a:t>
            </a:r>
            <a:r>
              <a:rPr lang="en-AU" b="1" spc="-15" dirty="0">
                <a:solidFill>
                  <a:srgbClr val="00009A"/>
                </a:solidFill>
                <a:latin typeface="Courier New"/>
                <a:cs typeface="Courier New"/>
              </a:rPr>
              <a:t> </a:t>
            </a:r>
            <a:r>
              <a:rPr lang="en-AU" spc="-10" dirty="0" err="1">
                <a:latin typeface="Courier New"/>
                <a:cs typeface="Courier New"/>
              </a:rPr>
              <a:t>getMax</a:t>
            </a:r>
            <a:r>
              <a:rPr lang="en-AU" dirty="0">
                <a:latin typeface="Courier New"/>
                <a:cs typeface="Courier New"/>
              </a:rPr>
              <a:t>(</a:t>
            </a:r>
            <a:r>
              <a:rPr lang="en-AU" spc="-5" dirty="0">
                <a:latin typeface="Courier New"/>
                <a:cs typeface="Courier New"/>
              </a:rPr>
              <a:t> </a:t>
            </a:r>
            <a:r>
              <a:rPr lang="en-AU" b="1" spc="-10" dirty="0" err="1">
                <a:solidFill>
                  <a:srgbClr val="00009A"/>
                </a:solidFill>
                <a:latin typeface="Courier New"/>
                <a:cs typeface="Courier New"/>
              </a:rPr>
              <a:t>in</a:t>
            </a:r>
            <a:r>
              <a:rPr lang="en-AU" b="1" dirty="0" err="1">
                <a:solidFill>
                  <a:srgbClr val="00009A"/>
                </a:solidFill>
                <a:latin typeface="Courier New"/>
                <a:cs typeface="Courier New"/>
              </a:rPr>
              <a:t>t</a:t>
            </a:r>
            <a:r>
              <a:rPr lang="en-AU" b="1" spc="-15" dirty="0">
                <a:solidFill>
                  <a:srgbClr val="00009A"/>
                </a:solidFill>
                <a:latin typeface="Courier New"/>
                <a:cs typeface="Courier New"/>
              </a:rPr>
              <a:t> </a:t>
            </a:r>
            <a:r>
              <a:rPr lang="en-AU" spc="-5" dirty="0">
                <a:latin typeface="Courier New"/>
                <a:cs typeface="Courier New"/>
              </a:rPr>
              <a:t>x</a:t>
            </a:r>
            <a:r>
              <a:rPr lang="en-AU" dirty="0">
                <a:latin typeface="Courier New"/>
                <a:cs typeface="Courier New"/>
              </a:rPr>
              <a:t>,</a:t>
            </a:r>
            <a:r>
              <a:rPr lang="en-AU" spc="-10" dirty="0">
                <a:latin typeface="Courier New"/>
                <a:cs typeface="Courier New"/>
              </a:rPr>
              <a:t> </a:t>
            </a:r>
            <a:r>
              <a:rPr lang="en-AU" b="1" spc="-10" dirty="0" err="1">
                <a:solidFill>
                  <a:srgbClr val="00009A"/>
                </a:solidFill>
                <a:latin typeface="Courier New"/>
                <a:cs typeface="Courier New"/>
              </a:rPr>
              <a:t>in</a:t>
            </a:r>
            <a:r>
              <a:rPr lang="en-AU" b="1" dirty="0" err="1">
                <a:solidFill>
                  <a:srgbClr val="00009A"/>
                </a:solidFill>
                <a:latin typeface="Courier New"/>
                <a:cs typeface="Courier New"/>
              </a:rPr>
              <a:t>t</a:t>
            </a:r>
            <a:r>
              <a:rPr lang="en-AU" b="1" spc="-10" dirty="0">
                <a:solidFill>
                  <a:srgbClr val="00009A"/>
                </a:solidFill>
                <a:latin typeface="Courier New"/>
                <a:cs typeface="Courier New"/>
              </a:rPr>
              <a:t> </a:t>
            </a:r>
            <a:r>
              <a:rPr lang="en-AU" dirty="0">
                <a:latin typeface="Courier New"/>
                <a:cs typeface="Courier New"/>
              </a:rPr>
              <a:t>y</a:t>
            </a:r>
            <a:r>
              <a:rPr lang="en-AU" spc="-15" dirty="0">
                <a:latin typeface="Courier New"/>
                <a:cs typeface="Courier New"/>
              </a:rPr>
              <a:t> </a:t>
            </a:r>
            <a:r>
              <a:rPr lang="en-AU" spc="-10" dirty="0">
                <a:latin typeface="Courier New"/>
                <a:cs typeface="Courier New"/>
              </a:rPr>
              <a:t>);</a:t>
            </a:r>
            <a:endParaRPr lang="en-AU" sz="1800" b="1" spc="-5" dirty="0">
              <a:solidFill>
                <a:srgbClr val="00009A"/>
              </a:solidFill>
              <a:latin typeface="Courier New"/>
              <a:cs typeface="Courier New"/>
            </a:endParaRPr>
          </a:p>
          <a:p>
            <a:pPr marL="12700">
              <a:lnSpc>
                <a:spcPct val="100000"/>
              </a:lnSpc>
            </a:pPr>
            <a:r>
              <a:rPr sz="1800" b="1" spc="-5" dirty="0">
                <a:solidFill>
                  <a:srgbClr val="00009A"/>
                </a:solidFill>
                <a:latin typeface="Courier New"/>
                <a:cs typeface="Courier New"/>
              </a:rPr>
              <a:t>floa</a:t>
            </a:r>
            <a:r>
              <a:rPr sz="1800" b="1" dirty="0">
                <a:solidFill>
                  <a:srgbClr val="00009A"/>
                </a:solidFill>
                <a:latin typeface="Courier New"/>
                <a:cs typeface="Courier New"/>
              </a:rPr>
              <a:t>t</a:t>
            </a:r>
            <a:r>
              <a:rPr sz="1800" b="1" spc="-15" dirty="0">
                <a:solidFill>
                  <a:srgbClr val="00009A"/>
                </a:solidFill>
                <a:latin typeface="Courier New"/>
                <a:cs typeface="Courier New"/>
              </a:rPr>
              <a:t> </a:t>
            </a:r>
            <a:r>
              <a:rPr sz="1800" spc="-5" dirty="0">
                <a:latin typeface="Courier New"/>
                <a:cs typeface="Courier New"/>
              </a:rPr>
              <a:t>getMax</a:t>
            </a:r>
            <a:r>
              <a:rPr sz="1800" dirty="0">
                <a:latin typeface="Courier New"/>
                <a:cs typeface="Courier New"/>
              </a:rPr>
              <a:t>(</a:t>
            </a:r>
            <a:r>
              <a:rPr sz="1800" spc="-10" dirty="0">
                <a:latin typeface="Courier New"/>
                <a:cs typeface="Courier New"/>
              </a:rPr>
              <a:t> </a:t>
            </a:r>
            <a:r>
              <a:rPr sz="1800" b="1" spc="-10" dirty="0">
                <a:solidFill>
                  <a:srgbClr val="00009A"/>
                </a:solidFill>
                <a:latin typeface="Courier New"/>
                <a:cs typeface="Courier New"/>
              </a:rPr>
              <a:t>in</a:t>
            </a:r>
            <a:r>
              <a:rPr sz="1800" b="1" dirty="0">
                <a:solidFill>
                  <a:srgbClr val="00009A"/>
                </a:solidFill>
                <a:latin typeface="Courier New"/>
                <a:cs typeface="Courier New"/>
              </a:rPr>
              <a:t>t</a:t>
            </a:r>
            <a:r>
              <a:rPr sz="1800" b="1" spc="-10" dirty="0">
                <a:solidFill>
                  <a:srgbClr val="00009A"/>
                </a:solidFill>
                <a:latin typeface="Courier New"/>
                <a:cs typeface="Courier New"/>
              </a:rPr>
              <a:t> </a:t>
            </a:r>
            <a:r>
              <a:rPr sz="1800" spc="-10" dirty="0">
                <a:latin typeface="Courier New"/>
                <a:cs typeface="Courier New"/>
              </a:rPr>
              <a:t>a</a:t>
            </a:r>
            <a:r>
              <a:rPr sz="1800" dirty="0">
                <a:latin typeface="Courier New"/>
                <a:cs typeface="Courier New"/>
              </a:rPr>
              <a:t>,</a:t>
            </a:r>
            <a:r>
              <a:rPr sz="1800" spc="-15" dirty="0">
                <a:latin typeface="Courier New"/>
                <a:cs typeface="Courier New"/>
              </a:rPr>
              <a:t> </a:t>
            </a:r>
            <a:r>
              <a:rPr sz="1800" b="1" spc="-5" dirty="0">
                <a:solidFill>
                  <a:srgbClr val="00009A"/>
                </a:solidFill>
                <a:latin typeface="Courier New"/>
                <a:cs typeface="Courier New"/>
              </a:rPr>
              <a:t>in</a:t>
            </a:r>
            <a:r>
              <a:rPr sz="1800" b="1" dirty="0">
                <a:solidFill>
                  <a:srgbClr val="00009A"/>
                </a:solidFill>
                <a:latin typeface="Courier New"/>
                <a:cs typeface="Courier New"/>
              </a:rPr>
              <a:t>t</a:t>
            </a:r>
            <a:r>
              <a:rPr sz="1800" b="1" spc="-15" dirty="0">
                <a:solidFill>
                  <a:srgbClr val="00009A"/>
                </a:solidFill>
                <a:latin typeface="Courier New"/>
                <a:cs typeface="Courier New"/>
              </a:rPr>
              <a:t> </a:t>
            </a:r>
            <a:r>
              <a:rPr sz="1800" dirty="0">
                <a:latin typeface="Courier New"/>
                <a:cs typeface="Courier New"/>
              </a:rPr>
              <a:t>b</a:t>
            </a:r>
            <a:r>
              <a:rPr sz="1800" spc="-10" dirty="0">
                <a:latin typeface="Courier New"/>
                <a:cs typeface="Courier New"/>
              </a:rPr>
              <a:t> );</a:t>
            </a:r>
            <a:endParaRPr sz="1800" dirty="0">
              <a:latin typeface="Courier New"/>
              <a:cs typeface="Courier New"/>
            </a:endParaRPr>
          </a:p>
        </p:txBody>
      </p:sp>
      <p:sp>
        <p:nvSpPr>
          <p:cNvPr id="7" name="object 7"/>
          <p:cNvSpPr/>
          <p:nvPr/>
        </p:nvSpPr>
        <p:spPr>
          <a:xfrm>
            <a:off x="5308600" y="6608321"/>
            <a:ext cx="76200" cy="513080"/>
          </a:xfrm>
          <a:custGeom>
            <a:avLst/>
            <a:gdLst/>
            <a:ahLst/>
            <a:cxnLst/>
            <a:rect l="l" t="t" r="r" b="b"/>
            <a:pathLst>
              <a:path w="76200" h="513079">
                <a:moveTo>
                  <a:pt x="46482" y="235458"/>
                </a:moveTo>
                <a:lnTo>
                  <a:pt x="44196" y="232410"/>
                </a:lnTo>
                <a:lnTo>
                  <a:pt x="43434" y="229361"/>
                </a:lnTo>
                <a:lnTo>
                  <a:pt x="41910" y="225552"/>
                </a:lnTo>
                <a:lnTo>
                  <a:pt x="41148" y="222504"/>
                </a:lnTo>
                <a:lnTo>
                  <a:pt x="40386" y="218694"/>
                </a:lnTo>
                <a:lnTo>
                  <a:pt x="40386" y="41910"/>
                </a:lnTo>
                <a:lnTo>
                  <a:pt x="38862" y="32766"/>
                </a:lnTo>
                <a:lnTo>
                  <a:pt x="8382" y="761"/>
                </a:lnTo>
                <a:lnTo>
                  <a:pt x="3810" y="0"/>
                </a:lnTo>
                <a:lnTo>
                  <a:pt x="0" y="0"/>
                </a:lnTo>
                <a:lnTo>
                  <a:pt x="0" y="9144"/>
                </a:lnTo>
                <a:lnTo>
                  <a:pt x="3810" y="9906"/>
                </a:lnTo>
                <a:lnTo>
                  <a:pt x="9334" y="11114"/>
                </a:lnTo>
                <a:lnTo>
                  <a:pt x="31487" y="46941"/>
                </a:lnTo>
                <a:lnTo>
                  <a:pt x="33281" y="227712"/>
                </a:lnTo>
                <a:lnTo>
                  <a:pt x="34290" y="232410"/>
                </a:lnTo>
                <a:lnTo>
                  <a:pt x="37338" y="240029"/>
                </a:lnTo>
                <a:lnTo>
                  <a:pt x="38100" y="240029"/>
                </a:lnTo>
                <a:lnTo>
                  <a:pt x="38100" y="240792"/>
                </a:lnTo>
                <a:lnTo>
                  <a:pt x="44342" y="248933"/>
                </a:lnTo>
                <a:lnTo>
                  <a:pt x="45720" y="250018"/>
                </a:lnTo>
                <a:lnTo>
                  <a:pt x="45720" y="235458"/>
                </a:lnTo>
                <a:lnTo>
                  <a:pt x="46482" y="235458"/>
                </a:lnTo>
                <a:close/>
              </a:path>
              <a:path w="76200" h="513079">
                <a:moveTo>
                  <a:pt x="25908" y="501090"/>
                </a:moveTo>
                <a:lnTo>
                  <a:pt x="25908" y="486918"/>
                </a:lnTo>
                <a:lnTo>
                  <a:pt x="21336" y="493014"/>
                </a:lnTo>
                <a:lnTo>
                  <a:pt x="17894" y="497674"/>
                </a:lnTo>
                <a:lnTo>
                  <a:pt x="8737" y="503250"/>
                </a:lnTo>
                <a:lnTo>
                  <a:pt x="3810" y="502964"/>
                </a:lnTo>
                <a:lnTo>
                  <a:pt x="0" y="502920"/>
                </a:lnTo>
                <a:lnTo>
                  <a:pt x="0" y="512826"/>
                </a:lnTo>
                <a:lnTo>
                  <a:pt x="7571" y="511963"/>
                </a:lnTo>
                <a:lnTo>
                  <a:pt x="19447" y="506902"/>
                </a:lnTo>
                <a:lnTo>
                  <a:pt x="25908" y="501090"/>
                </a:lnTo>
                <a:close/>
              </a:path>
              <a:path w="76200" h="513079">
                <a:moveTo>
                  <a:pt x="33864" y="491915"/>
                </a:moveTo>
                <a:lnTo>
                  <a:pt x="33864" y="437862"/>
                </a:lnTo>
                <a:lnTo>
                  <a:pt x="33344" y="449949"/>
                </a:lnTo>
                <a:lnTo>
                  <a:pt x="32177" y="461689"/>
                </a:lnTo>
                <a:lnTo>
                  <a:pt x="30227" y="473085"/>
                </a:lnTo>
                <a:lnTo>
                  <a:pt x="27432" y="483870"/>
                </a:lnTo>
                <a:lnTo>
                  <a:pt x="25146" y="487680"/>
                </a:lnTo>
                <a:lnTo>
                  <a:pt x="25908" y="486918"/>
                </a:lnTo>
                <a:lnTo>
                  <a:pt x="25908" y="501090"/>
                </a:lnTo>
                <a:lnTo>
                  <a:pt x="28956" y="498348"/>
                </a:lnTo>
                <a:lnTo>
                  <a:pt x="33528" y="492252"/>
                </a:lnTo>
                <a:lnTo>
                  <a:pt x="33864" y="491915"/>
                </a:lnTo>
                <a:close/>
              </a:path>
              <a:path w="76200" h="513079">
                <a:moveTo>
                  <a:pt x="70866" y="261365"/>
                </a:moveTo>
                <a:lnTo>
                  <a:pt x="67056" y="260604"/>
                </a:lnTo>
                <a:lnTo>
                  <a:pt x="54576" y="256995"/>
                </a:lnTo>
                <a:lnTo>
                  <a:pt x="53786" y="256373"/>
                </a:lnTo>
                <a:lnTo>
                  <a:pt x="51816" y="257556"/>
                </a:lnTo>
                <a:lnTo>
                  <a:pt x="45720" y="262128"/>
                </a:lnTo>
                <a:lnTo>
                  <a:pt x="42672" y="265176"/>
                </a:lnTo>
                <a:lnTo>
                  <a:pt x="38100" y="272034"/>
                </a:lnTo>
                <a:lnTo>
                  <a:pt x="38100" y="272796"/>
                </a:lnTo>
                <a:lnTo>
                  <a:pt x="37338" y="272796"/>
                </a:lnTo>
                <a:lnTo>
                  <a:pt x="29170" y="312198"/>
                </a:lnTo>
                <a:lnTo>
                  <a:pt x="28697" y="324184"/>
                </a:lnTo>
                <a:lnTo>
                  <a:pt x="28744" y="336472"/>
                </a:lnTo>
                <a:lnTo>
                  <a:pt x="29196" y="348997"/>
                </a:lnTo>
                <a:lnTo>
                  <a:pt x="29935" y="361694"/>
                </a:lnTo>
                <a:lnTo>
                  <a:pt x="32710" y="400171"/>
                </a:lnTo>
                <a:lnTo>
                  <a:pt x="33430" y="412908"/>
                </a:lnTo>
                <a:lnTo>
                  <a:pt x="33854" y="425494"/>
                </a:lnTo>
                <a:lnTo>
                  <a:pt x="33864" y="491915"/>
                </a:lnTo>
                <a:lnTo>
                  <a:pt x="34290" y="491490"/>
                </a:lnTo>
                <a:lnTo>
                  <a:pt x="36691" y="485096"/>
                </a:lnTo>
                <a:lnTo>
                  <a:pt x="37668" y="481451"/>
                </a:lnTo>
                <a:lnTo>
                  <a:pt x="37668" y="325698"/>
                </a:lnTo>
                <a:lnTo>
                  <a:pt x="38186" y="313678"/>
                </a:lnTo>
                <a:lnTo>
                  <a:pt x="39367" y="302074"/>
                </a:lnTo>
                <a:lnTo>
                  <a:pt x="41330" y="290961"/>
                </a:lnTo>
                <a:lnTo>
                  <a:pt x="44196" y="280416"/>
                </a:lnTo>
                <a:lnTo>
                  <a:pt x="45720" y="278384"/>
                </a:lnTo>
                <a:lnTo>
                  <a:pt x="45720" y="277368"/>
                </a:lnTo>
                <a:lnTo>
                  <a:pt x="49530" y="272034"/>
                </a:lnTo>
                <a:lnTo>
                  <a:pt x="53213" y="267335"/>
                </a:lnTo>
                <a:lnTo>
                  <a:pt x="61887" y="262318"/>
                </a:lnTo>
                <a:lnTo>
                  <a:pt x="67056" y="261488"/>
                </a:lnTo>
                <a:lnTo>
                  <a:pt x="70866" y="261365"/>
                </a:lnTo>
                <a:close/>
              </a:path>
              <a:path w="76200" h="513079">
                <a:moveTo>
                  <a:pt x="33281" y="227712"/>
                </a:moveTo>
                <a:lnTo>
                  <a:pt x="33281" y="83526"/>
                </a:lnTo>
                <a:lnTo>
                  <a:pt x="32967" y="96145"/>
                </a:lnTo>
                <a:lnTo>
                  <a:pt x="32373" y="108893"/>
                </a:lnTo>
                <a:lnTo>
                  <a:pt x="29969" y="147405"/>
                </a:lnTo>
                <a:lnTo>
                  <a:pt x="29312" y="160165"/>
                </a:lnTo>
                <a:lnTo>
                  <a:pt x="28904" y="172804"/>
                </a:lnTo>
                <a:lnTo>
                  <a:pt x="28850" y="185270"/>
                </a:lnTo>
                <a:lnTo>
                  <a:pt x="29256" y="197513"/>
                </a:lnTo>
                <a:lnTo>
                  <a:pt x="30245" y="209609"/>
                </a:lnTo>
                <a:lnTo>
                  <a:pt x="31870" y="221133"/>
                </a:lnTo>
                <a:lnTo>
                  <a:pt x="33281" y="227712"/>
                </a:lnTo>
                <a:close/>
              </a:path>
              <a:path w="76200" h="513079">
                <a:moveTo>
                  <a:pt x="43040" y="439999"/>
                </a:moveTo>
                <a:lnTo>
                  <a:pt x="42989" y="427668"/>
                </a:lnTo>
                <a:lnTo>
                  <a:pt x="42521" y="415068"/>
                </a:lnTo>
                <a:lnTo>
                  <a:pt x="41758" y="402273"/>
                </a:lnTo>
                <a:lnTo>
                  <a:pt x="38889" y="363487"/>
                </a:lnTo>
                <a:lnTo>
                  <a:pt x="38139" y="350679"/>
                </a:lnTo>
                <a:lnTo>
                  <a:pt x="37692" y="338057"/>
                </a:lnTo>
                <a:lnTo>
                  <a:pt x="37668" y="325698"/>
                </a:lnTo>
                <a:lnTo>
                  <a:pt x="37668" y="481451"/>
                </a:lnTo>
                <a:lnTo>
                  <a:pt x="39501" y="474608"/>
                </a:lnTo>
                <a:lnTo>
                  <a:pt x="41416" y="463545"/>
                </a:lnTo>
                <a:lnTo>
                  <a:pt x="42556" y="451983"/>
                </a:lnTo>
                <a:lnTo>
                  <a:pt x="43040" y="439999"/>
                </a:lnTo>
                <a:close/>
              </a:path>
              <a:path w="76200" h="513079">
                <a:moveTo>
                  <a:pt x="58750" y="249097"/>
                </a:moveTo>
                <a:lnTo>
                  <a:pt x="50292" y="241554"/>
                </a:lnTo>
                <a:lnTo>
                  <a:pt x="45720" y="235458"/>
                </a:lnTo>
                <a:lnTo>
                  <a:pt x="45720" y="250018"/>
                </a:lnTo>
                <a:lnTo>
                  <a:pt x="53786" y="256373"/>
                </a:lnTo>
                <a:lnTo>
                  <a:pt x="55626" y="255270"/>
                </a:lnTo>
                <a:lnTo>
                  <a:pt x="57543" y="254502"/>
                </a:lnTo>
                <a:lnTo>
                  <a:pt x="57543" y="248856"/>
                </a:lnTo>
                <a:lnTo>
                  <a:pt x="58750" y="249097"/>
                </a:lnTo>
                <a:close/>
              </a:path>
              <a:path w="76200" h="513079">
                <a:moveTo>
                  <a:pt x="46482" y="277368"/>
                </a:moveTo>
                <a:lnTo>
                  <a:pt x="45720" y="277368"/>
                </a:lnTo>
                <a:lnTo>
                  <a:pt x="45720" y="278384"/>
                </a:lnTo>
                <a:lnTo>
                  <a:pt x="46482" y="277368"/>
                </a:lnTo>
                <a:close/>
              </a:path>
              <a:path w="76200" h="513079">
                <a:moveTo>
                  <a:pt x="76200" y="259079"/>
                </a:moveTo>
                <a:lnTo>
                  <a:pt x="76200" y="253746"/>
                </a:lnTo>
                <a:lnTo>
                  <a:pt x="74676" y="251460"/>
                </a:lnTo>
                <a:lnTo>
                  <a:pt x="70866" y="251460"/>
                </a:lnTo>
                <a:lnTo>
                  <a:pt x="67818" y="252222"/>
                </a:lnTo>
                <a:lnTo>
                  <a:pt x="63246" y="252222"/>
                </a:lnTo>
                <a:lnTo>
                  <a:pt x="55626" y="255270"/>
                </a:lnTo>
                <a:lnTo>
                  <a:pt x="53786" y="256373"/>
                </a:lnTo>
                <a:lnTo>
                  <a:pt x="54576" y="256995"/>
                </a:lnTo>
                <a:lnTo>
                  <a:pt x="67056" y="260604"/>
                </a:lnTo>
                <a:lnTo>
                  <a:pt x="70866" y="261365"/>
                </a:lnTo>
                <a:lnTo>
                  <a:pt x="71628" y="261365"/>
                </a:lnTo>
                <a:lnTo>
                  <a:pt x="74676" y="260604"/>
                </a:lnTo>
                <a:lnTo>
                  <a:pt x="76200" y="259079"/>
                </a:lnTo>
                <a:close/>
              </a:path>
              <a:path w="76200" h="513079">
                <a:moveTo>
                  <a:pt x="70866" y="251460"/>
                </a:moveTo>
                <a:lnTo>
                  <a:pt x="68580" y="251460"/>
                </a:lnTo>
                <a:lnTo>
                  <a:pt x="57543" y="248856"/>
                </a:lnTo>
                <a:lnTo>
                  <a:pt x="57543" y="254502"/>
                </a:lnTo>
                <a:lnTo>
                  <a:pt x="63246" y="252222"/>
                </a:lnTo>
                <a:lnTo>
                  <a:pt x="67818" y="252222"/>
                </a:lnTo>
                <a:lnTo>
                  <a:pt x="70866" y="251460"/>
                </a:lnTo>
                <a:close/>
              </a:path>
            </a:pathLst>
          </a:custGeom>
          <a:solidFill>
            <a:srgbClr val="000000"/>
          </a:solidFill>
        </p:spPr>
        <p:txBody>
          <a:bodyPr wrap="square" lIns="0" tIns="0" rIns="0" bIns="0" rtlCol="0"/>
          <a:lstStyle/>
          <a:p>
            <a:endParaRPr/>
          </a:p>
        </p:txBody>
      </p:sp>
      <p:sp>
        <p:nvSpPr>
          <p:cNvPr id="8" name="object 8"/>
          <p:cNvSpPr txBox="1"/>
          <p:nvPr/>
        </p:nvSpPr>
        <p:spPr>
          <a:xfrm>
            <a:off x="5674608" y="6760213"/>
            <a:ext cx="1661160" cy="254000"/>
          </a:xfrm>
          <a:prstGeom prst="rect">
            <a:avLst/>
          </a:prstGeom>
        </p:spPr>
        <p:txBody>
          <a:bodyPr vert="horz" wrap="square" lIns="0" tIns="0" rIns="0" bIns="0" rtlCol="0">
            <a:spAutoFit/>
          </a:bodyPr>
          <a:lstStyle/>
          <a:p>
            <a:pPr marL="12700">
              <a:lnSpc>
                <a:spcPct val="100000"/>
              </a:lnSpc>
            </a:pPr>
            <a:r>
              <a:rPr sz="1800" i="1" spc="-5" dirty="0">
                <a:solidFill>
                  <a:srgbClr val="800000"/>
                </a:solidFill>
                <a:latin typeface="Calibri"/>
                <a:cs typeface="Calibri"/>
              </a:rPr>
              <a:t>Compilatio</a:t>
            </a:r>
            <a:r>
              <a:rPr sz="1800" i="1" dirty="0">
                <a:solidFill>
                  <a:srgbClr val="800000"/>
                </a:solidFill>
                <a:latin typeface="Calibri"/>
                <a:cs typeface="Calibri"/>
              </a:rPr>
              <a:t>n</a:t>
            </a:r>
            <a:r>
              <a:rPr sz="1800" i="1" spc="10" dirty="0">
                <a:solidFill>
                  <a:srgbClr val="800000"/>
                </a:solidFill>
                <a:latin typeface="Calibri"/>
                <a:cs typeface="Calibri"/>
              </a:rPr>
              <a:t> </a:t>
            </a:r>
            <a:r>
              <a:rPr sz="1800" i="1" spc="-5" dirty="0">
                <a:solidFill>
                  <a:srgbClr val="800000"/>
                </a:solidFill>
                <a:latin typeface="Calibri"/>
                <a:cs typeface="Calibri"/>
              </a:rPr>
              <a:t>error</a:t>
            </a:r>
            <a:endParaRPr sz="180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1595467953"/>
              </p:ext>
            </p:extLst>
          </p:nvPr>
        </p:nvGraphicFramePr>
        <p:xfrm>
          <a:off x="1003300" y="2155189"/>
          <a:ext cx="6927612" cy="647698"/>
        </p:xfrm>
        <a:graphic>
          <a:graphicData uri="http://schemas.openxmlformats.org/drawingml/2006/table">
            <a:tbl>
              <a:tblPr firstRow="1" bandRow="1">
                <a:tableStyleId>{2D5ABB26-0587-4C30-8999-92F81FD0307C}</a:tableStyleId>
              </a:tblPr>
              <a:tblGrid>
                <a:gridCol w="1025447">
                  <a:extLst>
                    <a:ext uri="{9D8B030D-6E8A-4147-A177-3AD203B41FA5}">
                      <a16:colId xmlns:a16="http://schemas.microsoft.com/office/drawing/2014/main" val="20000"/>
                    </a:ext>
                  </a:extLst>
                </a:gridCol>
                <a:gridCol w="1219198">
                  <a:extLst>
                    <a:ext uri="{9D8B030D-6E8A-4147-A177-3AD203B41FA5}">
                      <a16:colId xmlns:a16="http://schemas.microsoft.com/office/drawing/2014/main" val="20001"/>
                    </a:ext>
                  </a:extLst>
                </a:gridCol>
                <a:gridCol w="1066798">
                  <a:extLst>
                    <a:ext uri="{9D8B030D-6E8A-4147-A177-3AD203B41FA5}">
                      <a16:colId xmlns:a16="http://schemas.microsoft.com/office/drawing/2014/main" val="20002"/>
                    </a:ext>
                  </a:extLst>
                </a:gridCol>
                <a:gridCol w="3616169">
                  <a:extLst>
                    <a:ext uri="{9D8B030D-6E8A-4147-A177-3AD203B41FA5}">
                      <a16:colId xmlns:a16="http://schemas.microsoft.com/office/drawing/2014/main" val="20003"/>
                    </a:ext>
                  </a:extLst>
                </a:gridCol>
              </a:tblGrid>
              <a:tr h="304926">
                <a:tc>
                  <a:txBody>
                    <a:bodyPr/>
                    <a:lstStyle/>
                    <a:p>
                      <a:pPr marL="34925">
                        <a:lnSpc>
                          <a:spcPct val="100000"/>
                        </a:lnSpc>
                      </a:pPr>
                      <a:r>
                        <a:rPr sz="2000" dirty="0">
                          <a:solidFill>
                            <a:srgbClr val="00009A"/>
                          </a:solidFill>
                          <a:latin typeface="Courier New"/>
                          <a:cs typeface="Courier New"/>
                        </a:rPr>
                        <a:t>double</a:t>
                      </a:r>
                      <a:endParaRPr sz="2000" dirty="0">
                        <a:latin typeface="Courier New"/>
                        <a:cs typeface="Courier New"/>
                      </a:endParaRPr>
                    </a:p>
                  </a:txBody>
                  <a:tcPr marL="0" marR="0" marT="0" marB="0"/>
                </a:tc>
                <a:tc>
                  <a:txBody>
                    <a:bodyPr/>
                    <a:lstStyle/>
                    <a:p>
                      <a:pPr marL="76200">
                        <a:lnSpc>
                          <a:spcPct val="100000"/>
                        </a:lnSpc>
                      </a:pPr>
                      <a:r>
                        <a:rPr sz="2000" b="1" dirty="0" err="1">
                          <a:latin typeface="Courier New"/>
                          <a:cs typeface="Courier New"/>
                        </a:rPr>
                        <a:t>getMax</a:t>
                      </a:r>
                      <a:r>
                        <a:rPr sz="2000" dirty="0">
                          <a:latin typeface="Courier New"/>
                          <a:cs typeface="Courier New"/>
                        </a:rPr>
                        <a:t>(</a:t>
                      </a:r>
                    </a:p>
                  </a:txBody>
                  <a:tcPr marL="0" marR="0" marT="0" marB="0"/>
                </a:tc>
                <a:tc>
                  <a:txBody>
                    <a:bodyPr/>
                    <a:lstStyle/>
                    <a:p>
                      <a:pPr marL="76200">
                        <a:lnSpc>
                          <a:spcPct val="100000"/>
                        </a:lnSpc>
                      </a:pPr>
                      <a:r>
                        <a:rPr sz="2000" dirty="0">
                          <a:solidFill>
                            <a:srgbClr val="00009A"/>
                          </a:solidFill>
                          <a:latin typeface="Courier New"/>
                          <a:cs typeface="Courier New"/>
                        </a:rPr>
                        <a:t>double</a:t>
                      </a:r>
                      <a:endParaRPr sz="2000" dirty="0">
                        <a:latin typeface="Courier New"/>
                        <a:cs typeface="Courier New"/>
                      </a:endParaRPr>
                    </a:p>
                  </a:txBody>
                  <a:tcPr marL="0" marR="0" marT="0" marB="0"/>
                </a:tc>
                <a:tc>
                  <a:txBody>
                    <a:bodyPr/>
                    <a:lstStyle/>
                    <a:p>
                      <a:pPr marL="76200">
                        <a:lnSpc>
                          <a:spcPct val="100000"/>
                        </a:lnSpc>
                      </a:pPr>
                      <a:r>
                        <a:rPr sz="2000" dirty="0">
                          <a:latin typeface="Courier New"/>
                          <a:cs typeface="Courier New"/>
                        </a:rPr>
                        <a:t>red, </a:t>
                      </a:r>
                      <a:r>
                        <a:rPr sz="2000" dirty="0">
                          <a:solidFill>
                            <a:srgbClr val="00009A"/>
                          </a:solidFill>
                          <a:latin typeface="Courier New"/>
                          <a:cs typeface="Courier New"/>
                        </a:rPr>
                        <a:t>double </a:t>
                      </a:r>
                      <a:r>
                        <a:rPr sz="2000" dirty="0">
                          <a:latin typeface="Courier New"/>
                          <a:cs typeface="Courier New"/>
                        </a:rPr>
                        <a:t>blue );</a:t>
                      </a:r>
                    </a:p>
                  </a:txBody>
                  <a:tcPr marL="0" marR="0" marT="0" marB="0"/>
                </a:tc>
                <a:extLst>
                  <a:ext uri="{0D108BD9-81ED-4DB2-BD59-A6C34878D82A}">
                    <a16:rowId xmlns:a16="http://schemas.microsoft.com/office/drawing/2014/main" val="10000"/>
                  </a:ext>
                </a:extLst>
              </a:tr>
              <a:tr h="342772">
                <a:tc>
                  <a:txBody>
                    <a:bodyPr/>
                    <a:lstStyle/>
                    <a:p>
                      <a:pPr marL="34925">
                        <a:lnSpc>
                          <a:spcPct val="100000"/>
                        </a:lnSpc>
                      </a:pPr>
                      <a:r>
                        <a:rPr sz="2000" dirty="0">
                          <a:solidFill>
                            <a:srgbClr val="00009A"/>
                          </a:solidFill>
                          <a:latin typeface="Courier New"/>
                          <a:cs typeface="Courier New"/>
                        </a:rPr>
                        <a:t>string</a:t>
                      </a:r>
                      <a:endParaRPr sz="2000">
                        <a:latin typeface="Courier New"/>
                        <a:cs typeface="Courier New"/>
                      </a:endParaRPr>
                    </a:p>
                  </a:txBody>
                  <a:tcPr marL="0" marR="0" marT="0" marB="0"/>
                </a:tc>
                <a:tc>
                  <a:txBody>
                    <a:bodyPr/>
                    <a:lstStyle/>
                    <a:p>
                      <a:pPr marL="76200">
                        <a:lnSpc>
                          <a:spcPct val="100000"/>
                        </a:lnSpc>
                      </a:pPr>
                      <a:r>
                        <a:rPr sz="2000" b="1" dirty="0">
                          <a:latin typeface="Courier New"/>
                          <a:cs typeface="Courier New"/>
                        </a:rPr>
                        <a:t>getMax</a:t>
                      </a:r>
                      <a:r>
                        <a:rPr sz="2000" dirty="0">
                          <a:latin typeface="Courier New"/>
                          <a:cs typeface="Courier New"/>
                        </a:rPr>
                        <a:t>(</a:t>
                      </a:r>
                    </a:p>
                  </a:txBody>
                  <a:tcPr marL="0" marR="0" marT="0" marB="0"/>
                </a:tc>
                <a:tc>
                  <a:txBody>
                    <a:bodyPr/>
                    <a:lstStyle/>
                    <a:p>
                      <a:pPr marL="76200">
                        <a:lnSpc>
                          <a:spcPct val="100000"/>
                        </a:lnSpc>
                      </a:pPr>
                      <a:r>
                        <a:rPr sz="2000" dirty="0">
                          <a:solidFill>
                            <a:srgbClr val="00009A"/>
                          </a:solidFill>
                          <a:latin typeface="Courier New"/>
                          <a:cs typeface="Courier New"/>
                        </a:rPr>
                        <a:t>string</a:t>
                      </a:r>
                      <a:endParaRPr sz="2000">
                        <a:latin typeface="Courier New"/>
                        <a:cs typeface="Courier New"/>
                      </a:endParaRPr>
                    </a:p>
                  </a:txBody>
                  <a:tcPr marL="0" marR="0" marT="0" marB="0"/>
                </a:tc>
                <a:tc>
                  <a:txBody>
                    <a:bodyPr/>
                    <a:lstStyle/>
                    <a:p>
                      <a:pPr marL="76200">
                        <a:lnSpc>
                          <a:spcPct val="100000"/>
                        </a:lnSpc>
                      </a:pPr>
                      <a:r>
                        <a:rPr sz="2000" dirty="0">
                          <a:latin typeface="Courier New"/>
                          <a:cs typeface="Courier New"/>
                        </a:rPr>
                        <a:t>first, </a:t>
                      </a:r>
                      <a:r>
                        <a:rPr sz="2000" dirty="0">
                          <a:solidFill>
                            <a:srgbClr val="00009A"/>
                          </a:solidFill>
                          <a:latin typeface="Courier New"/>
                          <a:cs typeface="Courier New"/>
                        </a:rPr>
                        <a:t>string </a:t>
                      </a:r>
                      <a:r>
                        <a:rPr sz="2000" dirty="0">
                          <a:latin typeface="Courier New"/>
                          <a:cs typeface="Courier New"/>
                        </a:rPr>
                        <a:t>second );</a:t>
                      </a:r>
                    </a:p>
                  </a:txBody>
                  <a:tcPr marL="0" marR="0" marT="0" marB="0"/>
                </a:tc>
                <a:extLst>
                  <a:ext uri="{0D108BD9-81ED-4DB2-BD59-A6C34878D82A}">
                    <a16:rowId xmlns:a16="http://schemas.microsoft.com/office/drawing/2014/main" val="10001"/>
                  </a:ext>
                </a:extLst>
              </a:tr>
            </a:tbl>
          </a:graphicData>
        </a:graphic>
      </p:graphicFrame>
      <p:pic>
        <p:nvPicPr>
          <p:cNvPr id="10" name="Picture 9">
            <a:extLst>
              <a:ext uri="{FF2B5EF4-FFF2-40B4-BE49-F238E27FC236}">
                <a16:creationId xmlns:a16="http://schemas.microsoft.com/office/drawing/2014/main" id="{E240906A-CE8B-4D00-A156-39EDF26B9A6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63471" y="6567403"/>
            <a:ext cx="718178" cy="71817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1856" y="-12032"/>
            <a:ext cx="3289688" cy="615553"/>
          </a:xfrm>
          <a:prstGeom prst="rect">
            <a:avLst/>
          </a:prstGeom>
        </p:spPr>
        <p:txBody>
          <a:bodyPr vert="horz" wrap="square" lIns="0" tIns="0" rIns="0" bIns="0" rtlCol="0">
            <a:spAutoFit/>
          </a:bodyPr>
          <a:lstStyle/>
          <a:p>
            <a:pPr marL="377825">
              <a:lnSpc>
                <a:spcPct val="100000"/>
              </a:lnSpc>
            </a:pPr>
            <a:r>
              <a:rPr lang="en-US" spc="-5" dirty="0"/>
              <a:t>…Continued</a:t>
            </a:r>
            <a:endParaRPr dirty="0"/>
          </a:p>
        </p:txBody>
      </p:sp>
      <p:sp>
        <p:nvSpPr>
          <p:cNvPr id="3" name="object 3"/>
          <p:cNvSpPr txBox="1"/>
          <p:nvPr/>
        </p:nvSpPr>
        <p:spPr>
          <a:xfrm>
            <a:off x="1081977" y="1871618"/>
            <a:ext cx="1150620" cy="304800"/>
          </a:xfrm>
          <a:prstGeom prst="rect">
            <a:avLst/>
          </a:prstGeom>
        </p:spPr>
        <p:txBody>
          <a:bodyPr vert="horz" wrap="square" lIns="0" tIns="0" rIns="0" bIns="0" rtlCol="0">
            <a:spAutoFit/>
          </a:bodyPr>
          <a:lstStyle/>
          <a:p>
            <a:pPr marL="12700">
              <a:lnSpc>
                <a:spcPct val="100000"/>
              </a:lnSpc>
            </a:pPr>
            <a:r>
              <a:rPr sz="2400" i="1" spc="-5" dirty="0">
                <a:solidFill>
                  <a:srgbClr val="006500"/>
                </a:solidFill>
                <a:latin typeface="Calibri"/>
                <a:cs typeface="Calibri"/>
              </a:rPr>
              <a:t>E</a:t>
            </a:r>
            <a:r>
              <a:rPr sz="2400" i="1" spc="-60" dirty="0">
                <a:solidFill>
                  <a:srgbClr val="006500"/>
                </a:solidFill>
                <a:latin typeface="Calibri"/>
                <a:cs typeface="Calibri"/>
              </a:rPr>
              <a:t>x</a:t>
            </a:r>
            <a:r>
              <a:rPr sz="2400" i="1" spc="-5" dirty="0">
                <a:solidFill>
                  <a:srgbClr val="006500"/>
                </a:solidFill>
                <a:latin typeface="Calibri"/>
                <a:cs typeface="Calibri"/>
              </a:rPr>
              <a:t>ample:</a:t>
            </a:r>
            <a:endParaRPr sz="2400" dirty="0">
              <a:latin typeface="Calibri"/>
              <a:cs typeface="Calibri"/>
            </a:endParaRPr>
          </a:p>
        </p:txBody>
      </p:sp>
      <p:sp>
        <p:nvSpPr>
          <p:cNvPr id="5" name="object 5"/>
          <p:cNvSpPr txBox="1"/>
          <p:nvPr/>
        </p:nvSpPr>
        <p:spPr>
          <a:xfrm>
            <a:off x="1104202" y="3995058"/>
            <a:ext cx="2619375" cy="528320"/>
          </a:xfrm>
          <a:prstGeom prst="rect">
            <a:avLst/>
          </a:prstGeom>
        </p:spPr>
        <p:txBody>
          <a:bodyPr vert="horz" wrap="square" lIns="0" tIns="0" rIns="0" bIns="0" rtlCol="0">
            <a:spAutoFit/>
          </a:bodyPr>
          <a:lstStyle/>
          <a:p>
            <a:pPr marL="12700" marR="5080">
              <a:lnSpc>
                <a:spcPct val="100000"/>
              </a:lnSpc>
              <a:tabLst>
                <a:tab pos="1240790" algn="l"/>
              </a:tabLst>
            </a:pPr>
            <a:r>
              <a:rPr sz="1800" spc="-10" dirty="0">
                <a:latin typeface="Courier New"/>
                <a:cs typeface="Courier New"/>
              </a:rPr>
              <a:t>cirAre</a:t>
            </a:r>
            <a:r>
              <a:rPr sz="1800" dirty="0">
                <a:latin typeface="Courier New"/>
                <a:cs typeface="Courier New"/>
              </a:rPr>
              <a:t>a	=</a:t>
            </a:r>
            <a:r>
              <a:rPr sz="1800" spc="-15" dirty="0">
                <a:latin typeface="Courier New"/>
                <a:cs typeface="Courier New"/>
              </a:rPr>
              <a:t> </a:t>
            </a:r>
            <a:r>
              <a:rPr sz="1800" spc="-10" dirty="0">
                <a:latin typeface="Courier New"/>
                <a:cs typeface="Courier New"/>
              </a:rPr>
              <a:t>getArea( rectAre</a:t>
            </a:r>
            <a:r>
              <a:rPr sz="1800" dirty="0">
                <a:latin typeface="Courier New"/>
                <a:cs typeface="Courier New"/>
              </a:rPr>
              <a:t>a</a:t>
            </a:r>
            <a:r>
              <a:rPr sz="1800" spc="-10" dirty="0">
                <a:latin typeface="Courier New"/>
                <a:cs typeface="Courier New"/>
              </a:rPr>
              <a:t> </a:t>
            </a:r>
            <a:r>
              <a:rPr sz="1800" dirty="0">
                <a:latin typeface="Courier New"/>
                <a:cs typeface="Courier New"/>
              </a:rPr>
              <a:t>=</a:t>
            </a:r>
            <a:r>
              <a:rPr sz="1800" spc="-10" dirty="0">
                <a:latin typeface="Courier New"/>
                <a:cs typeface="Courier New"/>
              </a:rPr>
              <a:t> getArea(</a:t>
            </a:r>
            <a:endParaRPr sz="1800">
              <a:latin typeface="Courier New"/>
              <a:cs typeface="Courier New"/>
            </a:endParaRPr>
          </a:p>
        </p:txBody>
      </p:sp>
      <p:sp>
        <p:nvSpPr>
          <p:cNvPr id="6" name="object 6"/>
          <p:cNvSpPr txBox="1"/>
          <p:nvPr/>
        </p:nvSpPr>
        <p:spPr>
          <a:xfrm>
            <a:off x="3834235" y="3995058"/>
            <a:ext cx="2209800" cy="528320"/>
          </a:xfrm>
          <a:prstGeom prst="rect">
            <a:avLst/>
          </a:prstGeom>
        </p:spPr>
        <p:txBody>
          <a:bodyPr vert="horz" wrap="square" lIns="0" tIns="0" rIns="0" bIns="0" rtlCol="0">
            <a:spAutoFit/>
          </a:bodyPr>
          <a:lstStyle/>
          <a:p>
            <a:pPr marL="12700">
              <a:lnSpc>
                <a:spcPct val="100000"/>
              </a:lnSpc>
            </a:pPr>
            <a:r>
              <a:rPr sz="1800" spc="-10" dirty="0">
                <a:latin typeface="Courier New"/>
                <a:cs typeface="Courier New"/>
              </a:rPr>
              <a:t>cirRa</a:t>
            </a:r>
            <a:r>
              <a:rPr sz="1800" dirty="0">
                <a:latin typeface="Courier New"/>
                <a:cs typeface="Courier New"/>
              </a:rPr>
              <a:t>d</a:t>
            </a:r>
            <a:r>
              <a:rPr sz="1800" spc="-15" dirty="0">
                <a:latin typeface="Courier New"/>
                <a:cs typeface="Courier New"/>
              </a:rPr>
              <a:t> </a:t>
            </a:r>
            <a:r>
              <a:rPr sz="1800" spc="-10" dirty="0">
                <a:latin typeface="Courier New"/>
                <a:cs typeface="Courier New"/>
              </a:rPr>
              <a:t>);</a:t>
            </a:r>
            <a:endParaRPr sz="1800">
              <a:latin typeface="Courier New"/>
              <a:cs typeface="Courier New"/>
            </a:endParaRPr>
          </a:p>
          <a:p>
            <a:pPr marL="12700">
              <a:lnSpc>
                <a:spcPct val="100000"/>
              </a:lnSpc>
            </a:pPr>
            <a:r>
              <a:rPr sz="1800" spc="-10" dirty="0">
                <a:latin typeface="Courier New"/>
                <a:cs typeface="Courier New"/>
              </a:rPr>
              <a:t>width</a:t>
            </a:r>
            <a:r>
              <a:rPr sz="1800" dirty="0">
                <a:latin typeface="Courier New"/>
                <a:cs typeface="Courier New"/>
              </a:rPr>
              <a:t>,</a:t>
            </a:r>
            <a:r>
              <a:rPr sz="1800" spc="-10" dirty="0">
                <a:latin typeface="Courier New"/>
                <a:cs typeface="Courier New"/>
              </a:rPr>
              <a:t> heigh</a:t>
            </a:r>
            <a:r>
              <a:rPr sz="1800" dirty="0">
                <a:latin typeface="Courier New"/>
                <a:cs typeface="Courier New"/>
              </a:rPr>
              <a:t>t</a:t>
            </a:r>
            <a:r>
              <a:rPr sz="1800" spc="-10" dirty="0">
                <a:latin typeface="Courier New"/>
                <a:cs typeface="Courier New"/>
              </a:rPr>
              <a:t> );</a:t>
            </a:r>
            <a:endParaRPr sz="1800">
              <a:latin typeface="Courier New"/>
              <a:cs typeface="Courier New"/>
            </a:endParaRPr>
          </a:p>
        </p:txBody>
      </p:sp>
      <p:sp>
        <p:nvSpPr>
          <p:cNvPr id="7" name="object 7"/>
          <p:cNvSpPr txBox="1"/>
          <p:nvPr/>
        </p:nvSpPr>
        <p:spPr>
          <a:xfrm>
            <a:off x="1104157" y="4818018"/>
            <a:ext cx="4805045" cy="1625600"/>
          </a:xfrm>
          <a:prstGeom prst="rect">
            <a:avLst/>
          </a:prstGeom>
        </p:spPr>
        <p:txBody>
          <a:bodyPr vert="horz" wrap="square" lIns="0" tIns="0" rIns="0" bIns="0" rtlCol="0">
            <a:spAutoFit/>
          </a:bodyPr>
          <a:lstStyle/>
          <a:p>
            <a:pPr marL="12700">
              <a:lnSpc>
                <a:spcPct val="100000"/>
              </a:lnSpc>
            </a:pP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0" dirty="0">
                <a:solidFill>
                  <a:srgbClr val="003300"/>
                </a:solidFill>
                <a:latin typeface="Courier New"/>
                <a:cs typeface="Courier New"/>
              </a:rPr>
              <a:t> </a:t>
            </a:r>
            <a:r>
              <a:rPr sz="1800" spc="-5" dirty="0">
                <a:solidFill>
                  <a:srgbClr val="003300"/>
                </a:solidFill>
                <a:latin typeface="Courier New"/>
                <a:cs typeface="Courier New"/>
              </a:rPr>
              <a:t>functio</a:t>
            </a:r>
            <a:r>
              <a:rPr sz="1800" dirty="0">
                <a:solidFill>
                  <a:srgbClr val="003300"/>
                </a:solidFill>
                <a:latin typeface="Courier New"/>
                <a:cs typeface="Courier New"/>
              </a:rPr>
              <a:t>n</a:t>
            </a:r>
            <a:r>
              <a:rPr sz="1800" spc="-10" dirty="0">
                <a:solidFill>
                  <a:srgbClr val="003300"/>
                </a:solidFill>
                <a:latin typeface="Courier New"/>
                <a:cs typeface="Courier New"/>
              </a:rPr>
              <a:t> </a:t>
            </a:r>
            <a:r>
              <a:rPr sz="1800" spc="-5" dirty="0">
                <a:solidFill>
                  <a:srgbClr val="003300"/>
                </a:solidFill>
                <a:latin typeface="Courier New"/>
                <a:cs typeface="Courier New"/>
              </a:rPr>
              <a:t>definitions</a:t>
            </a:r>
            <a:endParaRPr sz="1800">
              <a:latin typeface="Courier New"/>
              <a:cs typeface="Courier New"/>
            </a:endParaRPr>
          </a:p>
          <a:p>
            <a:pPr marL="12700">
              <a:lnSpc>
                <a:spcPct val="100000"/>
              </a:lnSpc>
            </a:pPr>
            <a:r>
              <a:rPr sz="1800" spc="-10" dirty="0">
                <a:latin typeface="Courier New"/>
                <a:cs typeface="Courier New"/>
              </a:rPr>
              <a:t>floa</a:t>
            </a:r>
            <a:r>
              <a:rPr sz="1800" dirty="0">
                <a:latin typeface="Courier New"/>
                <a:cs typeface="Courier New"/>
              </a:rPr>
              <a:t>t</a:t>
            </a:r>
            <a:r>
              <a:rPr sz="1800" spc="-10" dirty="0">
                <a:latin typeface="Courier New"/>
                <a:cs typeface="Courier New"/>
              </a:rPr>
              <a:t> </a:t>
            </a:r>
            <a:r>
              <a:rPr sz="1800" b="1" spc="-5" dirty="0">
                <a:latin typeface="Courier New"/>
                <a:cs typeface="Courier New"/>
              </a:rPr>
              <a:t>getAre</a:t>
            </a:r>
            <a:r>
              <a:rPr sz="1800" b="1" spc="-10" dirty="0">
                <a:latin typeface="Courier New"/>
                <a:cs typeface="Courier New"/>
              </a:rPr>
              <a:t>a</a:t>
            </a:r>
            <a:r>
              <a:rPr sz="1800" dirty="0">
                <a:latin typeface="Courier New"/>
                <a:cs typeface="Courier New"/>
              </a:rPr>
              <a:t>(</a:t>
            </a:r>
            <a:r>
              <a:rPr sz="1800" spc="-15" dirty="0">
                <a:latin typeface="Courier New"/>
                <a:cs typeface="Courier New"/>
              </a:rPr>
              <a:t> </a:t>
            </a:r>
            <a:r>
              <a:rPr sz="1800" spc="-5" dirty="0">
                <a:latin typeface="Courier New"/>
                <a:cs typeface="Courier New"/>
              </a:rPr>
              <a:t>floa</a:t>
            </a:r>
            <a:r>
              <a:rPr sz="1800" dirty="0">
                <a:latin typeface="Courier New"/>
                <a:cs typeface="Courier New"/>
              </a:rPr>
              <a:t>t</a:t>
            </a:r>
            <a:r>
              <a:rPr sz="1800" spc="-15" dirty="0">
                <a:latin typeface="Courier New"/>
                <a:cs typeface="Courier New"/>
              </a:rPr>
              <a:t> </a:t>
            </a:r>
            <a:r>
              <a:rPr sz="1800" spc="-5" dirty="0">
                <a:latin typeface="Courier New"/>
                <a:cs typeface="Courier New"/>
              </a:rPr>
              <a:t>radiu</a:t>
            </a:r>
            <a:r>
              <a:rPr sz="1800" dirty="0">
                <a:latin typeface="Courier New"/>
                <a:cs typeface="Courier New"/>
              </a:rPr>
              <a:t>s</a:t>
            </a:r>
            <a:r>
              <a:rPr sz="1800" spc="-15" dirty="0">
                <a:latin typeface="Courier New"/>
                <a:cs typeface="Courier New"/>
              </a:rPr>
              <a:t> </a:t>
            </a:r>
            <a:r>
              <a:rPr sz="1800" dirty="0">
                <a:latin typeface="Courier New"/>
                <a:cs typeface="Courier New"/>
              </a:rPr>
              <a:t>)</a:t>
            </a:r>
            <a:endParaRPr sz="1800">
              <a:latin typeface="Courier New"/>
              <a:cs typeface="Courier New"/>
            </a:endParaRPr>
          </a:p>
          <a:p>
            <a:pPr marL="12700">
              <a:lnSpc>
                <a:spcPct val="100000"/>
              </a:lnSpc>
            </a:pPr>
            <a:r>
              <a:rPr sz="1800" dirty="0">
                <a:latin typeface="Courier New"/>
                <a:cs typeface="Courier New"/>
              </a:rPr>
              <a:t>{</a:t>
            </a:r>
            <a:r>
              <a:rPr sz="1800" spc="-10" dirty="0">
                <a:latin typeface="Courier New"/>
                <a:cs typeface="Courier New"/>
              </a:rPr>
              <a:t> retur</a:t>
            </a:r>
            <a:r>
              <a:rPr sz="1800" dirty="0">
                <a:latin typeface="Courier New"/>
                <a:cs typeface="Courier New"/>
              </a:rPr>
              <a:t>n</a:t>
            </a:r>
            <a:r>
              <a:rPr sz="1800" spc="-10" dirty="0">
                <a:latin typeface="Courier New"/>
                <a:cs typeface="Courier New"/>
              </a:rPr>
              <a:t> (3.141</a:t>
            </a:r>
            <a:r>
              <a:rPr sz="1800" dirty="0">
                <a:latin typeface="Courier New"/>
                <a:cs typeface="Courier New"/>
              </a:rPr>
              <a:t>*</a:t>
            </a:r>
            <a:r>
              <a:rPr sz="1800" spc="-10" dirty="0">
                <a:latin typeface="Courier New"/>
                <a:cs typeface="Courier New"/>
              </a:rPr>
              <a:t> radius</a:t>
            </a:r>
            <a:r>
              <a:rPr sz="1800" dirty="0">
                <a:latin typeface="Courier New"/>
                <a:cs typeface="Courier New"/>
              </a:rPr>
              <a:t>*</a:t>
            </a:r>
            <a:r>
              <a:rPr sz="1800" spc="-10" dirty="0">
                <a:latin typeface="Courier New"/>
                <a:cs typeface="Courier New"/>
              </a:rPr>
              <a:t> radius)</a:t>
            </a:r>
            <a:r>
              <a:rPr sz="1800" dirty="0">
                <a:latin typeface="Courier New"/>
                <a:cs typeface="Courier New"/>
              </a:rPr>
              <a:t>;</a:t>
            </a:r>
            <a:r>
              <a:rPr sz="1800" spc="-10" dirty="0">
                <a:latin typeface="Courier New"/>
                <a:cs typeface="Courier New"/>
              </a:rPr>
              <a:t> </a:t>
            </a:r>
            <a:r>
              <a:rPr sz="1800" dirty="0">
                <a:latin typeface="Courier New"/>
                <a:cs typeface="Courier New"/>
              </a:rPr>
              <a:t>}</a:t>
            </a:r>
            <a:endParaRPr sz="1800">
              <a:latin typeface="Courier New"/>
              <a:cs typeface="Courier New"/>
            </a:endParaRPr>
          </a:p>
          <a:p>
            <a:pPr>
              <a:lnSpc>
                <a:spcPct val="100000"/>
              </a:lnSpc>
              <a:spcBef>
                <a:spcPts val="32"/>
              </a:spcBef>
            </a:pPr>
            <a:endParaRPr sz="1850">
              <a:latin typeface="Times New Roman"/>
              <a:cs typeface="Times New Roman"/>
            </a:endParaRPr>
          </a:p>
          <a:p>
            <a:pPr marL="12700">
              <a:lnSpc>
                <a:spcPct val="100000"/>
              </a:lnSpc>
            </a:pPr>
            <a:r>
              <a:rPr sz="1800" spc="-10" dirty="0">
                <a:latin typeface="Courier New"/>
                <a:cs typeface="Courier New"/>
              </a:rPr>
              <a:t>floa</a:t>
            </a:r>
            <a:r>
              <a:rPr sz="1800" dirty="0">
                <a:latin typeface="Courier New"/>
                <a:cs typeface="Courier New"/>
              </a:rPr>
              <a:t>t</a:t>
            </a:r>
            <a:r>
              <a:rPr sz="1800" spc="-10" dirty="0">
                <a:latin typeface="Courier New"/>
                <a:cs typeface="Courier New"/>
              </a:rPr>
              <a:t> </a:t>
            </a:r>
            <a:r>
              <a:rPr sz="1800" b="1" spc="-5" dirty="0">
                <a:latin typeface="Courier New"/>
                <a:cs typeface="Courier New"/>
              </a:rPr>
              <a:t>getAre</a:t>
            </a:r>
            <a:r>
              <a:rPr sz="1800" b="1" spc="-10" dirty="0">
                <a:latin typeface="Courier New"/>
                <a:cs typeface="Courier New"/>
              </a:rPr>
              <a:t>a</a:t>
            </a:r>
            <a:r>
              <a:rPr sz="1800" dirty="0">
                <a:latin typeface="Courier New"/>
                <a:cs typeface="Courier New"/>
              </a:rPr>
              <a:t>(</a:t>
            </a:r>
            <a:r>
              <a:rPr sz="1800" spc="-10" dirty="0">
                <a:latin typeface="Courier New"/>
                <a:cs typeface="Courier New"/>
              </a:rPr>
              <a:t> floa</a:t>
            </a:r>
            <a:r>
              <a:rPr sz="1800" dirty="0">
                <a:latin typeface="Courier New"/>
                <a:cs typeface="Courier New"/>
              </a:rPr>
              <a:t>t</a:t>
            </a:r>
            <a:r>
              <a:rPr sz="1800" spc="-10" dirty="0">
                <a:latin typeface="Courier New"/>
                <a:cs typeface="Courier New"/>
              </a:rPr>
              <a:t> x</a:t>
            </a:r>
            <a:r>
              <a:rPr sz="1800" dirty="0">
                <a:latin typeface="Courier New"/>
                <a:cs typeface="Courier New"/>
              </a:rPr>
              <a:t>,</a:t>
            </a:r>
            <a:r>
              <a:rPr sz="1800" spc="-10" dirty="0">
                <a:latin typeface="Courier New"/>
                <a:cs typeface="Courier New"/>
              </a:rPr>
              <a:t> floa</a:t>
            </a:r>
            <a:r>
              <a:rPr sz="1800" dirty="0">
                <a:latin typeface="Courier New"/>
                <a:cs typeface="Courier New"/>
              </a:rPr>
              <a:t>t</a:t>
            </a:r>
            <a:r>
              <a:rPr sz="1800" spc="-10" dirty="0">
                <a:latin typeface="Courier New"/>
                <a:cs typeface="Courier New"/>
              </a:rPr>
              <a:t> </a:t>
            </a:r>
            <a:r>
              <a:rPr sz="1800" dirty="0">
                <a:latin typeface="Courier New"/>
                <a:cs typeface="Courier New"/>
              </a:rPr>
              <a:t>y</a:t>
            </a:r>
            <a:r>
              <a:rPr sz="1800" spc="-10" dirty="0">
                <a:latin typeface="Courier New"/>
                <a:cs typeface="Courier New"/>
              </a:rPr>
              <a:t> </a:t>
            </a:r>
            <a:r>
              <a:rPr sz="1800" dirty="0">
                <a:latin typeface="Courier New"/>
                <a:cs typeface="Courier New"/>
              </a:rPr>
              <a:t>)</a:t>
            </a:r>
            <a:endParaRPr sz="1800">
              <a:latin typeface="Courier New"/>
              <a:cs typeface="Courier New"/>
            </a:endParaRPr>
          </a:p>
          <a:p>
            <a:pPr marL="12700">
              <a:lnSpc>
                <a:spcPct val="100000"/>
              </a:lnSpc>
            </a:pPr>
            <a:r>
              <a:rPr sz="1800" dirty="0">
                <a:latin typeface="Courier New"/>
                <a:cs typeface="Courier New"/>
              </a:rPr>
              <a:t>{</a:t>
            </a:r>
            <a:r>
              <a:rPr sz="1800" spc="-10" dirty="0">
                <a:latin typeface="Courier New"/>
                <a:cs typeface="Courier New"/>
              </a:rPr>
              <a:t> retur</a:t>
            </a:r>
            <a:r>
              <a:rPr sz="1800" dirty="0">
                <a:latin typeface="Courier New"/>
                <a:cs typeface="Courier New"/>
              </a:rPr>
              <a:t>n</a:t>
            </a:r>
            <a:r>
              <a:rPr sz="1800" spc="-10" dirty="0">
                <a:latin typeface="Courier New"/>
                <a:cs typeface="Courier New"/>
              </a:rPr>
              <a:t> (</a:t>
            </a:r>
            <a:r>
              <a:rPr sz="1800" dirty="0">
                <a:latin typeface="Courier New"/>
                <a:cs typeface="Courier New"/>
              </a:rPr>
              <a:t>x</a:t>
            </a:r>
            <a:r>
              <a:rPr sz="1800" spc="-10" dirty="0">
                <a:latin typeface="Courier New"/>
                <a:cs typeface="Courier New"/>
              </a:rPr>
              <a:t> </a:t>
            </a:r>
            <a:r>
              <a:rPr sz="1800" dirty="0">
                <a:latin typeface="Courier New"/>
                <a:cs typeface="Courier New"/>
              </a:rPr>
              <a:t>*</a:t>
            </a:r>
            <a:r>
              <a:rPr sz="1800" spc="-10" dirty="0">
                <a:latin typeface="Courier New"/>
                <a:cs typeface="Courier New"/>
              </a:rPr>
              <a:t> y)</a:t>
            </a:r>
            <a:r>
              <a:rPr sz="1800" dirty="0">
                <a:latin typeface="Courier New"/>
                <a:cs typeface="Courier New"/>
              </a:rPr>
              <a:t>;</a:t>
            </a:r>
            <a:r>
              <a:rPr sz="1800" spc="-10" dirty="0">
                <a:latin typeface="Courier New"/>
                <a:cs typeface="Courier New"/>
              </a:rPr>
              <a:t> </a:t>
            </a:r>
            <a:r>
              <a:rPr sz="1800" dirty="0">
                <a:latin typeface="Courier New"/>
                <a:cs typeface="Courier New"/>
              </a:rPr>
              <a:t>}</a:t>
            </a:r>
            <a:endParaRPr sz="1800">
              <a:latin typeface="Courier New"/>
              <a:cs typeface="Courier New"/>
            </a:endParaRPr>
          </a:p>
        </p:txBody>
      </p:sp>
      <p:graphicFrame>
        <p:nvGraphicFramePr>
          <p:cNvPr id="4" name="object 4"/>
          <p:cNvGraphicFramePr>
            <a:graphicFrameLocks noGrp="1"/>
          </p:cNvGraphicFramePr>
          <p:nvPr/>
        </p:nvGraphicFramePr>
        <p:xfrm>
          <a:off x="1081977" y="2298338"/>
          <a:ext cx="7579266" cy="1452880"/>
        </p:xfrm>
        <a:graphic>
          <a:graphicData uri="http://schemas.openxmlformats.org/drawingml/2006/table">
            <a:tbl>
              <a:tblPr firstRow="1" bandRow="1">
                <a:tableStyleId>{2D5ABB26-0587-4C30-8999-92F81FD0307C}</a:tableStyleId>
              </a:tblPr>
              <a:tblGrid>
                <a:gridCol w="786241">
                  <a:extLst>
                    <a:ext uri="{9D8B030D-6E8A-4147-A177-3AD203B41FA5}">
                      <a16:colId xmlns:a16="http://schemas.microsoft.com/office/drawing/2014/main" val="20000"/>
                    </a:ext>
                  </a:extLst>
                </a:gridCol>
                <a:gridCol w="5188522">
                  <a:extLst>
                    <a:ext uri="{9D8B030D-6E8A-4147-A177-3AD203B41FA5}">
                      <a16:colId xmlns:a16="http://schemas.microsoft.com/office/drawing/2014/main" val="20001"/>
                    </a:ext>
                  </a:extLst>
                </a:gridCol>
                <a:gridCol w="273199">
                  <a:extLst>
                    <a:ext uri="{9D8B030D-6E8A-4147-A177-3AD203B41FA5}">
                      <a16:colId xmlns:a16="http://schemas.microsoft.com/office/drawing/2014/main" val="20002"/>
                    </a:ext>
                  </a:extLst>
                </a:gridCol>
                <a:gridCol w="1331304">
                  <a:extLst>
                    <a:ext uri="{9D8B030D-6E8A-4147-A177-3AD203B41FA5}">
                      <a16:colId xmlns:a16="http://schemas.microsoft.com/office/drawing/2014/main" val="20003"/>
                    </a:ext>
                  </a:extLst>
                </a:gridCol>
              </a:tblGrid>
              <a:tr h="314960">
                <a:tc>
                  <a:txBody>
                    <a:bodyPr/>
                    <a:lstStyle/>
                    <a:p>
                      <a:pPr marL="34925">
                        <a:lnSpc>
                          <a:spcPct val="100000"/>
                        </a:lnSpc>
                      </a:pPr>
                      <a:r>
                        <a:rPr sz="1800" spc="-5" dirty="0">
                          <a:solidFill>
                            <a:srgbClr val="00009A"/>
                          </a:solidFill>
                          <a:latin typeface="Courier New"/>
                          <a:cs typeface="Courier New"/>
                        </a:rPr>
                        <a:t>float</a:t>
                      </a:r>
                      <a:endParaRPr sz="1800">
                        <a:latin typeface="Courier New"/>
                        <a:cs typeface="Courier New"/>
                      </a:endParaRPr>
                    </a:p>
                  </a:txBody>
                  <a:tcPr marL="0" marR="0" marT="0" marB="0"/>
                </a:tc>
                <a:tc>
                  <a:txBody>
                    <a:bodyPr/>
                    <a:lstStyle/>
                    <a:p>
                      <a:pPr marL="67310">
                        <a:lnSpc>
                          <a:spcPct val="100000"/>
                        </a:lnSpc>
                        <a:tabLst>
                          <a:tab pos="4301490" algn="l"/>
                        </a:tabLst>
                      </a:pPr>
                      <a:r>
                        <a:rPr sz="1800" b="1" spc="-5" dirty="0">
                          <a:latin typeface="Courier New"/>
                          <a:cs typeface="Courier New"/>
                        </a:rPr>
                        <a:t>getAre</a:t>
                      </a:r>
                      <a:r>
                        <a:rPr sz="1800" b="1" spc="-10" dirty="0">
                          <a:latin typeface="Courier New"/>
                          <a:cs typeface="Courier New"/>
                        </a:rPr>
                        <a:t>a</a:t>
                      </a:r>
                      <a:r>
                        <a:rPr sz="1800" dirty="0">
                          <a:latin typeface="Courier New"/>
                          <a:cs typeface="Courier New"/>
                        </a:rPr>
                        <a:t>(</a:t>
                      </a:r>
                      <a:r>
                        <a:rPr sz="1800" spc="-15" dirty="0">
                          <a:latin typeface="Courier New"/>
                          <a:cs typeface="Courier New"/>
                        </a:rPr>
                        <a:t> </a:t>
                      </a:r>
                      <a:r>
                        <a:rPr sz="1800" spc="-5" dirty="0">
                          <a:solidFill>
                            <a:srgbClr val="00009A"/>
                          </a:solidFill>
                          <a:latin typeface="Courier New"/>
                          <a:cs typeface="Courier New"/>
                        </a:rPr>
                        <a:t>floa</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radiu</a:t>
                      </a:r>
                      <a:r>
                        <a:rPr sz="1800" dirty="0">
                          <a:latin typeface="Courier New"/>
                          <a:cs typeface="Courier New"/>
                        </a:rPr>
                        <a:t>s</a:t>
                      </a:r>
                      <a:r>
                        <a:rPr sz="1800" spc="-10" dirty="0">
                          <a:latin typeface="Courier New"/>
                          <a:cs typeface="Courier New"/>
                        </a:rPr>
                        <a:t> </a:t>
                      </a:r>
                      <a:r>
                        <a:rPr sz="1800" spc="-5" dirty="0">
                          <a:latin typeface="Courier New"/>
                          <a:cs typeface="Courier New"/>
                        </a:rPr>
                        <a:t>)</a:t>
                      </a:r>
                      <a:r>
                        <a:rPr sz="1800" dirty="0">
                          <a:latin typeface="Courier New"/>
                          <a:cs typeface="Courier New"/>
                        </a:rPr>
                        <a:t>;	</a:t>
                      </a: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10" dirty="0">
                          <a:solidFill>
                            <a:srgbClr val="003300"/>
                          </a:solidFill>
                          <a:latin typeface="Courier New"/>
                          <a:cs typeface="Courier New"/>
                        </a:rPr>
                        <a:t>for</a:t>
                      </a:r>
                      <a:endParaRPr sz="1800">
                        <a:latin typeface="Courier New"/>
                        <a:cs typeface="Courier New"/>
                      </a:endParaRPr>
                    </a:p>
                  </a:txBody>
                  <a:tcPr marL="0" marR="0" marT="0" marB="0"/>
                </a:tc>
                <a:tc>
                  <a:txBody>
                    <a:bodyPr/>
                    <a:lstStyle/>
                    <a:p>
                      <a:pPr marL="67945">
                        <a:lnSpc>
                          <a:spcPct val="100000"/>
                        </a:lnSpc>
                      </a:pPr>
                      <a:r>
                        <a:rPr sz="1800" dirty="0">
                          <a:solidFill>
                            <a:srgbClr val="003300"/>
                          </a:solidFill>
                          <a:latin typeface="Courier New"/>
                          <a:cs typeface="Courier New"/>
                        </a:rPr>
                        <a:t>a</a:t>
                      </a:r>
                      <a:endParaRPr sz="1800">
                        <a:latin typeface="Courier New"/>
                        <a:cs typeface="Courier New"/>
                      </a:endParaRPr>
                    </a:p>
                  </a:txBody>
                  <a:tcPr marL="0" marR="0" marT="0" marB="0"/>
                </a:tc>
                <a:tc>
                  <a:txBody>
                    <a:bodyPr/>
                    <a:lstStyle/>
                    <a:p>
                      <a:pPr marL="67310">
                        <a:lnSpc>
                          <a:spcPct val="100000"/>
                        </a:lnSpc>
                      </a:pPr>
                      <a:r>
                        <a:rPr sz="1800" spc="-10" dirty="0">
                          <a:solidFill>
                            <a:srgbClr val="003300"/>
                          </a:solidFill>
                          <a:latin typeface="Courier New"/>
                          <a:cs typeface="Courier New"/>
                        </a:rPr>
                        <a:t>circle</a:t>
                      </a:r>
                      <a:endParaRPr sz="1800">
                        <a:latin typeface="Courier New"/>
                        <a:cs typeface="Courier New"/>
                      </a:endParaRPr>
                    </a:p>
                  </a:txBody>
                  <a:tcPr marL="0" marR="0" marT="0" marB="0"/>
                </a:tc>
                <a:extLst>
                  <a:ext uri="{0D108BD9-81ED-4DB2-BD59-A6C34878D82A}">
                    <a16:rowId xmlns:a16="http://schemas.microsoft.com/office/drawing/2014/main" val="10000"/>
                  </a:ext>
                </a:extLst>
              </a:tr>
              <a:tr h="274319">
                <a:tc>
                  <a:txBody>
                    <a:bodyPr/>
                    <a:lstStyle/>
                    <a:p>
                      <a:pPr marL="34925">
                        <a:lnSpc>
                          <a:spcPct val="100000"/>
                        </a:lnSpc>
                      </a:pPr>
                      <a:r>
                        <a:rPr sz="1800" spc="-5" dirty="0">
                          <a:solidFill>
                            <a:srgbClr val="00009A"/>
                          </a:solidFill>
                          <a:latin typeface="Courier New"/>
                          <a:cs typeface="Courier New"/>
                        </a:rPr>
                        <a:t>float</a:t>
                      </a:r>
                      <a:endParaRPr sz="1800">
                        <a:latin typeface="Courier New"/>
                        <a:cs typeface="Courier New"/>
                      </a:endParaRPr>
                    </a:p>
                  </a:txBody>
                  <a:tcPr marL="0" marR="0" marT="0" marB="0"/>
                </a:tc>
                <a:tc>
                  <a:txBody>
                    <a:bodyPr/>
                    <a:lstStyle/>
                    <a:p>
                      <a:pPr marL="67310">
                        <a:lnSpc>
                          <a:spcPct val="100000"/>
                        </a:lnSpc>
                        <a:tabLst>
                          <a:tab pos="4300855" algn="l"/>
                        </a:tabLst>
                      </a:pPr>
                      <a:r>
                        <a:rPr sz="1800" b="1" spc="-5" dirty="0">
                          <a:latin typeface="Courier New"/>
                          <a:cs typeface="Courier New"/>
                        </a:rPr>
                        <a:t>getAre</a:t>
                      </a:r>
                      <a:r>
                        <a:rPr sz="1800" b="1" spc="-10" dirty="0">
                          <a:latin typeface="Courier New"/>
                          <a:cs typeface="Courier New"/>
                        </a:rPr>
                        <a:t>a</a:t>
                      </a:r>
                      <a:r>
                        <a:rPr sz="1800" dirty="0">
                          <a:latin typeface="Courier New"/>
                          <a:cs typeface="Courier New"/>
                        </a:rPr>
                        <a:t>(</a:t>
                      </a:r>
                      <a:r>
                        <a:rPr sz="1800" spc="-15" dirty="0">
                          <a:latin typeface="Courier New"/>
                          <a:cs typeface="Courier New"/>
                        </a:rPr>
                        <a:t> </a:t>
                      </a:r>
                      <a:r>
                        <a:rPr sz="1800" spc="-5" dirty="0">
                          <a:solidFill>
                            <a:srgbClr val="00009A"/>
                          </a:solidFill>
                          <a:latin typeface="Courier New"/>
                          <a:cs typeface="Courier New"/>
                        </a:rPr>
                        <a:t>floa</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x</a:t>
                      </a:r>
                      <a:r>
                        <a:rPr sz="1800" dirty="0">
                          <a:latin typeface="Courier New"/>
                          <a:cs typeface="Courier New"/>
                        </a:rPr>
                        <a:t>,</a:t>
                      </a:r>
                      <a:r>
                        <a:rPr sz="1800" spc="-10" dirty="0">
                          <a:latin typeface="Courier New"/>
                          <a:cs typeface="Courier New"/>
                        </a:rPr>
                        <a:t> </a:t>
                      </a:r>
                      <a:r>
                        <a:rPr sz="1800" spc="-5" dirty="0">
                          <a:solidFill>
                            <a:srgbClr val="00009A"/>
                          </a:solidFill>
                          <a:latin typeface="Courier New"/>
                          <a:cs typeface="Courier New"/>
                        </a:rPr>
                        <a:t>floa</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dirty="0">
                          <a:latin typeface="Courier New"/>
                          <a:cs typeface="Courier New"/>
                        </a:rPr>
                        <a:t>y</a:t>
                      </a:r>
                      <a:r>
                        <a:rPr sz="1800" spc="-15" dirty="0">
                          <a:latin typeface="Courier New"/>
                          <a:cs typeface="Courier New"/>
                        </a:rPr>
                        <a:t> </a:t>
                      </a:r>
                      <a:r>
                        <a:rPr sz="1800" spc="-10" dirty="0">
                          <a:latin typeface="Courier New"/>
                          <a:cs typeface="Courier New"/>
                        </a:rPr>
                        <a:t>)</a:t>
                      </a:r>
                      <a:r>
                        <a:rPr sz="1800" dirty="0">
                          <a:latin typeface="Courier New"/>
                          <a:cs typeface="Courier New"/>
                        </a:rPr>
                        <a:t>;	</a:t>
                      </a: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10" dirty="0">
                          <a:solidFill>
                            <a:srgbClr val="003300"/>
                          </a:solidFill>
                          <a:latin typeface="Courier New"/>
                          <a:cs typeface="Courier New"/>
                        </a:rPr>
                        <a:t>for</a:t>
                      </a:r>
                      <a:endParaRPr sz="1800">
                        <a:latin typeface="Courier New"/>
                        <a:cs typeface="Courier New"/>
                      </a:endParaRPr>
                    </a:p>
                  </a:txBody>
                  <a:tcPr marL="0" marR="0" marT="0" marB="0"/>
                </a:tc>
                <a:tc>
                  <a:txBody>
                    <a:bodyPr/>
                    <a:lstStyle/>
                    <a:p>
                      <a:pPr marL="67945">
                        <a:lnSpc>
                          <a:spcPct val="100000"/>
                        </a:lnSpc>
                      </a:pPr>
                      <a:r>
                        <a:rPr sz="1800" dirty="0">
                          <a:solidFill>
                            <a:srgbClr val="003300"/>
                          </a:solidFill>
                          <a:latin typeface="Courier New"/>
                          <a:cs typeface="Courier New"/>
                        </a:rPr>
                        <a:t>a</a:t>
                      </a:r>
                      <a:endParaRPr sz="1800">
                        <a:latin typeface="Courier New"/>
                        <a:cs typeface="Courier New"/>
                      </a:endParaRPr>
                    </a:p>
                  </a:txBody>
                  <a:tcPr marL="0" marR="0" marT="0" marB="0"/>
                </a:tc>
                <a:tc>
                  <a:txBody>
                    <a:bodyPr/>
                    <a:lstStyle/>
                    <a:p>
                      <a:pPr marL="67310">
                        <a:lnSpc>
                          <a:spcPct val="100000"/>
                        </a:lnSpc>
                      </a:pPr>
                      <a:r>
                        <a:rPr sz="1800" spc="-10" dirty="0">
                          <a:solidFill>
                            <a:srgbClr val="003300"/>
                          </a:solidFill>
                          <a:latin typeface="Courier New"/>
                          <a:cs typeface="Courier New"/>
                        </a:rPr>
                        <a:t>rectangle</a:t>
                      </a:r>
                      <a:endParaRPr sz="1800">
                        <a:latin typeface="Courier New"/>
                        <a:cs typeface="Courier New"/>
                      </a:endParaRPr>
                    </a:p>
                  </a:txBody>
                  <a:tcPr marL="0" marR="0" marT="0" marB="0"/>
                </a:tc>
                <a:extLst>
                  <a:ext uri="{0D108BD9-81ED-4DB2-BD59-A6C34878D82A}">
                    <a16:rowId xmlns:a16="http://schemas.microsoft.com/office/drawing/2014/main" val="10001"/>
                  </a:ext>
                </a:extLst>
              </a:tr>
              <a:tr h="274320">
                <a:tc>
                  <a:txBody>
                    <a:bodyPr/>
                    <a:lstStyle/>
                    <a:p>
                      <a:pPr marL="34925">
                        <a:lnSpc>
                          <a:spcPct val="100000"/>
                        </a:lnSpc>
                        <a:tabLst>
                          <a:tab pos="581025" algn="l"/>
                        </a:tabLst>
                      </a:pPr>
                      <a:r>
                        <a:rPr sz="1800" dirty="0">
                          <a:latin typeface="Courier New"/>
                          <a:cs typeface="Courier New"/>
                        </a:rPr>
                        <a:t>.	.</a:t>
                      </a:r>
                      <a:endParaRPr sz="1800">
                        <a:latin typeface="Courier New"/>
                        <a:cs typeface="Courier New"/>
                      </a:endParaRPr>
                    </a:p>
                  </a:txBody>
                  <a:tcPr marL="0" marR="0" marT="0" marB="0"/>
                </a:tc>
                <a:tc>
                  <a:txBody>
                    <a:bodyPr/>
                    <a:lstStyle/>
                    <a:p>
                      <a:pPr marL="340995">
                        <a:lnSpc>
                          <a:spcPct val="100000"/>
                        </a:lnSpc>
                        <a:tabLst>
                          <a:tab pos="1023619" algn="l"/>
                        </a:tabLst>
                      </a:pPr>
                      <a:r>
                        <a:rPr sz="1800" dirty="0">
                          <a:latin typeface="Courier New"/>
                          <a:cs typeface="Courier New"/>
                        </a:rPr>
                        <a:t>.	.</a:t>
                      </a:r>
                      <a:endParaRPr sz="1800">
                        <a:latin typeface="Courier New"/>
                        <a:cs typeface="Courier New"/>
                      </a:endParaRPr>
                    </a:p>
                  </a:txBody>
                  <a:tcPr marL="0" marR="0" marT="0" marB="0"/>
                </a:tc>
                <a:tc>
                  <a:txBody>
                    <a:bodyPr/>
                    <a:lstStyle/>
                    <a:p>
                      <a:endParaRPr sz="1800">
                        <a:latin typeface="Courier New"/>
                        <a:cs typeface="Courier New"/>
                      </a:endParaRPr>
                    </a:p>
                  </a:txBody>
                  <a:tcPr marL="0" marR="0" marT="0" marB="0"/>
                </a:tc>
                <a:tc>
                  <a:txBody>
                    <a:bodyPr/>
                    <a:lstStyle/>
                    <a:p>
                      <a:endParaRPr sz="1800">
                        <a:latin typeface="Courier New"/>
                        <a:cs typeface="Courier New"/>
                      </a:endParaRPr>
                    </a:p>
                  </a:txBody>
                  <a:tcPr marL="0" marR="0" marT="0" marB="0"/>
                </a:tc>
                <a:extLst>
                  <a:ext uri="{0D108BD9-81ED-4DB2-BD59-A6C34878D82A}">
                    <a16:rowId xmlns:a16="http://schemas.microsoft.com/office/drawing/2014/main" val="10002"/>
                  </a:ext>
                </a:extLst>
              </a:tr>
              <a:tr h="274320">
                <a:tc>
                  <a:txBody>
                    <a:bodyPr/>
                    <a:lstStyle/>
                    <a:p>
                      <a:pPr marL="34925">
                        <a:lnSpc>
                          <a:spcPct val="100000"/>
                        </a:lnSpc>
                      </a:pPr>
                      <a:r>
                        <a:rPr sz="1800" spc="-5" dirty="0">
                          <a:solidFill>
                            <a:srgbClr val="00009A"/>
                          </a:solidFill>
                          <a:latin typeface="Courier New"/>
                          <a:cs typeface="Courier New"/>
                        </a:rPr>
                        <a:t>float</a:t>
                      </a:r>
                      <a:endParaRPr sz="1800">
                        <a:latin typeface="Courier New"/>
                        <a:cs typeface="Courier New"/>
                      </a:endParaRPr>
                    </a:p>
                  </a:txBody>
                  <a:tcPr marL="0" marR="0" marT="0" marB="0"/>
                </a:tc>
                <a:tc>
                  <a:txBody>
                    <a:bodyPr/>
                    <a:lstStyle/>
                    <a:p>
                      <a:pPr marL="67310">
                        <a:lnSpc>
                          <a:spcPct val="100000"/>
                        </a:lnSpc>
                      </a:pPr>
                      <a:r>
                        <a:rPr sz="1800" spc="-5" dirty="0">
                          <a:latin typeface="Courier New"/>
                          <a:cs typeface="Courier New"/>
                        </a:rPr>
                        <a:t>cirArea</a:t>
                      </a:r>
                      <a:r>
                        <a:rPr sz="1800" dirty="0">
                          <a:latin typeface="Courier New"/>
                          <a:cs typeface="Courier New"/>
                        </a:rPr>
                        <a:t>,</a:t>
                      </a:r>
                      <a:r>
                        <a:rPr sz="1800" spc="-10" dirty="0">
                          <a:latin typeface="Courier New"/>
                          <a:cs typeface="Courier New"/>
                        </a:rPr>
                        <a:t> </a:t>
                      </a:r>
                      <a:r>
                        <a:rPr sz="1800" spc="-5" dirty="0">
                          <a:latin typeface="Courier New"/>
                          <a:cs typeface="Courier New"/>
                        </a:rPr>
                        <a:t>cirRa</a:t>
                      </a:r>
                      <a:r>
                        <a:rPr sz="1800" dirty="0">
                          <a:latin typeface="Courier New"/>
                          <a:cs typeface="Courier New"/>
                        </a:rPr>
                        <a:t>d</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spc="-5" dirty="0">
                          <a:latin typeface="Courier New"/>
                          <a:cs typeface="Courier New"/>
                        </a:rPr>
                        <a:t>12.0;</a:t>
                      </a:r>
                      <a:endParaRPr sz="1800">
                        <a:latin typeface="Courier New"/>
                        <a:cs typeface="Courier New"/>
                      </a:endParaRPr>
                    </a:p>
                  </a:txBody>
                  <a:tcPr marL="0" marR="0" marT="0" marB="0"/>
                </a:tc>
                <a:tc>
                  <a:txBody>
                    <a:bodyPr/>
                    <a:lstStyle/>
                    <a:p>
                      <a:endParaRPr sz="1800">
                        <a:latin typeface="Courier New"/>
                        <a:cs typeface="Courier New"/>
                      </a:endParaRPr>
                    </a:p>
                  </a:txBody>
                  <a:tcPr marL="0" marR="0" marT="0" marB="0"/>
                </a:tc>
                <a:tc>
                  <a:txBody>
                    <a:bodyPr/>
                    <a:lstStyle/>
                    <a:p>
                      <a:endParaRPr sz="1800">
                        <a:latin typeface="Courier New"/>
                        <a:cs typeface="Courier New"/>
                      </a:endParaRPr>
                    </a:p>
                  </a:txBody>
                  <a:tcPr marL="0" marR="0" marT="0" marB="0"/>
                </a:tc>
                <a:extLst>
                  <a:ext uri="{0D108BD9-81ED-4DB2-BD59-A6C34878D82A}">
                    <a16:rowId xmlns:a16="http://schemas.microsoft.com/office/drawing/2014/main" val="10003"/>
                  </a:ext>
                </a:extLst>
              </a:tr>
              <a:tr h="314960">
                <a:tc>
                  <a:txBody>
                    <a:bodyPr/>
                    <a:lstStyle/>
                    <a:p>
                      <a:pPr marL="34925">
                        <a:lnSpc>
                          <a:spcPct val="100000"/>
                        </a:lnSpc>
                      </a:pPr>
                      <a:r>
                        <a:rPr sz="1800" spc="-5" dirty="0">
                          <a:solidFill>
                            <a:srgbClr val="00009A"/>
                          </a:solidFill>
                          <a:latin typeface="Courier New"/>
                          <a:cs typeface="Courier New"/>
                        </a:rPr>
                        <a:t>float</a:t>
                      </a:r>
                      <a:endParaRPr sz="1800">
                        <a:latin typeface="Courier New"/>
                        <a:cs typeface="Courier New"/>
                      </a:endParaRPr>
                    </a:p>
                  </a:txBody>
                  <a:tcPr marL="0" marR="0" marT="0" marB="0"/>
                </a:tc>
                <a:tc>
                  <a:txBody>
                    <a:bodyPr/>
                    <a:lstStyle/>
                    <a:p>
                      <a:pPr marL="67310">
                        <a:lnSpc>
                          <a:spcPct val="100000"/>
                        </a:lnSpc>
                      </a:pPr>
                      <a:r>
                        <a:rPr sz="1800" spc="-5" dirty="0">
                          <a:latin typeface="Courier New"/>
                          <a:cs typeface="Courier New"/>
                        </a:rPr>
                        <a:t>rectArea</a:t>
                      </a:r>
                      <a:r>
                        <a:rPr sz="1800" dirty="0">
                          <a:latin typeface="Courier New"/>
                          <a:cs typeface="Courier New"/>
                        </a:rPr>
                        <a:t>,</a:t>
                      </a:r>
                      <a:r>
                        <a:rPr sz="1800" spc="-10" dirty="0">
                          <a:latin typeface="Courier New"/>
                          <a:cs typeface="Courier New"/>
                        </a:rPr>
                        <a:t> </a:t>
                      </a:r>
                      <a:r>
                        <a:rPr sz="1800" spc="-5" dirty="0">
                          <a:latin typeface="Courier New"/>
                          <a:cs typeface="Courier New"/>
                        </a:rPr>
                        <a:t>widt</a:t>
                      </a:r>
                      <a:r>
                        <a:rPr sz="1800" dirty="0">
                          <a:latin typeface="Courier New"/>
                          <a:cs typeface="Courier New"/>
                        </a:rPr>
                        <a:t>h</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spc="-5" dirty="0">
                          <a:latin typeface="Courier New"/>
                          <a:cs typeface="Courier New"/>
                        </a:rPr>
                        <a:t>3.1</a:t>
                      </a:r>
                      <a:r>
                        <a:rPr sz="1800" dirty="0">
                          <a:latin typeface="Courier New"/>
                          <a:cs typeface="Courier New"/>
                        </a:rPr>
                        <a:t>,</a:t>
                      </a:r>
                      <a:r>
                        <a:rPr sz="1800" spc="-10" dirty="0">
                          <a:latin typeface="Courier New"/>
                          <a:cs typeface="Courier New"/>
                        </a:rPr>
                        <a:t> </a:t>
                      </a:r>
                      <a:r>
                        <a:rPr sz="1800" spc="-5" dirty="0">
                          <a:latin typeface="Courier New"/>
                          <a:cs typeface="Courier New"/>
                        </a:rPr>
                        <a:t>height=7.5;</a:t>
                      </a:r>
                      <a:endParaRPr sz="1800" dirty="0">
                        <a:latin typeface="Courier New"/>
                        <a:cs typeface="Courier New"/>
                      </a:endParaRPr>
                    </a:p>
                  </a:txBody>
                  <a:tcPr marL="0" marR="0" marT="0" marB="0"/>
                </a:tc>
                <a:tc>
                  <a:txBody>
                    <a:bodyPr/>
                    <a:lstStyle/>
                    <a:p>
                      <a:endParaRPr sz="1800">
                        <a:latin typeface="Courier New"/>
                        <a:cs typeface="Courier New"/>
                      </a:endParaRPr>
                    </a:p>
                  </a:txBody>
                  <a:tcPr marL="0" marR="0" marT="0" marB="0"/>
                </a:tc>
                <a:tc>
                  <a:txBody>
                    <a:bodyPr/>
                    <a:lstStyle/>
                    <a:p>
                      <a:endParaRPr sz="1800" dirty="0">
                        <a:latin typeface="Courier New"/>
                        <a:cs typeface="Courier New"/>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1093597" y="4467225"/>
            <a:ext cx="8506206" cy="3581159"/>
          </a:xfrm>
          <a:prstGeom prst="rect">
            <a:avLst/>
          </a:prstGeom>
          <a:blipFill>
            <a:blip r:embed="rId2" cstate="print"/>
            <a:stretch>
              <a:fillRect/>
            </a:stretch>
          </a:blipFill>
        </p:spPr>
        <p:txBody>
          <a:bodyPr wrap="square" lIns="0" tIns="0" rIns="0" bIns="0" rtlCol="0"/>
          <a:lstStyle/>
          <a:p>
            <a:endParaRPr/>
          </a:p>
        </p:txBody>
      </p:sp>
      <p:sp>
        <p:nvSpPr>
          <p:cNvPr id="2" name="object 2"/>
          <p:cNvSpPr txBox="1">
            <a:spLocks noGrp="1"/>
          </p:cNvSpPr>
          <p:nvPr>
            <p:ph type="title"/>
          </p:nvPr>
        </p:nvSpPr>
        <p:spPr>
          <a:xfrm>
            <a:off x="2170303" y="12032"/>
            <a:ext cx="6629400" cy="615553"/>
          </a:xfrm>
          <a:prstGeom prst="rect">
            <a:avLst/>
          </a:prstGeom>
        </p:spPr>
        <p:txBody>
          <a:bodyPr vert="horz" wrap="square" lIns="0" tIns="0" rIns="0" bIns="0" rtlCol="0">
            <a:spAutoFit/>
          </a:bodyPr>
          <a:lstStyle/>
          <a:p>
            <a:pPr marL="12700">
              <a:lnSpc>
                <a:spcPct val="100000"/>
              </a:lnSpc>
            </a:pPr>
            <a:r>
              <a:rPr lang="en-US" spc="-5" dirty="0"/>
              <a:t>VI. </a:t>
            </a:r>
            <a:r>
              <a:rPr spc="-5" dirty="0"/>
              <a:t>C</a:t>
            </a:r>
            <a:r>
              <a:rPr spc="20" dirty="0"/>
              <a:t>+</a:t>
            </a:r>
            <a:r>
              <a:rPr spc="-5" dirty="0"/>
              <a:t>+</a:t>
            </a:r>
            <a:r>
              <a:rPr spc="5" dirty="0"/>
              <a:t> </a:t>
            </a:r>
            <a:r>
              <a:rPr lang="en-US" spc="5" dirty="0"/>
              <a:t>F</a:t>
            </a:r>
            <a:r>
              <a:rPr dirty="0"/>
              <a:t>unction</a:t>
            </a:r>
            <a:r>
              <a:rPr spc="15" dirty="0"/>
              <a:t> </a:t>
            </a:r>
            <a:r>
              <a:rPr lang="en-US" spc="-55" dirty="0"/>
              <a:t>T</a:t>
            </a:r>
            <a:r>
              <a:rPr spc="-5" dirty="0"/>
              <a:t>empl</a:t>
            </a:r>
            <a:r>
              <a:rPr spc="-50" dirty="0"/>
              <a:t>a</a:t>
            </a:r>
            <a:r>
              <a:rPr spc="-55" dirty="0"/>
              <a:t>t</a:t>
            </a:r>
            <a:r>
              <a:rPr spc="-5" dirty="0"/>
              <a:t>e</a:t>
            </a:r>
            <a:endParaRPr dirty="0"/>
          </a:p>
        </p:txBody>
      </p:sp>
      <p:sp>
        <p:nvSpPr>
          <p:cNvPr id="3" name="object 3"/>
          <p:cNvSpPr txBox="1"/>
          <p:nvPr/>
        </p:nvSpPr>
        <p:spPr>
          <a:xfrm>
            <a:off x="50800" y="558979"/>
            <a:ext cx="10591800" cy="3567643"/>
          </a:xfrm>
          <a:prstGeom prst="rect">
            <a:avLst/>
          </a:prstGeom>
        </p:spPr>
        <p:txBody>
          <a:bodyPr vert="horz" wrap="square" lIns="0" tIns="0" rIns="0" bIns="0" rtlCol="0">
            <a:spAutoFit/>
          </a:bodyPr>
          <a:lstStyle/>
          <a:p>
            <a:pPr marL="355600" marR="5080" indent="-342900">
              <a:lnSpc>
                <a:spcPct val="150000"/>
              </a:lnSpc>
              <a:buFont typeface="Arial"/>
              <a:buChar char="•"/>
              <a:tabLst>
                <a:tab pos="355600" algn="l"/>
              </a:tabLst>
            </a:pPr>
            <a:r>
              <a:rPr sz="2400" spc="-5" dirty="0">
                <a:latin typeface="Calibri"/>
                <a:cs typeface="Calibri"/>
              </a:rPr>
              <a:t>Functio</a:t>
            </a:r>
            <a:r>
              <a:rPr sz="2400" dirty="0">
                <a:latin typeface="Calibri"/>
                <a:cs typeface="Calibri"/>
              </a:rPr>
              <a:t>n</a:t>
            </a:r>
            <a:r>
              <a:rPr sz="2400" spc="25" dirty="0">
                <a:latin typeface="Calibri"/>
                <a:cs typeface="Calibri"/>
              </a:rPr>
              <a:t> </a:t>
            </a:r>
            <a:r>
              <a:rPr sz="2400" spc="-10" dirty="0">
                <a:latin typeface="Calibri"/>
                <a:cs typeface="Calibri"/>
              </a:rPr>
              <a:t>o</a:t>
            </a:r>
            <a:r>
              <a:rPr sz="2400" spc="-30" dirty="0">
                <a:latin typeface="Calibri"/>
                <a:cs typeface="Calibri"/>
              </a:rPr>
              <a:t>v</a:t>
            </a:r>
            <a:r>
              <a:rPr sz="2400" spc="-5" dirty="0">
                <a:latin typeface="Calibri"/>
                <a:cs typeface="Calibri"/>
              </a:rPr>
              <a:t>erloadin</a:t>
            </a:r>
            <a:r>
              <a:rPr sz="2400" dirty="0">
                <a:latin typeface="Calibri"/>
                <a:cs typeface="Calibri"/>
              </a:rPr>
              <a:t>g</a:t>
            </a:r>
            <a:r>
              <a:rPr sz="2400" spc="-15" dirty="0">
                <a:latin typeface="Calibri"/>
                <a:cs typeface="Calibri"/>
              </a:rPr>
              <a:t> </a:t>
            </a:r>
            <a:r>
              <a:rPr sz="2400" spc="-5" dirty="0">
                <a:latin typeface="Calibri"/>
                <a:cs typeface="Calibri"/>
              </a:rPr>
              <a:t>i</a:t>
            </a:r>
            <a:r>
              <a:rPr sz="2400" dirty="0">
                <a:latin typeface="Calibri"/>
                <a:cs typeface="Calibri"/>
              </a:rPr>
              <a:t>s</a:t>
            </a:r>
            <a:r>
              <a:rPr sz="2400" spc="5" dirty="0">
                <a:latin typeface="Calibri"/>
                <a:cs typeface="Calibri"/>
              </a:rPr>
              <a:t> </a:t>
            </a:r>
            <a:r>
              <a:rPr sz="2400" dirty="0">
                <a:latin typeface="Calibri"/>
                <a:cs typeface="Calibri"/>
              </a:rPr>
              <a:t>an </a:t>
            </a:r>
            <a:r>
              <a:rPr sz="2400" spc="-30" dirty="0">
                <a:latin typeface="Calibri"/>
                <a:cs typeface="Calibri"/>
              </a:rPr>
              <a:t>ef</a:t>
            </a:r>
            <a:r>
              <a:rPr sz="2400" dirty="0">
                <a:latin typeface="Calibri"/>
                <a:cs typeface="Calibri"/>
              </a:rPr>
              <a:t>f</a:t>
            </a:r>
            <a:r>
              <a:rPr sz="2400" spc="-10" dirty="0">
                <a:latin typeface="Calibri"/>
                <a:cs typeface="Calibri"/>
              </a:rPr>
              <a:t>i</a:t>
            </a:r>
            <a:r>
              <a:rPr sz="2400" spc="-5" dirty="0">
                <a:latin typeface="Calibri"/>
                <a:cs typeface="Calibri"/>
              </a:rPr>
              <a:t>ci</a:t>
            </a:r>
            <a:r>
              <a:rPr sz="2400" spc="-15" dirty="0">
                <a:latin typeface="Calibri"/>
                <a:cs typeface="Calibri"/>
              </a:rPr>
              <a:t>e</a:t>
            </a:r>
            <a:r>
              <a:rPr sz="2400" spc="-30" dirty="0">
                <a:latin typeface="Calibri"/>
                <a:cs typeface="Calibri"/>
              </a:rPr>
              <a:t>n</a:t>
            </a:r>
            <a:r>
              <a:rPr sz="2400" dirty="0">
                <a:latin typeface="Calibri"/>
                <a:cs typeface="Calibri"/>
              </a:rPr>
              <a:t>t</a:t>
            </a:r>
            <a:r>
              <a:rPr sz="2400" spc="-10" dirty="0">
                <a:latin typeface="Calibri"/>
                <a:cs typeface="Calibri"/>
              </a:rPr>
              <a:t> </a:t>
            </a:r>
            <a:r>
              <a:rPr sz="2400" spc="-5" dirty="0">
                <a:latin typeface="Calibri"/>
                <a:cs typeface="Calibri"/>
              </a:rPr>
              <a:t>app</a:t>
            </a:r>
            <a:r>
              <a:rPr sz="2400" spc="-50" dirty="0">
                <a:latin typeface="Calibri"/>
                <a:cs typeface="Calibri"/>
              </a:rPr>
              <a:t>r</a:t>
            </a:r>
            <a:r>
              <a:rPr sz="2400" spc="-5" dirty="0">
                <a:latin typeface="Calibri"/>
                <a:cs typeface="Calibri"/>
              </a:rPr>
              <a:t>oac</a:t>
            </a:r>
            <a:r>
              <a:rPr sz="2400" dirty="0">
                <a:latin typeface="Calibri"/>
                <a:cs typeface="Calibri"/>
              </a:rPr>
              <a:t>h</a:t>
            </a:r>
            <a:r>
              <a:rPr sz="2400" spc="20" dirty="0">
                <a:latin typeface="Calibri"/>
                <a:cs typeface="Calibri"/>
              </a:rPr>
              <a:t> </a:t>
            </a:r>
            <a:r>
              <a:rPr sz="2400" spc="-5" dirty="0">
                <a:latin typeface="Calibri"/>
                <a:cs typeface="Calibri"/>
              </a:rPr>
              <a:t>when </a:t>
            </a:r>
            <a:r>
              <a:rPr sz="2400" b="1" spc="-5" dirty="0">
                <a:latin typeface="Calibri"/>
                <a:cs typeface="Calibri"/>
              </a:rPr>
              <a:t>d</a:t>
            </a:r>
            <a:r>
              <a:rPr sz="2400" b="1" spc="-25" dirty="0">
                <a:latin typeface="Calibri"/>
                <a:cs typeface="Calibri"/>
              </a:rPr>
              <a:t>e</a:t>
            </a:r>
            <a:r>
              <a:rPr sz="2400" b="1" spc="-5" dirty="0">
                <a:latin typeface="Calibri"/>
                <a:cs typeface="Calibri"/>
              </a:rPr>
              <a:t>finition</a:t>
            </a:r>
            <a:r>
              <a:rPr sz="2400" b="1" dirty="0">
                <a:latin typeface="Calibri"/>
                <a:cs typeface="Calibri"/>
              </a:rPr>
              <a:t>s </a:t>
            </a:r>
            <a:r>
              <a:rPr sz="2400" b="1" spc="-5" dirty="0">
                <a:latin typeface="Calibri"/>
                <a:cs typeface="Calibri"/>
              </a:rPr>
              <a:t>o</a:t>
            </a:r>
            <a:r>
              <a:rPr sz="2400" b="1" dirty="0">
                <a:latin typeface="Calibri"/>
                <a:cs typeface="Calibri"/>
              </a:rPr>
              <a:t>f </a:t>
            </a:r>
            <a:r>
              <a:rPr sz="2400" b="1" spc="-5" dirty="0">
                <a:latin typeface="Calibri"/>
                <a:cs typeface="Calibri"/>
              </a:rPr>
              <a:t>th</a:t>
            </a:r>
            <a:r>
              <a:rPr sz="2400" b="1" dirty="0">
                <a:latin typeface="Calibri"/>
                <a:cs typeface="Calibri"/>
              </a:rPr>
              <a:t>e </a:t>
            </a:r>
            <a:r>
              <a:rPr sz="2400" b="1" spc="-10" dirty="0">
                <a:latin typeface="Calibri"/>
                <a:cs typeface="Calibri"/>
              </a:rPr>
              <a:t>o</a:t>
            </a:r>
            <a:r>
              <a:rPr sz="2400" b="1" spc="-30" dirty="0">
                <a:latin typeface="Calibri"/>
                <a:cs typeface="Calibri"/>
              </a:rPr>
              <a:t>v</a:t>
            </a:r>
            <a:r>
              <a:rPr sz="2400" b="1" spc="-5" dirty="0">
                <a:latin typeface="Calibri"/>
                <a:cs typeface="Calibri"/>
              </a:rPr>
              <a:t>erloade</a:t>
            </a:r>
            <a:r>
              <a:rPr sz="2400" b="1" dirty="0">
                <a:latin typeface="Calibri"/>
                <a:cs typeface="Calibri"/>
              </a:rPr>
              <a:t>d</a:t>
            </a:r>
            <a:r>
              <a:rPr sz="2400" b="1" spc="-10" dirty="0">
                <a:latin typeface="Calibri"/>
                <a:cs typeface="Calibri"/>
              </a:rPr>
              <a:t> </a:t>
            </a:r>
            <a:r>
              <a:rPr sz="2400" b="1" spc="-5" dirty="0">
                <a:latin typeface="Calibri"/>
                <a:cs typeface="Calibri"/>
              </a:rPr>
              <a:t>function</a:t>
            </a:r>
            <a:r>
              <a:rPr sz="2400" b="1" dirty="0">
                <a:latin typeface="Calibri"/>
                <a:cs typeface="Calibri"/>
              </a:rPr>
              <a:t>s</a:t>
            </a:r>
            <a:r>
              <a:rPr sz="2400" b="1" spc="20" dirty="0">
                <a:latin typeface="Calibri"/>
                <a:cs typeface="Calibri"/>
              </a:rPr>
              <a:t> </a:t>
            </a:r>
            <a:r>
              <a:rPr lang="en-US" sz="2400" b="1" spc="-5" dirty="0">
                <a:latin typeface="Calibri"/>
                <a:cs typeface="Calibri"/>
              </a:rPr>
              <a:t>are</a:t>
            </a:r>
            <a:r>
              <a:rPr sz="2400" b="1" dirty="0">
                <a:latin typeface="Calibri"/>
                <a:cs typeface="Calibri"/>
              </a:rPr>
              <a:t> </a:t>
            </a:r>
            <a:r>
              <a:rPr sz="2400" b="1" spc="-5" dirty="0">
                <a:latin typeface="Calibri"/>
                <a:cs typeface="Calibri"/>
              </a:rPr>
              <a:t>di</a:t>
            </a:r>
            <a:r>
              <a:rPr sz="2400" b="1" spc="-30" dirty="0">
                <a:latin typeface="Calibri"/>
                <a:cs typeface="Calibri"/>
              </a:rPr>
              <a:t>f</a:t>
            </a:r>
            <a:r>
              <a:rPr sz="2400" b="1" spc="-70" dirty="0">
                <a:latin typeface="Calibri"/>
                <a:cs typeface="Calibri"/>
              </a:rPr>
              <a:t>f</a:t>
            </a:r>
            <a:r>
              <a:rPr sz="2400" b="1" spc="-10" dirty="0">
                <a:latin typeface="Calibri"/>
                <a:cs typeface="Calibri"/>
              </a:rPr>
              <a:t>e</a:t>
            </a:r>
            <a:r>
              <a:rPr sz="2400" b="1" spc="-40" dirty="0">
                <a:latin typeface="Calibri"/>
                <a:cs typeface="Calibri"/>
              </a:rPr>
              <a:t>r</a:t>
            </a:r>
            <a:r>
              <a:rPr sz="2400" b="1" spc="-5" dirty="0">
                <a:latin typeface="Calibri"/>
                <a:cs typeface="Calibri"/>
              </a:rPr>
              <a:t>e</a:t>
            </a:r>
            <a:r>
              <a:rPr sz="2400" b="1" spc="-30" dirty="0">
                <a:latin typeface="Calibri"/>
                <a:cs typeface="Calibri"/>
              </a:rPr>
              <a:t>n</a:t>
            </a:r>
            <a:r>
              <a:rPr sz="2400" b="1" dirty="0">
                <a:latin typeface="Calibri"/>
                <a:cs typeface="Calibri"/>
              </a:rPr>
              <a:t>t</a:t>
            </a:r>
            <a:r>
              <a:rPr lang="en-AU" sz="2400" b="1" dirty="0">
                <a:latin typeface="Calibri"/>
                <a:cs typeface="Calibri"/>
              </a:rPr>
              <a:t>. </a:t>
            </a:r>
          </a:p>
          <a:p>
            <a:pPr marL="355600" marR="5080" indent="-342900">
              <a:lnSpc>
                <a:spcPct val="150000"/>
              </a:lnSpc>
              <a:buFont typeface="Arial"/>
              <a:buChar char="•"/>
              <a:tabLst>
                <a:tab pos="355600" algn="l"/>
              </a:tabLst>
            </a:pPr>
            <a:r>
              <a:rPr lang="en-AU" sz="2400" b="1" dirty="0">
                <a:latin typeface="Calibri"/>
                <a:cs typeface="Calibri"/>
              </a:rPr>
              <a:t>If NOT, there is a scope for enhancement.</a:t>
            </a:r>
          </a:p>
          <a:p>
            <a:pPr marL="355600" marR="5080" indent="-342900">
              <a:lnSpc>
                <a:spcPct val="150000"/>
              </a:lnSpc>
              <a:buFont typeface="Arial"/>
              <a:buChar char="•"/>
              <a:tabLst>
                <a:tab pos="355600" algn="l"/>
              </a:tabLst>
            </a:pPr>
            <a:r>
              <a:rPr sz="2400" i="1" spc="-5" dirty="0">
                <a:solidFill>
                  <a:srgbClr val="006500"/>
                </a:solidFill>
                <a:latin typeface="Calibri"/>
                <a:cs typeface="Calibri"/>
              </a:rPr>
              <a:t>E</a:t>
            </a:r>
            <a:r>
              <a:rPr sz="2400" i="1" spc="-60" dirty="0">
                <a:solidFill>
                  <a:srgbClr val="006500"/>
                </a:solidFill>
                <a:latin typeface="Calibri"/>
                <a:cs typeface="Calibri"/>
              </a:rPr>
              <a:t>x</a:t>
            </a:r>
            <a:r>
              <a:rPr sz="2400" i="1" spc="-5" dirty="0">
                <a:solidFill>
                  <a:srgbClr val="006500"/>
                </a:solidFill>
                <a:latin typeface="Calibri"/>
                <a:cs typeface="Calibri"/>
              </a:rPr>
              <a:t>ample</a:t>
            </a:r>
            <a:r>
              <a:rPr sz="2400" i="1" dirty="0">
                <a:solidFill>
                  <a:srgbClr val="006500"/>
                </a:solidFill>
                <a:latin typeface="Calibri"/>
                <a:cs typeface="Calibri"/>
              </a:rPr>
              <a:t>:</a:t>
            </a:r>
            <a:r>
              <a:rPr sz="2400" i="1" spc="5" dirty="0">
                <a:solidFill>
                  <a:srgbClr val="006500"/>
                </a:solidFill>
                <a:latin typeface="Calibri"/>
                <a:cs typeface="Calibri"/>
              </a:rPr>
              <a:t> </a:t>
            </a:r>
            <a:r>
              <a:rPr sz="2400" spc="-10" dirty="0">
                <a:latin typeface="Calibri"/>
                <a:cs typeface="Calibri"/>
              </a:rPr>
              <a:t>C</a:t>
            </a:r>
            <a:r>
              <a:rPr sz="2400" spc="-40" dirty="0">
                <a:latin typeface="Calibri"/>
                <a:cs typeface="Calibri"/>
              </a:rPr>
              <a:t>r</a:t>
            </a:r>
            <a:r>
              <a:rPr sz="2400" spc="-5" dirty="0">
                <a:latin typeface="Calibri"/>
                <a:cs typeface="Calibri"/>
              </a:rPr>
              <a:t>e</a:t>
            </a:r>
            <a:r>
              <a:rPr sz="2400" spc="-30" dirty="0">
                <a:latin typeface="Calibri"/>
                <a:cs typeface="Calibri"/>
              </a:rPr>
              <a:t>a</a:t>
            </a:r>
            <a:r>
              <a:rPr sz="2400" spc="-25" dirty="0">
                <a:latin typeface="Calibri"/>
                <a:cs typeface="Calibri"/>
              </a:rPr>
              <a:t>t</a:t>
            </a:r>
            <a:r>
              <a:rPr sz="2400" spc="-5" dirty="0">
                <a:latin typeface="Calibri"/>
                <a:cs typeface="Calibri"/>
              </a:rPr>
              <a:t>e </a:t>
            </a:r>
            <a:r>
              <a:rPr sz="2400" dirty="0">
                <a:latin typeface="Calibri"/>
                <a:cs typeface="Calibri"/>
              </a:rPr>
              <a:t>a </a:t>
            </a:r>
            <a:r>
              <a:rPr sz="2400" spc="-5" dirty="0">
                <a:latin typeface="Calibri"/>
                <a:cs typeface="Calibri"/>
              </a:rPr>
              <a:t>functio</a:t>
            </a:r>
            <a:r>
              <a:rPr sz="2400" dirty="0">
                <a:latin typeface="Calibri"/>
                <a:cs typeface="Calibri"/>
              </a:rPr>
              <a:t>n</a:t>
            </a:r>
            <a:r>
              <a:rPr sz="2400" spc="-10" dirty="0">
                <a:latin typeface="Calibri"/>
                <a:cs typeface="Calibri"/>
              </a:rPr>
              <a:t> </a:t>
            </a:r>
            <a:r>
              <a:rPr sz="2400" spc="-5" dirty="0">
                <a:latin typeface="Calibri"/>
                <a:cs typeface="Calibri"/>
              </a:rPr>
              <a:t>th</a:t>
            </a:r>
            <a:r>
              <a:rPr sz="2400" spc="-25" dirty="0">
                <a:latin typeface="Calibri"/>
                <a:cs typeface="Calibri"/>
              </a:rPr>
              <a:t>a</a:t>
            </a:r>
            <a:r>
              <a:rPr sz="2400" dirty="0">
                <a:latin typeface="Calibri"/>
                <a:cs typeface="Calibri"/>
              </a:rPr>
              <a:t>t</a:t>
            </a:r>
            <a:r>
              <a:rPr sz="2400" spc="-10" dirty="0">
                <a:latin typeface="Calibri"/>
                <a:cs typeface="Calibri"/>
              </a:rPr>
              <a:t> </a:t>
            </a:r>
            <a:r>
              <a:rPr sz="2400" spc="-5" dirty="0">
                <a:latin typeface="Calibri"/>
                <a:cs typeface="Calibri"/>
              </a:rPr>
              <a:t>i</a:t>
            </a:r>
            <a:r>
              <a:rPr sz="2400" spc="-45" dirty="0">
                <a:latin typeface="Calibri"/>
                <a:cs typeface="Calibri"/>
              </a:rPr>
              <a:t>n</a:t>
            </a:r>
            <a:r>
              <a:rPr sz="2400" spc="-30" dirty="0">
                <a:latin typeface="Calibri"/>
                <a:cs typeface="Calibri"/>
              </a:rPr>
              <a:t>v</a:t>
            </a:r>
            <a:r>
              <a:rPr sz="2400" spc="-5" dirty="0">
                <a:latin typeface="Calibri"/>
                <a:cs typeface="Calibri"/>
              </a:rPr>
              <a:t>e</a:t>
            </a:r>
            <a:r>
              <a:rPr sz="2400" spc="-50" dirty="0">
                <a:latin typeface="Calibri"/>
                <a:cs typeface="Calibri"/>
              </a:rPr>
              <a:t>r</a:t>
            </a:r>
            <a:r>
              <a:rPr sz="2400" spc="-5" dirty="0">
                <a:latin typeface="Calibri"/>
                <a:cs typeface="Calibri"/>
              </a:rPr>
              <a:t>ses</a:t>
            </a:r>
            <a:r>
              <a:rPr sz="2400" spc="15"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sig</a:t>
            </a:r>
            <a:r>
              <a:rPr sz="2400" dirty="0">
                <a:latin typeface="Calibri"/>
                <a:cs typeface="Calibri"/>
              </a:rPr>
              <a:t>n</a:t>
            </a:r>
            <a:r>
              <a:rPr sz="2400" spc="-10"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dirty="0">
                <a:latin typeface="Calibri"/>
                <a:cs typeface="Calibri"/>
              </a:rPr>
              <a:t>a </a:t>
            </a:r>
            <a:r>
              <a:rPr sz="2400" spc="-5" dirty="0">
                <a:latin typeface="Calibri"/>
                <a:cs typeface="Calibri"/>
              </a:rPr>
              <a:t>numbe</a:t>
            </a:r>
            <a:r>
              <a:rPr sz="2400" dirty="0">
                <a:latin typeface="Calibri"/>
                <a:cs typeface="Calibri"/>
              </a:rPr>
              <a:t>r</a:t>
            </a:r>
            <a:r>
              <a:rPr sz="2400" spc="5" dirty="0">
                <a:latin typeface="Calibri"/>
                <a:cs typeface="Calibri"/>
              </a:rPr>
              <a:t> </a:t>
            </a:r>
            <a:r>
              <a:rPr sz="2400" u="heavy" spc="-5" dirty="0">
                <a:latin typeface="Calibri"/>
                <a:cs typeface="Calibri"/>
              </a:rPr>
              <a:t>of</a:t>
            </a:r>
            <a:r>
              <a:rPr sz="2400" u="heavy" spc="-60" dirty="0">
                <a:latin typeface="Times New Roman"/>
                <a:cs typeface="Times New Roman"/>
              </a:rPr>
              <a:t> </a:t>
            </a:r>
            <a:r>
              <a:rPr sz="2400" u="heavy" dirty="0">
                <a:latin typeface="Calibri"/>
                <a:cs typeface="Calibri"/>
              </a:rPr>
              <a:t>a</a:t>
            </a:r>
            <a:r>
              <a:rPr sz="2400" u="heavy" spc="-45" dirty="0">
                <a:latin typeface="Calibri"/>
                <a:cs typeface="Calibri"/>
              </a:rPr>
              <a:t>n</a:t>
            </a:r>
            <a:r>
              <a:rPr sz="2400" u="heavy" spc="-5" dirty="0">
                <a:latin typeface="Calibri"/>
                <a:cs typeface="Calibri"/>
              </a:rPr>
              <a:t>y</a:t>
            </a:r>
            <a:r>
              <a:rPr sz="2400" u="heavy" spc="-60" dirty="0">
                <a:latin typeface="Times New Roman"/>
                <a:cs typeface="Times New Roman"/>
              </a:rPr>
              <a:t> </a:t>
            </a:r>
            <a:r>
              <a:rPr sz="2400" u="heavy" spc="-10" dirty="0">
                <a:latin typeface="Calibri"/>
                <a:cs typeface="Calibri"/>
              </a:rPr>
              <a:t>typ</a:t>
            </a:r>
            <a:r>
              <a:rPr sz="2400" u="heavy" spc="-5" dirty="0">
                <a:latin typeface="Calibri"/>
                <a:cs typeface="Calibri"/>
              </a:rPr>
              <a:t>e</a:t>
            </a:r>
            <a:r>
              <a:rPr sz="2400" spc="-5" dirty="0">
                <a:latin typeface="Calibri"/>
                <a:cs typeface="Calibri"/>
              </a:rPr>
              <a:t> </a:t>
            </a:r>
            <a:r>
              <a:rPr sz="2000" spc="-5" dirty="0">
                <a:solidFill>
                  <a:srgbClr val="00009A"/>
                </a:solidFill>
                <a:latin typeface="Calibri"/>
                <a:cs typeface="Calibri"/>
              </a:rPr>
              <a:t>(</a:t>
            </a:r>
            <a:r>
              <a:rPr sz="2000" dirty="0">
                <a:solidFill>
                  <a:srgbClr val="00009A"/>
                </a:solidFill>
                <a:latin typeface="Calibri"/>
                <a:cs typeface="Calibri"/>
              </a:rPr>
              <a:t> </a:t>
            </a:r>
            <a:r>
              <a:rPr sz="2000" spc="-5" dirty="0">
                <a:solidFill>
                  <a:srgbClr val="00009A"/>
                </a:solidFill>
                <a:latin typeface="Courier New"/>
                <a:cs typeface="Courier New"/>
              </a:rPr>
              <a:t>int,</a:t>
            </a:r>
            <a:r>
              <a:rPr sz="2000" dirty="0">
                <a:solidFill>
                  <a:srgbClr val="00009A"/>
                </a:solidFill>
                <a:latin typeface="Courier New"/>
                <a:cs typeface="Courier New"/>
              </a:rPr>
              <a:t> </a:t>
            </a:r>
            <a:r>
              <a:rPr sz="2000" spc="-5" dirty="0">
                <a:solidFill>
                  <a:srgbClr val="00009A"/>
                </a:solidFill>
                <a:latin typeface="Courier New"/>
                <a:cs typeface="Courier New"/>
              </a:rPr>
              <a:t>float,</a:t>
            </a:r>
            <a:r>
              <a:rPr sz="2000" dirty="0">
                <a:solidFill>
                  <a:srgbClr val="00009A"/>
                </a:solidFill>
                <a:latin typeface="Courier New"/>
                <a:cs typeface="Courier New"/>
              </a:rPr>
              <a:t> </a:t>
            </a:r>
            <a:r>
              <a:rPr sz="2000" spc="-5" dirty="0">
                <a:solidFill>
                  <a:srgbClr val="00009A"/>
                </a:solidFill>
                <a:latin typeface="Courier New"/>
                <a:cs typeface="Courier New"/>
              </a:rPr>
              <a:t>double</a:t>
            </a:r>
            <a:r>
              <a:rPr sz="2000" spc="-5" dirty="0">
                <a:solidFill>
                  <a:srgbClr val="00009A"/>
                </a:solidFill>
                <a:latin typeface="Calibri"/>
                <a:cs typeface="Calibri"/>
              </a:rPr>
              <a:t>,</a:t>
            </a:r>
            <a:r>
              <a:rPr sz="2000" dirty="0">
                <a:solidFill>
                  <a:srgbClr val="00009A"/>
                </a:solidFill>
                <a:latin typeface="Calibri"/>
                <a:cs typeface="Calibri"/>
              </a:rPr>
              <a:t> </a:t>
            </a:r>
            <a:r>
              <a:rPr sz="2000" spc="-5" dirty="0">
                <a:solidFill>
                  <a:srgbClr val="00009A"/>
                </a:solidFill>
                <a:latin typeface="Calibri"/>
                <a:cs typeface="Calibri"/>
              </a:rPr>
              <a:t>..</a:t>
            </a:r>
            <a:r>
              <a:rPr sz="2000" dirty="0">
                <a:solidFill>
                  <a:srgbClr val="00009A"/>
                </a:solidFill>
                <a:latin typeface="Calibri"/>
                <a:cs typeface="Calibri"/>
              </a:rPr>
              <a:t>.</a:t>
            </a:r>
            <a:r>
              <a:rPr sz="2000" spc="-15" dirty="0">
                <a:solidFill>
                  <a:srgbClr val="00009A"/>
                </a:solidFill>
                <a:latin typeface="Calibri"/>
                <a:cs typeface="Calibri"/>
              </a:rPr>
              <a:t> </a:t>
            </a:r>
            <a:r>
              <a:rPr sz="2000" spc="-5" dirty="0">
                <a:solidFill>
                  <a:srgbClr val="00009A"/>
                </a:solidFill>
                <a:latin typeface="Calibri"/>
                <a:cs typeface="Calibri"/>
              </a:rPr>
              <a:t>)</a:t>
            </a:r>
            <a:endParaRPr sz="2000" dirty="0">
              <a:latin typeface="Calibri"/>
              <a:cs typeface="Calibri"/>
            </a:endParaRPr>
          </a:p>
          <a:p>
            <a:pPr>
              <a:lnSpc>
                <a:spcPct val="100000"/>
              </a:lnSpc>
              <a:spcBef>
                <a:spcPts val="51"/>
              </a:spcBef>
            </a:pPr>
            <a:endParaRPr sz="100" dirty="0">
              <a:latin typeface="Times New Roman"/>
              <a:cs typeface="Times New Roman"/>
            </a:endParaRPr>
          </a:p>
          <a:p>
            <a:pPr marL="812800" lvl="1" indent="-342900">
              <a:buFont typeface="Arial"/>
              <a:buChar char="•"/>
              <a:tabLst>
                <a:tab pos="355600" algn="l"/>
              </a:tabLst>
            </a:pPr>
            <a:r>
              <a:rPr lang="en-US" sz="2400" b="1" spc="-5" dirty="0">
                <a:solidFill>
                  <a:srgbClr val="00B050"/>
                </a:solidFill>
                <a:latin typeface="Calibri"/>
                <a:cs typeface="Calibri"/>
              </a:rPr>
              <a:t>Naïve Solution</a:t>
            </a:r>
            <a:endParaRPr lang="en-AU" sz="2400" b="1" dirty="0">
              <a:solidFill>
                <a:srgbClr val="00B050"/>
              </a:solidFill>
              <a:latin typeface="Calibri"/>
              <a:cs typeface="Calibri"/>
            </a:endParaRPr>
          </a:p>
          <a:p>
            <a:pPr marL="12700">
              <a:lnSpc>
                <a:spcPct val="100000"/>
              </a:lnSpc>
              <a:tabLst>
                <a:tab pos="355600" algn="l"/>
              </a:tabLst>
            </a:pPr>
            <a:r>
              <a:rPr lang="en-AU" sz="2800" spc="-10" dirty="0">
                <a:latin typeface="Calibri"/>
                <a:cs typeface="Calibri"/>
              </a:rPr>
              <a:t>			</a:t>
            </a:r>
            <a:r>
              <a:rPr sz="2000" spc="-10" dirty="0">
                <a:latin typeface="Calibri"/>
                <a:cs typeface="Calibri"/>
              </a:rPr>
              <a:t>Functio</a:t>
            </a:r>
            <a:r>
              <a:rPr sz="2000" spc="-5" dirty="0">
                <a:latin typeface="Calibri"/>
                <a:cs typeface="Calibri"/>
              </a:rPr>
              <a:t>n</a:t>
            </a:r>
            <a:r>
              <a:rPr sz="2000" spc="20" dirty="0">
                <a:latin typeface="Calibri"/>
                <a:cs typeface="Calibri"/>
              </a:rPr>
              <a:t> </a:t>
            </a:r>
            <a:r>
              <a:rPr sz="2000" spc="-10" dirty="0">
                <a:latin typeface="Calibri"/>
                <a:cs typeface="Calibri"/>
              </a:rPr>
              <a:t>o</a:t>
            </a:r>
            <a:r>
              <a:rPr sz="2000" spc="-25" dirty="0">
                <a:latin typeface="Calibri"/>
                <a:cs typeface="Calibri"/>
              </a:rPr>
              <a:t>v</a:t>
            </a:r>
            <a:r>
              <a:rPr sz="2000" spc="-10" dirty="0">
                <a:latin typeface="Calibri"/>
                <a:cs typeface="Calibri"/>
              </a:rPr>
              <a:t>erloadin</a:t>
            </a:r>
            <a:r>
              <a:rPr sz="2000" spc="-5" dirty="0">
                <a:latin typeface="Calibri"/>
                <a:cs typeface="Calibri"/>
              </a:rPr>
              <a:t>g</a:t>
            </a:r>
            <a:r>
              <a:rPr sz="2000" spc="5" dirty="0">
                <a:latin typeface="Calibri"/>
                <a:cs typeface="Calibri"/>
              </a:rPr>
              <a:t> </a:t>
            </a:r>
            <a:r>
              <a:rPr sz="2000" spc="-5" dirty="0">
                <a:latin typeface="Calibri"/>
                <a:cs typeface="Calibri"/>
              </a:rPr>
              <a:t>‐ </a:t>
            </a:r>
            <a:r>
              <a:rPr lang="en-US" sz="2000" spc="-10" dirty="0">
                <a:latin typeface="Calibri"/>
                <a:cs typeface="Calibri"/>
              </a:rPr>
              <a:t>d</a:t>
            </a:r>
            <a:r>
              <a:rPr sz="2000" spc="-25" dirty="0">
                <a:latin typeface="Calibri"/>
                <a:cs typeface="Calibri"/>
              </a:rPr>
              <a:t>e</a:t>
            </a:r>
            <a:r>
              <a:rPr sz="2000" spc="-10" dirty="0">
                <a:latin typeface="Calibri"/>
                <a:cs typeface="Calibri"/>
              </a:rPr>
              <a:t>fin</a:t>
            </a:r>
            <a:r>
              <a:rPr sz="2000" spc="-5" dirty="0">
                <a:latin typeface="Calibri"/>
                <a:cs typeface="Calibri"/>
              </a:rPr>
              <a:t>e</a:t>
            </a:r>
            <a:r>
              <a:rPr sz="2000" spc="10" dirty="0">
                <a:latin typeface="Calibri"/>
                <a:cs typeface="Calibri"/>
              </a:rPr>
              <a:t> </a:t>
            </a:r>
            <a:r>
              <a:rPr sz="2000" spc="-15" dirty="0">
                <a:latin typeface="Calibri"/>
                <a:cs typeface="Calibri"/>
              </a:rPr>
              <a:t>se</a:t>
            </a:r>
            <a:r>
              <a:rPr sz="2000" spc="-25" dirty="0">
                <a:latin typeface="Calibri"/>
                <a:cs typeface="Calibri"/>
              </a:rPr>
              <a:t>v</a:t>
            </a:r>
            <a:r>
              <a:rPr sz="2000" spc="-5" dirty="0">
                <a:latin typeface="Calibri"/>
                <a:cs typeface="Calibri"/>
              </a:rPr>
              <a:t>e</a:t>
            </a:r>
            <a:r>
              <a:rPr sz="2000" spc="-50" dirty="0">
                <a:latin typeface="Calibri"/>
                <a:cs typeface="Calibri"/>
              </a:rPr>
              <a:t>r</a:t>
            </a:r>
            <a:r>
              <a:rPr sz="2000" spc="-5" dirty="0">
                <a:latin typeface="Calibri"/>
                <a:cs typeface="Calibri"/>
              </a:rPr>
              <a:t>a</a:t>
            </a:r>
            <a:r>
              <a:rPr sz="2000" dirty="0">
                <a:latin typeface="Calibri"/>
                <a:cs typeface="Calibri"/>
              </a:rPr>
              <a:t>l</a:t>
            </a:r>
            <a:r>
              <a:rPr sz="2000" spc="20" dirty="0">
                <a:latin typeface="Calibri"/>
                <a:cs typeface="Calibri"/>
              </a:rPr>
              <a:t> </a:t>
            </a:r>
            <a:r>
              <a:rPr sz="2000" spc="-5" dirty="0">
                <a:latin typeface="Calibri"/>
                <a:cs typeface="Calibri"/>
              </a:rPr>
              <a:t>functions</a:t>
            </a:r>
            <a:r>
              <a:rPr sz="2000" spc="15" dirty="0">
                <a:latin typeface="Calibri"/>
                <a:cs typeface="Calibri"/>
              </a:rPr>
              <a:t> </a:t>
            </a:r>
            <a:r>
              <a:rPr sz="2000" spc="-25" dirty="0">
                <a:latin typeface="Calibri"/>
                <a:cs typeface="Calibri"/>
              </a:rPr>
              <a:t>t</a:t>
            </a:r>
            <a:r>
              <a:rPr sz="2000" spc="-5" dirty="0">
                <a:latin typeface="Calibri"/>
                <a:cs typeface="Calibri"/>
              </a:rPr>
              <a:t>o</a:t>
            </a:r>
            <a:r>
              <a:rPr sz="2000" spc="-10" dirty="0">
                <a:latin typeface="Calibri"/>
                <a:cs typeface="Calibri"/>
              </a:rPr>
              <a:t> </a:t>
            </a:r>
            <a:r>
              <a:rPr sz="2000" spc="-5" dirty="0">
                <a:latin typeface="Calibri"/>
                <a:cs typeface="Calibri"/>
              </a:rPr>
              <a:t>deal</a:t>
            </a:r>
            <a:r>
              <a:rPr sz="2000" spc="5" dirty="0">
                <a:latin typeface="Calibri"/>
                <a:cs typeface="Calibri"/>
              </a:rPr>
              <a:t> </a:t>
            </a:r>
            <a:r>
              <a:rPr sz="2000" spc="-5" dirty="0">
                <a:latin typeface="Calibri"/>
                <a:cs typeface="Calibri"/>
              </a:rPr>
              <a:t>with</a:t>
            </a:r>
            <a:r>
              <a:rPr sz="2000" dirty="0">
                <a:latin typeface="Calibri"/>
                <a:cs typeface="Calibri"/>
              </a:rPr>
              <a:t> all </a:t>
            </a:r>
            <a:r>
              <a:rPr sz="2000" spc="-30" dirty="0">
                <a:latin typeface="Calibri"/>
                <a:cs typeface="Calibri"/>
              </a:rPr>
              <a:t>r</a:t>
            </a:r>
            <a:r>
              <a:rPr sz="2000" spc="-5" dirty="0">
                <a:latin typeface="Calibri"/>
                <a:cs typeface="Calibri"/>
              </a:rPr>
              <a:t>e</a:t>
            </a:r>
            <a:r>
              <a:rPr sz="2000" spc="-10" dirty="0">
                <a:latin typeface="Calibri"/>
                <a:cs typeface="Calibri"/>
              </a:rPr>
              <a:t>qu</a:t>
            </a:r>
            <a:r>
              <a:rPr sz="2000" spc="-5" dirty="0">
                <a:latin typeface="Calibri"/>
                <a:cs typeface="Calibri"/>
              </a:rPr>
              <a:t>i</a:t>
            </a:r>
            <a:r>
              <a:rPr sz="2000" spc="-30" dirty="0">
                <a:latin typeface="Calibri"/>
                <a:cs typeface="Calibri"/>
              </a:rPr>
              <a:t>r</a:t>
            </a:r>
            <a:r>
              <a:rPr sz="2000" spc="-5" dirty="0">
                <a:latin typeface="Calibri"/>
                <a:cs typeface="Calibri"/>
              </a:rPr>
              <a:t>ed</a:t>
            </a:r>
            <a:r>
              <a:rPr sz="2000" spc="15" dirty="0">
                <a:latin typeface="Calibri"/>
                <a:cs typeface="Calibri"/>
              </a:rPr>
              <a:t> </a:t>
            </a:r>
            <a:r>
              <a:rPr sz="2000" spc="-5" dirty="0">
                <a:latin typeface="Calibri"/>
                <a:cs typeface="Calibri"/>
              </a:rPr>
              <a:t>types</a:t>
            </a:r>
            <a:endParaRPr sz="2000" dirty="0">
              <a:latin typeface="Calibri"/>
              <a:cs typeface="Calibri"/>
            </a:endParaRPr>
          </a:p>
        </p:txBody>
      </p:sp>
      <p:sp>
        <p:nvSpPr>
          <p:cNvPr id="5" name="object 4"/>
          <p:cNvSpPr txBox="1"/>
          <p:nvPr/>
        </p:nvSpPr>
        <p:spPr>
          <a:xfrm>
            <a:off x="4279901" y="5000625"/>
            <a:ext cx="5319902" cy="1798954"/>
          </a:xfrm>
          <a:prstGeom prst="rect">
            <a:avLst/>
          </a:prstGeom>
        </p:spPr>
        <p:txBody>
          <a:bodyPr vert="horz" wrap="square" lIns="0" tIns="0" rIns="0" bIns="0" rtlCol="0">
            <a:spAutoFit/>
          </a:bodyPr>
          <a:lstStyle/>
          <a:p>
            <a:pPr marL="196850" indent="-184150" algn="just">
              <a:lnSpc>
                <a:spcPct val="150000"/>
              </a:lnSpc>
              <a:buChar char="•"/>
              <a:tabLst>
                <a:tab pos="197485" algn="l"/>
              </a:tabLst>
            </a:pPr>
            <a:r>
              <a:rPr sz="2000" spc="-10" dirty="0">
                <a:latin typeface="Calibri"/>
                <a:cs typeface="Calibri"/>
              </a:rPr>
              <a:t>Th</a:t>
            </a:r>
            <a:r>
              <a:rPr sz="2000" spc="-5" dirty="0">
                <a:latin typeface="Calibri"/>
                <a:cs typeface="Calibri"/>
              </a:rPr>
              <a:t>e</a:t>
            </a:r>
            <a:r>
              <a:rPr sz="2000" spc="-10" dirty="0">
                <a:latin typeface="Calibri"/>
                <a:cs typeface="Calibri"/>
              </a:rPr>
              <a:t>s</a:t>
            </a:r>
            <a:r>
              <a:rPr sz="2000" spc="-5" dirty="0">
                <a:latin typeface="Calibri"/>
                <a:cs typeface="Calibri"/>
              </a:rPr>
              <a:t>e</a:t>
            </a:r>
            <a:r>
              <a:rPr sz="2000" spc="15" dirty="0">
                <a:latin typeface="Calibri"/>
                <a:cs typeface="Calibri"/>
              </a:rPr>
              <a:t> </a:t>
            </a:r>
            <a:r>
              <a:rPr sz="2000" spc="-20" dirty="0">
                <a:latin typeface="Calibri"/>
                <a:cs typeface="Calibri"/>
              </a:rPr>
              <a:t>o</a:t>
            </a:r>
            <a:r>
              <a:rPr sz="2000" spc="-25" dirty="0">
                <a:latin typeface="Calibri"/>
                <a:cs typeface="Calibri"/>
              </a:rPr>
              <a:t>v</a:t>
            </a:r>
            <a:r>
              <a:rPr sz="2000" spc="-5" dirty="0">
                <a:latin typeface="Calibri"/>
                <a:cs typeface="Calibri"/>
              </a:rPr>
              <a:t>erloaded</a:t>
            </a:r>
            <a:r>
              <a:rPr sz="2000" dirty="0">
                <a:latin typeface="Calibri"/>
                <a:cs typeface="Calibri"/>
              </a:rPr>
              <a:t> </a:t>
            </a:r>
            <a:r>
              <a:rPr sz="2000" spc="-5" dirty="0">
                <a:latin typeface="Calibri"/>
                <a:cs typeface="Calibri"/>
              </a:rPr>
              <a:t>functions</a:t>
            </a:r>
            <a:r>
              <a:rPr sz="2000" spc="10" dirty="0">
                <a:latin typeface="Calibri"/>
                <a:cs typeface="Calibri"/>
              </a:rPr>
              <a:t> </a:t>
            </a:r>
            <a:r>
              <a:rPr sz="2000" spc="-50" dirty="0">
                <a:latin typeface="Calibri"/>
                <a:cs typeface="Calibri"/>
              </a:rPr>
              <a:t>f</a:t>
            </a:r>
            <a:r>
              <a:rPr sz="2000" spc="-5" dirty="0">
                <a:latin typeface="Calibri"/>
                <a:cs typeface="Calibri"/>
              </a:rPr>
              <a:t>o</a:t>
            </a:r>
            <a:r>
              <a:rPr sz="2000" spc="-10" dirty="0">
                <a:latin typeface="Calibri"/>
                <a:cs typeface="Calibri"/>
              </a:rPr>
              <a:t>llo</a:t>
            </a:r>
            <a:r>
              <a:rPr sz="2000" spc="-5" dirty="0">
                <a:latin typeface="Calibri"/>
                <a:cs typeface="Calibri"/>
              </a:rPr>
              <a:t>w</a:t>
            </a:r>
            <a:r>
              <a:rPr sz="2000" dirty="0">
                <a:latin typeface="Calibri"/>
                <a:cs typeface="Calibri"/>
              </a:rPr>
              <a:t> </a:t>
            </a:r>
            <a:r>
              <a:rPr sz="2000" spc="-5" dirty="0">
                <a:latin typeface="Calibri"/>
                <a:cs typeface="Calibri"/>
              </a:rPr>
              <a:t>the</a:t>
            </a:r>
            <a:r>
              <a:rPr sz="2000" spc="5" dirty="0">
                <a:latin typeface="Calibri"/>
                <a:cs typeface="Calibri"/>
              </a:rPr>
              <a:t> </a:t>
            </a:r>
            <a:r>
              <a:rPr sz="2000" spc="-5" dirty="0">
                <a:latin typeface="Calibri"/>
                <a:cs typeface="Calibri"/>
              </a:rPr>
              <a:t>same</a:t>
            </a:r>
            <a:r>
              <a:rPr sz="2000" spc="15" dirty="0">
                <a:latin typeface="Calibri"/>
                <a:cs typeface="Calibri"/>
              </a:rPr>
              <a:t> </a:t>
            </a:r>
            <a:r>
              <a:rPr sz="2000" spc="-10" dirty="0">
                <a:latin typeface="Calibri"/>
                <a:cs typeface="Calibri"/>
              </a:rPr>
              <a:t>“p</a:t>
            </a:r>
            <a:r>
              <a:rPr sz="2000" spc="-20" dirty="0">
                <a:latin typeface="Calibri"/>
                <a:cs typeface="Calibri"/>
              </a:rPr>
              <a:t>a</a:t>
            </a:r>
            <a:r>
              <a:rPr sz="2000" spc="-35" dirty="0">
                <a:latin typeface="Calibri"/>
                <a:cs typeface="Calibri"/>
              </a:rPr>
              <a:t>t</a:t>
            </a:r>
            <a:r>
              <a:rPr sz="2000" spc="-30" dirty="0">
                <a:latin typeface="Calibri"/>
                <a:cs typeface="Calibri"/>
              </a:rPr>
              <a:t>t</a:t>
            </a:r>
            <a:r>
              <a:rPr sz="2000" spc="-5" dirty="0">
                <a:latin typeface="Calibri"/>
                <a:cs typeface="Calibri"/>
              </a:rPr>
              <a:t>ern”</a:t>
            </a:r>
            <a:endParaRPr sz="2000" dirty="0">
              <a:latin typeface="Calibri"/>
              <a:cs typeface="Calibri"/>
            </a:endParaRPr>
          </a:p>
          <a:p>
            <a:pPr marL="196850" indent="-184150" algn="just">
              <a:lnSpc>
                <a:spcPct val="150000"/>
              </a:lnSpc>
              <a:buChar char="•"/>
              <a:tabLst>
                <a:tab pos="197485" algn="l"/>
              </a:tabLst>
            </a:pPr>
            <a:r>
              <a:rPr sz="2000" spc="-5" dirty="0">
                <a:latin typeface="Calibri"/>
                <a:cs typeface="Calibri"/>
              </a:rPr>
              <a:t>I</a:t>
            </a:r>
            <a:r>
              <a:rPr sz="2000" spc="-10" dirty="0">
                <a:latin typeface="Calibri"/>
                <a:cs typeface="Calibri"/>
              </a:rPr>
              <a:t>deall</a:t>
            </a:r>
            <a:r>
              <a:rPr sz="2000" spc="-145" dirty="0">
                <a:latin typeface="Calibri"/>
                <a:cs typeface="Calibri"/>
              </a:rPr>
              <a:t>y</a:t>
            </a:r>
            <a:r>
              <a:rPr sz="2000" spc="-5" dirty="0">
                <a:latin typeface="Calibri"/>
                <a:cs typeface="Calibri"/>
              </a:rPr>
              <a:t>,</a:t>
            </a:r>
            <a:r>
              <a:rPr sz="2000" spc="10" dirty="0">
                <a:latin typeface="Calibri"/>
                <a:cs typeface="Calibri"/>
              </a:rPr>
              <a:t> </a:t>
            </a:r>
            <a:r>
              <a:rPr sz="2000" b="1" spc="-30" dirty="0">
                <a:latin typeface="Calibri"/>
                <a:cs typeface="Calibri"/>
              </a:rPr>
              <a:t>y</a:t>
            </a:r>
            <a:r>
              <a:rPr sz="2000" b="1" spc="-5" dirty="0">
                <a:latin typeface="Calibri"/>
                <a:cs typeface="Calibri"/>
              </a:rPr>
              <a:t>ou</a:t>
            </a:r>
            <a:r>
              <a:rPr sz="2000" b="1" spc="-15" dirty="0">
                <a:latin typeface="Calibri"/>
                <a:cs typeface="Calibri"/>
              </a:rPr>
              <a:t> </a:t>
            </a:r>
            <a:r>
              <a:rPr sz="2000" b="1" spc="-25" dirty="0">
                <a:latin typeface="Calibri"/>
                <a:cs typeface="Calibri"/>
              </a:rPr>
              <a:t>c</a:t>
            </a:r>
            <a:r>
              <a:rPr sz="2000" b="1" spc="-5" dirty="0">
                <a:latin typeface="Calibri"/>
                <a:cs typeface="Calibri"/>
              </a:rPr>
              <a:t>o</a:t>
            </a:r>
            <a:r>
              <a:rPr sz="2000" b="1" spc="-10" dirty="0">
                <a:latin typeface="Calibri"/>
                <a:cs typeface="Calibri"/>
              </a:rPr>
              <a:t>u</a:t>
            </a:r>
            <a:r>
              <a:rPr sz="2000" b="1" spc="-5" dirty="0">
                <a:latin typeface="Calibri"/>
                <a:cs typeface="Calibri"/>
              </a:rPr>
              <a:t>ld</a:t>
            </a:r>
            <a:r>
              <a:rPr sz="2000" b="1" spc="5" dirty="0">
                <a:latin typeface="Calibri"/>
                <a:cs typeface="Calibri"/>
              </a:rPr>
              <a:t> </a:t>
            </a:r>
            <a:r>
              <a:rPr sz="2000" b="1" spc="-5" dirty="0">
                <a:latin typeface="Calibri"/>
                <a:cs typeface="Calibri"/>
              </a:rPr>
              <a:t>c</a:t>
            </a:r>
            <a:r>
              <a:rPr sz="2000" b="1" spc="-30" dirty="0">
                <a:latin typeface="Calibri"/>
                <a:cs typeface="Calibri"/>
              </a:rPr>
              <a:t>r</a:t>
            </a:r>
            <a:r>
              <a:rPr sz="2000" b="1" spc="-5" dirty="0">
                <a:latin typeface="Calibri"/>
                <a:cs typeface="Calibri"/>
              </a:rPr>
              <a:t>e</a:t>
            </a:r>
            <a:r>
              <a:rPr sz="2000" b="1" spc="-20" dirty="0">
                <a:latin typeface="Calibri"/>
                <a:cs typeface="Calibri"/>
              </a:rPr>
              <a:t>a</a:t>
            </a:r>
            <a:r>
              <a:rPr sz="2000" b="1" spc="-30" dirty="0">
                <a:latin typeface="Calibri"/>
                <a:cs typeface="Calibri"/>
              </a:rPr>
              <a:t>t</a:t>
            </a:r>
            <a:r>
              <a:rPr sz="2000" b="1" spc="-5" dirty="0">
                <a:latin typeface="Calibri"/>
                <a:cs typeface="Calibri"/>
              </a:rPr>
              <a:t>e</a:t>
            </a:r>
            <a:r>
              <a:rPr sz="2000" b="1" spc="20" dirty="0">
                <a:latin typeface="Calibri"/>
                <a:cs typeface="Calibri"/>
              </a:rPr>
              <a:t> </a:t>
            </a:r>
            <a:r>
              <a:rPr sz="2000" b="1" spc="-5" dirty="0">
                <a:latin typeface="Calibri"/>
                <a:cs typeface="Calibri"/>
              </a:rPr>
              <a:t>ju</a:t>
            </a:r>
            <a:r>
              <a:rPr sz="2000" b="1" spc="-35" dirty="0">
                <a:latin typeface="Calibri"/>
                <a:cs typeface="Calibri"/>
              </a:rPr>
              <a:t>s</a:t>
            </a:r>
            <a:r>
              <a:rPr sz="2000" b="1" spc="-5" dirty="0">
                <a:latin typeface="Calibri"/>
                <a:cs typeface="Calibri"/>
              </a:rPr>
              <a:t>t</a:t>
            </a:r>
            <a:r>
              <a:rPr sz="2000" b="1" spc="5" dirty="0">
                <a:latin typeface="Calibri"/>
                <a:cs typeface="Calibri"/>
              </a:rPr>
              <a:t> </a:t>
            </a:r>
            <a:r>
              <a:rPr sz="2000" b="1" spc="-5" dirty="0">
                <a:latin typeface="Calibri"/>
                <a:cs typeface="Calibri"/>
              </a:rPr>
              <a:t>one</a:t>
            </a:r>
            <a:r>
              <a:rPr sz="2000" b="1" dirty="0">
                <a:latin typeface="Calibri"/>
                <a:cs typeface="Calibri"/>
              </a:rPr>
              <a:t> </a:t>
            </a:r>
            <a:r>
              <a:rPr sz="2000" b="1" spc="-5" dirty="0">
                <a:latin typeface="Calibri"/>
                <a:cs typeface="Calibri"/>
              </a:rPr>
              <a:t>function</a:t>
            </a:r>
            <a:r>
              <a:rPr sz="2000" b="1" dirty="0">
                <a:latin typeface="Calibri"/>
                <a:cs typeface="Calibri"/>
              </a:rPr>
              <a:t> </a:t>
            </a:r>
            <a:r>
              <a:rPr sz="2000" b="1" spc="-5" dirty="0">
                <a:latin typeface="Calibri"/>
                <a:cs typeface="Calibri"/>
              </a:rPr>
              <a:t>th</a:t>
            </a:r>
            <a:r>
              <a:rPr sz="2000" b="1" spc="-25" dirty="0">
                <a:latin typeface="Calibri"/>
                <a:cs typeface="Calibri"/>
              </a:rPr>
              <a:t>a</a:t>
            </a:r>
            <a:r>
              <a:rPr sz="2000" b="1" spc="-5" dirty="0">
                <a:latin typeface="Calibri"/>
                <a:cs typeface="Calibri"/>
              </a:rPr>
              <a:t>t</a:t>
            </a:r>
            <a:r>
              <a:rPr sz="2000" b="1" spc="5" dirty="0">
                <a:latin typeface="Calibri"/>
                <a:cs typeface="Calibri"/>
              </a:rPr>
              <a:t> </a:t>
            </a:r>
            <a:r>
              <a:rPr sz="2000" b="1" spc="-25" dirty="0">
                <a:latin typeface="Calibri"/>
                <a:cs typeface="Calibri"/>
              </a:rPr>
              <a:t>c</a:t>
            </a:r>
            <a:r>
              <a:rPr sz="2000" b="1" spc="-5" dirty="0">
                <a:latin typeface="Calibri"/>
                <a:cs typeface="Calibri"/>
              </a:rPr>
              <a:t>o</a:t>
            </a:r>
            <a:r>
              <a:rPr sz="2000" b="1" spc="-10" dirty="0">
                <a:latin typeface="Calibri"/>
                <a:cs typeface="Calibri"/>
              </a:rPr>
              <a:t>u</a:t>
            </a:r>
            <a:r>
              <a:rPr sz="2000" b="1" spc="-5" dirty="0">
                <a:latin typeface="Calibri"/>
                <a:cs typeface="Calibri"/>
              </a:rPr>
              <a:t>ld</a:t>
            </a:r>
            <a:r>
              <a:rPr sz="2000" b="1" spc="5" dirty="0">
                <a:latin typeface="Calibri"/>
                <a:cs typeface="Calibri"/>
              </a:rPr>
              <a:t> </a:t>
            </a:r>
            <a:r>
              <a:rPr sz="2000" b="1" spc="-10" dirty="0">
                <a:latin typeface="Calibri"/>
                <a:cs typeface="Calibri"/>
              </a:rPr>
              <a:t>b</a:t>
            </a:r>
            <a:r>
              <a:rPr sz="2000" b="1" spc="-5" dirty="0">
                <a:latin typeface="Calibri"/>
                <a:cs typeface="Calibri"/>
              </a:rPr>
              <a:t>e</a:t>
            </a:r>
            <a:r>
              <a:rPr sz="2000" b="1" spc="5" dirty="0">
                <a:latin typeface="Calibri"/>
                <a:cs typeface="Calibri"/>
              </a:rPr>
              <a:t> </a:t>
            </a:r>
            <a:r>
              <a:rPr sz="2000" b="1" spc="-10" dirty="0">
                <a:latin typeface="Calibri"/>
                <a:cs typeface="Calibri"/>
              </a:rPr>
              <a:t>use</a:t>
            </a:r>
            <a:r>
              <a:rPr sz="2000" b="1" spc="-5" dirty="0">
                <a:latin typeface="Calibri"/>
                <a:cs typeface="Calibri"/>
              </a:rPr>
              <a:t>d</a:t>
            </a:r>
            <a:r>
              <a:rPr sz="2000" b="1" spc="10" dirty="0">
                <a:latin typeface="Calibri"/>
                <a:cs typeface="Calibri"/>
              </a:rPr>
              <a:t> </a:t>
            </a:r>
            <a:r>
              <a:rPr sz="2000" b="1" spc="-5" dirty="0">
                <a:latin typeface="Calibri"/>
                <a:cs typeface="Calibri"/>
              </a:rPr>
              <a:t>as</a:t>
            </a:r>
            <a:r>
              <a:rPr sz="2000" b="1" spc="5" dirty="0">
                <a:latin typeface="Calibri"/>
                <a:cs typeface="Calibri"/>
              </a:rPr>
              <a:t> </a:t>
            </a:r>
            <a:r>
              <a:rPr sz="2000" b="1" spc="-5" dirty="0">
                <a:latin typeface="Calibri"/>
                <a:cs typeface="Calibri"/>
              </a:rPr>
              <a:t>a</a:t>
            </a:r>
            <a:r>
              <a:rPr sz="2000" b="1" dirty="0">
                <a:latin typeface="Calibri"/>
                <a:cs typeface="Calibri"/>
              </a:rPr>
              <a:t> </a:t>
            </a:r>
            <a:r>
              <a:rPr sz="2000" b="1" spc="-30" dirty="0">
                <a:solidFill>
                  <a:srgbClr val="0070C0"/>
                </a:solidFill>
                <a:latin typeface="Calibri"/>
                <a:cs typeface="Calibri"/>
              </a:rPr>
              <a:t>t</a:t>
            </a:r>
            <a:r>
              <a:rPr sz="2000" b="1" spc="-5" dirty="0">
                <a:solidFill>
                  <a:srgbClr val="0070C0"/>
                </a:solidFill>
                <a:latin typeface="Calibri"/>
                <a:cs typeface="Calibri"/>
              </a:rPr>
              <a:t>em</a:t>
            </a:r>
            <a:r>
              <a:rPr sz="2000" b="1" spc="-10" dirty="0">
                <a:solidFill>
                  <a:srgbClr val="0070C0"/>
                </a:solidFill>
                <a:latin typeface="Calibri"/>
                <a:cs typeface="Calibri"/>
              </a:rPr>
              <a:t>p</a:t>
            </a:r>
            <a:r>
              <a:rPr sz="2000" b="1" spc="-5" dirty="0">
                <a:solidFill>
                  <a:srgbClr val="0070C0"/>
                </a:solidFill>
                <a:latin typeface="Calibri"/>
                <a:cs typeface="Calibri"/>
              </a:rPr>
              <a:t>l</a:t>
            </a:r>
            <a:r>
              <a:rPr sz="2000" b="1" spc="-20" dirty="0">
                <a:solidFill>
                  <a:srgbClr val="0070C0"/>
                </a:solidFill>
                <a:latin typeface="Calibri"/>
                <a:cs typeface="Calibri"/>
              </a:rPr>
              <a:t>a</a:t>
            </a:r>
            <a:r>
              <a:rPr sz="2000" b="1" spc="-30" dirty="0">
                <a:solidFill>
                  <a:srgbClr val="0070C0"/>
                </a:solidFill>
                <a:latin typeface="Calibri"/>
                <a:cs typeface="Calibri"/>
              </a:rPr>
              <a:t>te</a:t>
            </a:r>
            <a:endParaRPr sz="2000" b="1" dirty="0">
              <a:solidFill>
                <a:srgbClr val="0070C0"/>
              </a:solidFill>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405" y="1700688"/>
            <a:ext cx="8732895" cy="1985159"/>
          </a:xfrm>
          <a:prstGeom prst="rect">
            <a:avLst/>
          </a:prstGeom>
        </p:spPr>
        <p:txBody>
          <a:bodyPr vert="horz" wrap="square" lIns="0" tIns="0" rIns="0" bIns="0" rtlCol="0">
            <a:spAutoFit/>
          </a:bodyPr>
          <a:lstStyle/>
          <a:p>
            <a:pPr marL="355600" marR="5080" indent="-342900" algn="just">
              <a:lnSpc>
                <a:spcPct val="100000"/>
              </a:lnSpc>
              <a:buFont typeface="Arial"/>
              <a:buChar char="•"/>
              <a:tabLst>
                <a:tab pos="355600" algn="l"/>
              </a:tabLst>
            </a:pPr>
            <a:r>
              <a:rPr sz="2400" dirty="0">
                <a:latin typeface="Calibri"/>
                <a:cs typeface="Calibri"/>
              </a:rPr>
              <a:t>In</a:t>
            </a:r>
            <a:r>
              <a:rPr sz="2400" spc="-5" dirty="0">
                <a:latin typeface="Calibri"/>
                <a:cs typeface="Calibri"/>
              </a:rPr>
              <a:t> general,</a:t>
            </a:r>
            <a:r>
              <a:rPr sz="2400" spc="-10" dirty="0">
                <a:latin typeface="Calibri"/>
                <a:cs typeface="Calibri"/>
              </a:rPr>
              <a:t> </a:t>
            </a:r>
            <a:r>
              <a:rPr sz="2400" dirty="0">
                <a:latin typeface="Calibri"/>
                <a:cs typeface="Calibri"/>
              </a:rPr>
              <a:t>C</a:t>
            </a:r>
            <a:r>
              <a:rPr sz="2400" spc="-5"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bes</a:t>
            </a:r>
            <a:r>
              <a:rPr sz="2400" dirty="0">
                <a:latin typeface="Calibri"/>
                <a:cs typeface="Calibri"/>
              </a:rPr>
              <a:t>t</a:t>
            </a:r>
            <a:r>
              <a:rPr sz="2400" spc="5" dirty="0">
                <a:latin typeface="Calibri"/>
                <a:cs typeface="Calibri"/>
              </a:rPr>
              <a:t> </a:t>
            </a:r>
            <a:r>
              <a:rPr sz="2400" spc="-5" dirty="0">
                <a:latin typeface="Calibri"/>
                <a:cs typeface="Calibri"/>
              </a:rPr>
              <a:t>optio</a:t>
            </a:r>
            <a:r>
              <a:rPr sz="2400" dirty="0">
                <a:latin typeface="Calibri"/>
                <a:cs typeface="Calibri"/>
              </a:rPr>
              <a:t>n to</a:t>
            </a:r>
            <a:r>
              <a:rPr sz="2400" spc="-10" dirty="0">
                <a:latin typeface="Calibri"/>
                <a:cs typeface="Calibri"/>
              </a:rPr>
              <a:t> </a:t>
            </a:r>
            <a:r>
              <a:rPr sz="2400" dirty="0">
                <a:latin typeface="Calibri"/>
                <a:cs typeface="Calibri"/>
              </a:rPr>
              <a:t>develop </a:t>
            </a:r>
            <a:r>
              <a:rPr sz="2400" spc="-5" dirty="0">
                <a:latin typeface="Calibri"/>
                <a:cs typeface="Calibri"/>
              </a:rPr>
              <a:t>hig</a:t>
            </a:r>
            <a:r>
              <a:rPr sz="2400" dirty="0">
                <a:latin typeface="Calibri"/>
                <a:cs typeface="Calibri"/>
              </a:rPr>
              <a:t>h </a:t>
            </a:r>
            <a:r>
              <a:rPr sz="2400" spc="-10" dirty="0">
                <a:latin typeface="Calibri"/>
                <a:cs typeface="Calibri"/>
              </a:rPr>
              <a:t>performance</a:t>
            </a:r>
            <a:r>
              <a:rPr sz="2400" spc="-5" dirty="0">
                <a:latin typeface="Calibri"/>
                <a:cs typeface="Calibri"/>
              </a:rPr>
              <a:t> application</a:t>
            </a:r>
            <a:r>
              <a:rPr sz="2400" dirty="0">
                <a:latin typeface="Calibri"/>
                <a:cs typeface="Calibri"/>
              </a:rPr>
              <a:t>s</a:t>
            </a:r>
            <a:r>
              <a:rPr lang="en-AU" sz="2400" dirty="0">
                <a:latin typeface="Calibri"/>
                <a:cs typeface="Calibri"/>
              </a:rPr>
              <a:t>,</a:t>
            </a:r>
            <a:r>
              <a:rPr sz="2400" spc="-5" dirty="0">
                <a:latin typeface="Calibri"/>
                <a:cs typeface="Calibri"/>
              </a:rPr>
              <a:t> whic</a:t>
            </a:r>
            <a:r>
              <a:rPr sz="2400" dirty="0">
                <a:latin typeface="Calibri"/>
                <a:cs typeface="Calibri"/>
              </a:rPr>
              <a:t>h</a:t>
            </a:r>
            <a:r>
              <a:rPr sz="2400" spc="-5" dirty="0">
                <a:latin typeface="Calibri"/>
                <a:cs typeface="Calibri"/>
              </a:rPr>
              <a:t> </a:t>
            </a:r>
            <a:r>
              <a:rPr sz="2400" u="sng" dirty="0">
                <a:latin typeface="Calibri"/>
                <a:cs typeface="Calibri"/>
              </a:rPr>
              <a:t>efficiently</a:t>
            </a:r>
            <a:r>
              <a:rPr sz="2400" u="sng" spc="-15" dirty="0">
                <a:latin typeface="Calibri"/>
                <a:cs typeface="Calibri"/>
              </a:rPr>
              <a:t> </a:t>
            </a:r>
            <a:r>
              <a:rPr sz="2400" u="sng" spc="-5" dirty="0">
                <a:latin typeface="Calibri"/>
                <a:cs typeface="Calibri"/>
              </a:rPr>
              <a:t>utiliz</a:t>
            </a:r>
            <a:r>
              <a:rPr sz="2400" u="sng" dirty="0">
                <a:latin typeface="Calibri"/>
                <a:cs typeface="Calibri"/>
              </a:rPr>
              <a:t>e available</a:t>
            </a:r>
            <a:r>
              <a:rPr sz="2400" u="sng" spc="-5" dirty="0">
                <a:latin typeface="Calibri"/>
                <a:cs typeface="Calibri"/>
              </a:rPr>
              <a:t> hardware</a:t>
            </a:r>
            <a:r>
              <a:rPr sz="2400" u="sng" dirty="0">
                <a:latin typeface="Calibri"/>
                <a:cs typeface="Calibri"/>
              </a:rPr>
              <a:t> </a:t>
            </a:r>
            <a:r>
              <a:rPr sz="2400" u="sng" spc="-5" dirty="0">
                <a:latin typeface="Calibri"/>
                <a:cs typeface="Calibri"/>
              </a:rPr>
              <a:t>resources</a:t>
            </a:r>
            <a:r>
              <a:rPr lang="en-AU" sz="2400" u="sng" spc="-5" dirty="0">
                <a:latin typeface="Calibri"/>
                <a:cs typeface="Calibri"/>
              </a:rPr>
              <a:t>.</a:t>
            </a:r>
            <a:endParaRPr sz="2400" u="sng" dirty="0">
              <a:latin typeface="Calibri"/>
              <a:cs typeface="Calibri"/>
            </a:endParaRPr>
          </a:p>
          <a:p>
            <a:pPr marL="355600" marR="594360" indent="-342900" algn="just">
              <a:lnSpc>
                <a:spcPct val="100000"/>
              </a:lnSpc>
              <a:spcBef>
                <a:spcPts val="570"/>
              </a:spcBef>
              <a:buFont typeface="Arial"/>
              <a:buChar char="•"/>
              <a:tabLst>
                <a:tab pos="355600" algn="l"/>
              </a:tabLst>
            </a:pPr>
            <a:r>
              <a:rPr sz="2400" spc="-5" dirty="0">
                <a:latin typeface="Calibri"/>
                <a:cs typeface="Calibri"/>
              </a:rPr>
              <a:t>However, </a:t>
            </a:r>
            <a:r>
              <a:rPr sz="2400" b="1" dirty="0">
                <a:latin typeface="Calibri"/>
                <a:cs typeface="Calibri"/>
              </a:rPr>
              <a:t>it</a:t>
            </a:r>
            <a:r>
              <a:rPr sz="2400" b="1" spc="-15" dirty="0">
                <a:latin typeface="Calibri"/>
                <a:cs typeface="Calibri"/>
              </a:rPr>
              <a:t> </a:t>
            </a:r>
            <a:r>
              <a:rPr sz="2400" b="1" spc="-5" dirty="0">
                <a:latin typeface="Calibri"/>
                <a:cs typeface="Calibri"/>
              </a:rPr>
              <a:t>may </a:t>
            </a:r>
            <a:r>
              <a:rPr sz="2400" b="1" dirty="0">
                <a:latin typeface="Calibri"/>
                <a:cs typeface="Calibri"/>
              </a:rPr>
              <a:t>result</a:t>
            </a:r>
            <a:r>
              <a:rPr sz="2400" b="1" spc="-10" dirty="0">
                <a:latin typeface="Calibri"/>
                <a:cs typeface="Calibri"/>
              </a:rPr>
              <a:t> i</a:t>
            </a:r>
            <a:r>
              <a:rPr sz="2400" b="1" dirty="0">
                <a:latin typeface="Calibri"/>
                <a:cs typeface="Calibri"/>
              </a:rPr>
              <a:t>n</a:t>
            </a:r>
            <a:r>
              <a:rPr sz="2400" b="1" spc="-5" dirty="0">
                <a:latin typeface="Calibri"/>
                <a:cs typeface="Calibri"/>
              </a:rPr>
              <a:t> bulk</a:t>
            </a:r>
            <a:r>
              <a:rPr sz="2400" b="1" dirty="0">
                <a:latin typeface="Calibri"/>
                <a:cs typeface="Calibri"/>
              </a:rPr>
              <a:t>y </a:t>
            </a:r>
            <a:r>
              <a:rPr sz="2400" b="1" spc="-5" dirty="0">
                <a:latin typeface="Calibri"/>
                <a:cs typeface="Calibri"/>
              </a:rPr>
              <a:t>solution</a:t>
            </a:r>
            <a:r>
              <a:rPr sz="2400" b="1" dirty="0">
                <a:latin typeface="Calibri"/>
                <a:cs typeface="Calibri"/>
              </a:rPr>
              <a:t>s</a:t>
            </a:r>
            <a:r>
              <a:rPr sz="2400" b="1" spc="-5" dirty="0">
                <a:latin typeface="Calibri"/>
                <a:cs typeface="Calibri"/>
              </a:rPr>
              <a:t> </a:t>
            </a:r>
            <a:r>
              <a:rPr sz="2400" b="1" dirty="0">
                <a:latin typeface="Calibri"/>
                <a:cs typeface="Calibri"/>
              </a:rPr>
              <a:t>when </a:t>
            </a:r>
            <a:r>
              <a:rPr sz="2400" b="1" spc="-5" dirty="0">
                <a:latin typeface="Calibri"/>
                <a:cs typeface="Calibri"/>
              </a:rPr>
              <a:t>comple</a:t>
            </a:r>
            <a:r>
              <a:rPr sz="2400" b="1" dirty="0">
                <a:latin typeface="Calibri"/>
                <a:cs typeface="Calibri"/>
              </a:rPr>
              <a:t>x</a:t>
            </a:r>
            <a:r>
              <a:rPr sz="2400" b="1" spc="-10" dirty="0">
                <a:latin typeface="Calibri"/>
                <a:cs typeface="Calibri"/>
              </a:rPr>
              <a:t> </a:t>
            </a:r>
            <a:r>
              <a:rPr sz="2400" b="1" spc="-5" dirty="0">
                <a:latin typeface="Calibri"/>
                <a:cs typeface="Calibri"/>
              </a:rPr>
              <a:t>data </a:t>
            </a:r>
            <a:r>
              <a:rPr sz="2400" b="1" dirty="0">
                <a:latin typeface="Calibri"/>
                <a:cs typeface="Calibri"/>
              </a:rPr>
              <a:t>need</a:t>
            </a:r>
            <a:r>
              <a:rPr sz="2400" b="1" spc="-5" dirty="0">
                <a:latin typeface="Calibri"/>
                <a:cs typeface="Calibri"/>
              </a:rPr>
              <a:t> </a:t>
            </a:r>
            <a:r>
              <a:rPr sz="2400" b="1" dirty="0">
                <a:latin typeface="Calibri"/>
                <a:cs typeface="Calibri"/>
              </a:rPr>
              <a:t>to</a:t>
            </a:r>
            <a:r>
              <a:rPr sz="2400" b="1" spc="-10" dirty="0">
                <a:latin typeface="Calibri"/>
                <a:cs typeface="Calibri"/>
              </a:rPr>
              <a:t> </a:t>
            </a:r>
            <a:r>
              <a:rPr sz="2400" b="1" spc="-5" dirty="0">
                <a:latin typeface="Calibri"/>
                <a:cs typeface="Calibri"/>
              </a:rPr>
              <a:t>b</a:t>
            </a:r>
            <a:r>
              <a:rPr sz="2400" b="1" dirty="0">
                <a:latin typeface="Calibri"/>
                <a:cs typeface="Calibri"/>
              </a:rPr>
              <a:t>e</a:t>
            </a:r>
            <a:r>
              <a:rPr sz="2400" b="1" spc="-5" dirty="0">
                <a:latin typeface="Calibri"/>
                <a:cs typeface="Calibri"/>
              </a:rPr>
              <a:t> processed</a:t>
            </a:r>
            <a:r>
              <a:rPr lang="en-AU" sz="2400" spc="-5" dirty="0">
                <a:latin typeface="Calibri"/>
                <a:cs typeface="Calibri"/>
              </a:rPr>
              <a:t>.</a:t>
            </a:r>
            <a:endParaRPr sz="2400" dirty="0">
              <a:latin typeface="Calibri"/>
              <a:cs typeface="Calibri"/>
            </a:endParaRPr>
          </a:p>
          <a:p>
            <a:pPr marL="354330" algn="just">
              <a:lnSpc>
                <a:spcPct val="100000"/>
              </a:lnSpc>
              <a:spcBef>
                <a:spcPts val="1170"/>
              </a:spcBef>
            </a:pPr>
            <a:r>
              <a:rPr sz="1800" i="1" spc="-10" dirty="0">
                <a:latin typeface="Calibri"/>
                <a:cs typeface="Calibri"/>
              </a:rPr>
              <a:t>E</a:t>
            </a:r>
            <a:r>
              <a:rPr sz="1800" i="1" dirty="0">
                <a:latin typeface="Calibri"/>
                <a:cs typeface="Calibri"/>
              </a:rPr>
              <a:t>x</a:t>
            </a:r>
            <a:r>
              <a:rPr sz="1800" i="1" spc="-10" dirty="0">
                <a:latin typeface="Calibri"/>
                <a:cs typeface="Calibri"/>
              </a:rPr>
              <a:t>amp</a:t>
            </a:r>
            <a:r>
              <a:rPr sz="1800" i="1" dirty="0">
                <a:latin typeface="Calibri"/>
                <a:cs typeface="Calibri"/>
              </a:rPr>
              <a:t>le</a:t>
            </a:r>
            <a:r>
              <a:rPr sz="1800" i="1" spc="-5" dirty="0">
                <a:latin typeface="Calibri"/>
                <a:cs typeface="Calibri"/>
              </a:rPr>
              <a:t>:</a:t>
            </a:r>
            <a:r>
              <a:rPr sz="1800" i="1" spc="5" dirty="0">
                <a:latin typeface="Calibri"/>
                <a:cs typeface="Calibri"/>
              </a:rPr>
              <a:t> </a:t>
            </a:r>
            <a:r>
              <a:rPr sz="1800" dirty="0">
                <a:latin typeface="Calibri"/>
                <a:cs typeface="Calibri"/>
              </a:rPr>
              <a:t>consider</a:t>
            </a:r>
            <a:r>
              <a:rPr sz="1800" spc="10" dirty="0">
                <a:latin typeface="Calibri"/>
                <a:cs typeface="Calibri"/>
              </a:rPr>
              <a:t> </a:t>
            </a:r>
            <a:r>
              <a:rPr sz="1800" dirty="0">
                <a:latin typeface="Calibri"/>
                <a:cs typeface="Calibri"/>
              </a:rPr>
              <a:t>writing an application that</a:t>
            </a:r>
            <a:r>
              <a:rPr sz="1800" spc="-5" dirty="0">
                <a:latin typeface="Calibri"/>
                <a:cs typeface="Calibri"/>
              </a:rPr>
              <a:t> </a:t>
            </a:r>
            <a:r>
              <a:rPr sz="1800" spc="5" dirty="0">
                <a:latin typeface="Calibri"/>
                <a:cs typeface="Calibri"/>
              </a:rPr>
              <a:t>d</a:t>
            </a:r>
            <a:r>
              <a:rPr sz="1800" spc="-5" dirty="0">
                <a:latin typeface="Calibri"/>
                <a:cs typeface="Calibri"/>
              </a:rPr>
              <a:t>e</a:t>
            </a:r>
            <a:r>
              <a:rPr sz="1800" spc="5" dirty="0">
                <a:latin typeface="Calibri"/>
                <a:cs typeface="Calibri"/>
              </a:rPr>
              <a:t>al</a:t>
            </a:r>
            <a:r>
              <a:rPr sz="1800" dirty="0">
                <a:latin typeface="Calibri"/>
                <a:cs typeface="Calibri"/>
              </a:rPr>
              <a:t>s</a:t>
            </a:r>
            <a:r>
              <a:rPr sz="1800" spc="-5" dirty="0">
                <a:latin typeface="Calibri"/>
                <a:cs typeface="Calibri"/>
              </a:rPr>
              <a:t> wit</a:t>
            </a:r>
            <a:r>
              <a:rPr sz="1800" dirty="0">
                <a:latin typeface="Calibri"/>
                <a:cs typeface="Calibri"/>
              </a:rPr>
              <a:t>h</a:t>
            </a:r>
            <a:r>
              <a:rPr sz="1800" spc="10" dirty="0">
                <a:latin typeface="Calibri"/>
                <a:cs typeface="Calibri"/>
              </a:rPr>
              <a:t> </a:t>
            </a:r>
            <a:r>
              <a:rPr sz="1800" dirty="0">
                <a:latin typeface="Calibri"/>
                <a:cs typeface="Calibri"/>
              </a:rPr>
              <a:t>different</a:t>
            </a:r>
            <a:r>
              <a:rPr sz="1800" spc="15" dirty="0">
                <a:latin typeface="Calibri"/>
                <a:cs typeface="Calibri"/>
              </a:rPr>
              <a:t> </a:t>
            </a:r>
            <a:r>
              <a:rPr sz="1800" dirty="0">
                <a:latin typeface="Calibri"/>
                <a:cs typeface="Calibri"/>
              </a:rPr>
              <a:t>multimedia</a:t>
            </a:r>
            <a:r>
              <a:rPr sz="1800" spc="5" dirty="0">
                <a:latin typeface="Calibri"/>
                <a:cs typeface="Calibri"/>
              </a:rPr>
              <a:t> </a:t>
            </a:r>
            <a:r>
              <a:rPr sz="1800" dirty="0">
                <a:latin typeface="Calibri"/>
                <a:cs typeface="Calibri"/>
              </a:rPr>
              <a:t>signals:</a:t>
            </a:r>
          </a:p>
        </p:txBody>
      </p:sp>
      <p:sp>
        <p:nvSpPr>
          <p:cNvPr id="3" name="object 3"/>
          <p:cNvSpPr txBox="1"/>
          <p:nvPr/>
        </p:nvSpPr>
        <p:spPr>
          <a:xfrm>
            <a:off x="1490605" y="3878197"/>
            <a:ext cx="1230630" cy="2485390"/>
          </a:xfrm>
          <a:prstGeom prst="rect">
            <a:avLst/>
          </a:prstGeom>
        </p:spPr>
        <p:txBody>
          <a:bodyPr vert="horz" wrap="square" lIns="0" tIns="0" rIns="0" bIns="0" rtlCol="0">
            <a:spAutoFit/>
          </a:bodyPr>
          <a:lstStyle/>
          <a:p>
            <a:pPr marL="298450" indent="-285750">
              <a:lnSpc>
                <a:spcPct val="100000"/>
              </a:lnSpc>
              <a:buFont typeface="Arial"/>
              <a:buChar char="–"/>
              <a:tabLst>
                <a:tab pos="298450" algn="l"/>
              </a:tabLst>
            </a:pPr>
            <a:r>
              <a:rPr sz="2000" b="1" dirty="0">
                <a:latin typeface="Calibri"/>
                <a:cs typeface="Calibri"/>
              </a:rPr>
              <a:t>Spee</a:t>
            </a:r>
            <a:r>
              <a:rPr sz="2000" b="1" spc="-15" dirty="0">
                <a:latin typeface="Calibri"/>
                <a:cs typeface="Calibri"/>
              </a:rPr>
              <a:t>c</a:t>
            </a:r>
            <a:r>
              <a:rPr sz="2000" b="1" spc="-5" dirty="0">
                <a:latin typeface="Calibri"/>
                <a:cs typeface="Calibri"/>
              </a:rPr>
              <a:t>h</a:t>
            </a:r>
            <a:endParaRPr sz="2000">
              <a:latin typeface="Calibri"/>
              <a:cs typeface="Calibri"/>
            </a:endParaRPr>
          </a:p>
          <a:p>
            <a:pPr marL="298450" indent="-285750">
              <a:lnSpc>
                <a:spcPct val="100000"/>
              </a:lnSpc>
              <a:spcBef>
                <a:spcPts val="470"/>
              </a:spcBef>
              <a:buFont typeface="Arial"/>
              <a:buChar char="–"/>
              <a:tabLst>
                <a:tab pos="298450" algn="l"/>
              </a:tabLst>
            </a:pPr>
            <a:r>
              <a:rPr sz="2000" b="1" spc="-5" dirty="0">
                <a:latin typeface="Calibri"/>
                <a:cs typeface="Calibri"/>
              </a:rPr>
              <a:t>Audio</a:t>
            </a:r>
            <a:endParaRPr sz="2000">
              <a:latin typeface="Calibri"/>
              <a:cs typeface="Calibri"/>
            </a:endParaRPr>
          </a:p>
          <a:p>
            <a:pPr marL="298450" indent="-285750">
              <a:lnSpc>
                <a:spcPct val="100000"/>
              </a:lnSpc>
              <a:spcBef>
                <a:spcPts val="480"/>
              </a:spcBef>
              <a:buFont typeface="Arial"/>
              <a:buChar char="–"/>
              <a:tabLst>
                <a:tab pos="298450" algn="l"/>
              </a:tabLst>
            </a:pPr>
            <a:r>
              <a:rPr sz="2000" b="1" spc="-5" dirty="0">
                <a:latin typeface="Calibri"/>
                <a:cs typeface="Calibri"/>
              </a:rPr>
              <a:t>Images</a:t>
            </a:r>
            <a:endParaRPr sz="2000">
              <a:latin typeface="Calibri"/>
              <a:cs typeface="Calibri"/>
            </a:endParaRPr>
          </a:p>
          <a:p>
            <a:pPr marL="298450" indent="-285750">
              <a:lnSpc>
                <a:spcPct val="100000"/>
              </a:lnSpc>
              <a:spcBef>
                <a:spcPts val="470"/>
              </a:spcBef>
              <a:buFont typeface="Arial"/>
              <a:buChar char="–"/>
              <a:tabLst>
                <a:tab pos="298450" algn="l"/>
              </a:tabLst>
            </a:pPr>
            <a:r>
              <a:rPr sz="2000" b="1" spc="-5" dirty="0">
                <a:latin typeface="Calibri"/>
                <a:cs typeface="Calibri"/>
              </a:rPr>
              <a:t>Video</a:t>
            </a:r>
            <a:endParaRPr sz="2000">
              <a:latin typeface="Calibri"/>
              <a:cs typeface="Calibri"/>
            </a:endParaRPr>
          </a:p>
          <a:p>
            <a:pPr marL="298450" indent="-285750">
              <a:lnSpc>
                <a:spcPct val="100000"/>
              </a:lnSpc>
              <a:spcBef>
                <a:spcPts val="470"/>
              </a:spcBef>
              <a:buFont typeface="Arial"/>
              <a:buChar char="–"/>
              <a:tabLst>
                <a:tab pos="298450" algn="l"/>
              </a:tabLst>
            </a:pPr>
            <a:r>
              <a:rPr sz="2000" b="1" spc="-10" dirty="0">
                <a:latin typeface="Calibri"/>
                <a:cs typeface="Calibri"/>
              </a:rPr>
              <a:t>Graphics</a:t>
            </a:r>
            <a:endParaRPr sz="2000">
              <a:latin typeface="Calibri"/>
              <a:cs typeface="Calibri"/>
            </a:endParaRPr>
          </a:p>
          <a:p>
            <a:pPr marL="298450" indent="-285750">
              <a:lnSpc>
                <a:spcPct val="100000"/>
              </a:lnSpc>
              <a:spcBef>
                <a:spcPts val="470"/>
              </a:spcBef>
              <a:buFont typeface="Arial"/>
              <a:buChar char="–"/>
              <a:tabLst>
                <a:tab pos="298450" algn="l"/>
              </a:tabLst>
            </a:pPr>
            <a:r>
              <a:rPr sz="2000" b="1" spc="-5" dirty="0">
                <a:latin typeface="Calibri"/>
                <a:cs typeface="Calibri"/>
              </a:rPr>
              <a:t>Text</a:t>
            </a:r>
            <a:endParaRPr sz="2000">
              <a:latin typeface="Calibri"/>
              <a:cs typeface="Calibri"/>
            </a:endParaRPr>
          </a:p>
          <a:p>
            <a:pPr marL="298450" indent="-285750">
              <a:lnSpc>
                <a:spcPct val="100000"/>
              </a:lnSpc>
              <a:spcBef>
                <a:spcPts val="470"/>
              </a:spcBef>
              <a:buFont typeface="Arial"/>
              <a:buChar char="–"/>
              <a:tabLst>
                <a:tab pos="298450" algn="l"/>
              </a:tabLst>
            </a:pPr>
            <a:r>
              <a:rPr sz="2000" b="1" spc="-5" dirty="0">
                <a:latin typeface="Calibri"/>
                <a:cs typeface="Calibri"/>
              </a:rPr>
              <a:t>etc.</a:t>
            </a:r>
            <a:endParaRPr sz="2000">
              <a:latin typeface="Calibri"/>
              <a:cs typeface="Calibri"/>
            </a:endParaRPr>
          </a:p>
        </p:txBody>
      </p:sp>
      <p:sp>
        <p:nvSpPr>
          <p:cNvPr id="4" name="object 4"/>
          <p:cNvSpPr/>
          <p:nvPr/>
        </p:nvSpPr>
        <p:spPr>
          <a:xfrm>
            <a:off x="3546995" y="3922776"/>
            <a:ext cx="5870447" cy="219989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730123" y="3998467"/>
            <a:ext cx="5478780" cy="2088514"/>
          </a:xfrm>
          <a:prstGeom prst="rect">
            <a:avLst/>
          </a:prstGeom>
        </p:spPr>
        <p:txBody>
          <a:bodyPr vert="horz" wrap="square" lIns="0" tIns="0" rIns="0" bIns="0" rtlCol="0">
            <a:spAutoFit/>
          </a:bodyPr>
          <a:lstStyle/>
          <a:p>
            <a:pPr marL="12700">
              <a:lnSpc>
                <a:spcPct val="100000"/>
              </a:lnSpc>
            </a:pPr>
            <a:r>
              <a:rPr sz="1800" spc="-5" dirty="0">
                <a:latin typeface="Calibri"/>
                <a:cs typeface="Calibri"/>
              </a:rPr>
              <a:t>T</a:t>
            </a:r>
            <a:r>
              <a:rPr sz="1800" spc="5" dirty="0">
                <a:latin typeface="Calibri"/>
                <a:cs typeface="Calibri"/>
              </a:rPr>
              <a:t>h</a:t>
            </a:r>
            <a:r>
              <a:rPr sz="1800" spc="-5" dirty="0">
                <a:latin typeface="Calibri"/>
                <a:cs typeface="Calibri"/>
              </a:rPr>
              <a:t>e</a:t>
            </a:r>
            <a:r>
              <a:rPr sz="1800" dirty="0">
                <a:latin typeface="Calibri"/>
                <a:cs typeface="Calibri"/>
              </a:rPr>
              <a:t> signals </a:t>
            </a:r>
            <a:r>
              <a:rPr sz="1800" spc="-5" dirty="0">
                <a:latin typeface="Calibri"/>
                <a:cs typeface="Calibri"/>
              </a:rPr>
              <a:t>have</a:t>
            </a:r>
            <a:r>
              <a:rPr sz="1800" spc="5" dirty="0">
                <a:latin typeface="Calibri"/>
                <a:cs typeface="Calibri"/>
              </a:rPr>
              <a:t> </a:t>
            </a:r>
            <a:r>
              <a:rPr sz="1800" dirty="0">
                <a:latin typeface="Calibri"/>
                <a:cs typeface="Calibri"/>
              </a:rPr>
              <a:t>different</a:t>
            </a:r>
            <a:r>
              <a:rPr sz="1800" spc="5" dirty="0">
                <a:latin typeface="Calibri"/>
                <a:cs typeface="Calibri"/>
              </a:rPr>
              <a:t> </a:t>
            </a:r>
            <a:r>
              <a:rPr sz="1800" dirty="0">
                <a:latin typeface="Calibri"/>
                <a:cs typeface="Calibri"/>
              </a:rPr>
              <a:t>characteristics:</a:t>
            </a:r>
            <a:endParaRPr sz="1800">
              <a:latin typeface="Calibri"/>
              <a:cs typeface="Calibri"/>
            </a:endParaRPr>
          </a:p>
          <a:p>
            <a:pPr marL="512445" indent="-147320">
              <a:lnSpc>
                <a:spcPct val="100000"/>
              </a:lnSpc>
              <a:spcBef>
                <a:spcPts val="980"/>
              </a:spcBef>
              <a:buChar char="•"/>
              <a:tabLst>
                <a:tab pos="513080" algn="l"/>
              </a:tabLst>
            </a:pPr>
            <a:r>
              <a:rPr sz="1600" dirty="0">
                <a:latin typeface="Calibri"/>
                <a:cs typeface="Calibri"/>
              </a:rPr>
              <a:t>S</a:t>
            </a:r>
            <a:r>
              <a:rPr sz="1600" spc="-5" dirty="0">
                <a:latin typeface="Calibri"/>
                <a:cs typeface="Calibri"/>
              </a:rPr>
              <a:t>peec</a:t>
            </a:r>
            <a:r>
              <a:rPr sz="1600" dirty="0">
                <a:latin typeface="Calibri"/>
                <a:cs typeface="Calibri"/>
              </a:rPr>
              <a:t>h</a:t>
            </a:r>
            <a:r>
              <a:rPr sz="1600" spc="-5" dirty="0">
                <a:latin typeface="Calibri"/>
                <a:cs typeface="Calibri"/>
              </a:rPr>
              <a:t> </a:t>
            </a:r>
            <a:r>
              <a:rPr sz="1600" dirty="0">
                <a:latin typeface="Calibri"/>
                <a:cs typeface="Calibri"/>
              </a:rPr>
              <a:t>a</a:t>
            </a:r>
            <a:r>
              <a:rPr sz="1600" spc="-10" dirty="0">
                <a:latin typeface="Calibri"/>
                <a:cs typeface="Calibri"/>
              </a:rPr>
              <a:t>n</a:t>
            </a:r>
            <a:r>
              <a:rPr sz="1600" dirty="0">
                <a:latin typeface="Calibri"/>
                <a:cs typeface="Calibri"/>
              </a:rPr>
              <a:t>d</a:t>
            </a:r>
            <a:r>
              <a:rPr sz="1600" spc="-5" dirty="0">
                <a:latin typeface="Calibri"/>
                <a:cs typeface="Calibri"/>
              </a:rPr>
              <a:t> </a:t>
            </a:r>
            <a:r>
              <a:rPr sz="1600" spc="-10" dirty="0">
                <a:latin typeface="Calibri"/>
                <a:cs typeface="Calibri"/>
              </a:rPr>
              <a:t>audi</a:t>
            </a:r>
            <a:r>
              <a:rPr sz="1600" dirty="0">
                <a:latin typeface="Calibri"/>
                <a:cs typeface="Calibri"/>
              </a:rPr>
              <a:t>o are</a:t>
            </a:r>
            <a:r>
              <a:rPr sz="1600" spc="5" dirty="0">
                <a:latin typeface="Calibri"/>
                <a:cs typeface="Calibri"/>
              </a:rPr>
              <a:t> </a:t>
            </a:r>
            <a:r>
              <a:rPr sz="1600" dirty="0">
                <a:latin typeface="Calibri"/>
                <a:cs typeface="Calibri"/>
              </a:rPr>
              <a:t>one‐</a:t>
            </a:r>
            <a:r>
              <a:rPr sz="1600" spc="-5" dirty="0">
                <a:latin typeface="Calibri"/>
                <a:cs typeface="Calibri"/>
              </a:rPr>
              <a:t>dimensiona</a:t>
            </a:r>
            <a:r>
              <a:rPr sz="1600" dirty="0">
                <a:latin typeface="Calibri"/>
                <a:cs typeface="Calibri"/>
              </a:rPr>
              <a:t>l </a:t>
            </a:r>
            <a:r>
              <a:rPr sz="1600" spc="-5" dirty="0">
                <a:latin typeface="Calibri"/>
                <a:cs typeface="Calibri"/>
              </a:rPr>
              <a:t>signals</a:t>
            </a:r>
            <a:endParaRPr sz="1600">
              <a:latin typeface="Calibri"/>
              <a:cs typeface="Calibri"/>
            </a:endParaRPr>
          </a:p>
          <a:p>
            <a:pPr marL="512445" indent="-147320">
              <a:lnSpc>
                <a:spcPct val="100000"/>
              </a:lnSpc>
              <a:spcBef>
                <a:spcPts val="965"/>
              </a:spcBef>
              <a:buChar char="•"/>
              <a:tabLst>
                <a:tab pos="513080" algn="l"/>
              </a:tabLst>
            </a:pPr>
            <a:r>
              <a:rPr sz="1600" spc="-5" dirty="0">
                <a:latin typeface="Calibri"/>
                <a:cs typeface="Calibri"/>
              </a:rPr>
              <a:t>Im</a:t>
            </a:r>
            <a:r>
              <a:rPr sz="1600" spc="-10" dirty="0">
                <a:latin typeface="Calibri"/>
                <a:cs typeface="Calibri"/>
              </a:rPr>
              <a:t>a</a:t>
            </a:r>
            <a:r>
              <a:rPr sz="1600" dirty="0">
                <a:latin typeface="Calibri"/>
                <a:cs typeface="Calibri"/>
              </a:rPr>
              <a:t>ge</a:t>
            </a:r>
            <a:r>
              <a:rPr sz="1600" spc="-5" dirty="0">
                <a:latin typeface="Calibri"/>
                <a:cs typeface="Calibri"/>
              </a:rPr>
              <a:t> i</a:t>
            </a:r>
            <a:r>
              <a:rPr sz="1600" dirty="0">
                <a:latin typeface="Calibri"/>
                <a:cs typeface="Calibri"/>
              </a:rPr>
              <a:t>s</a:t>
            </a:r>
            <a:r>
              <a:rPr sz="1600" spc="-10" dirty="0">
                <a:latin typeface="Calibri"/>
                <a:cs typeface="Calibri"/>
              </a:rPr>
              <a:t> </a:t>
            </a:r>
            <a:r>
              <a:rPr sz="1600" spc="-5" dirty="0">
                <a:latin typeface="Calibri"/>
                <a:cs typeface="Calibri"/>
              </a:rPr>
              <a:t>t</a:t>
            </a:r>
            <a:r>
              <a:rPr sz="1600" spc="5" dirty="0">
                <a:latin typeface="Calibri"/>
                <a:cs typeface="Calibri"/>
              </a:rPr>
              <a:t>w</a:t>
            </a:r>
            <a:r>
              <a:rPr sz="1600" dirty="0">
                <a:latin typeface="Calibri"/>
                <a:cs typeface="Calibri"/>
              </a:rPr>
              <a:t>o‐</a:t>
            </a:r>
            <a:r>
              <a:rPr sz="1600" spc="-5" dirty="0">
                <a:latin typeface="Calibri"/>
                <a:cs typeface="Calibri"/>
              </a:rPr>
              <a:t>dimensional</a:t>
            </a:r>
            <a:endParaRPr sz="1600">
              <a:latin typeface="Calibri"/>
              <a:cs typeface="Calibri"/>
            </a:endParaRPr>
          </a:p>
          <a:p>
            <a:pPr marL="513080" indent="-147955">
              <a:lnSpc>
                <a:spcPct val="100000"/>
              </a:lnSpc>
              <a:spcBef>
                <a:spcPts val="965"/>
              </a:spcBef>
              <a:buChar char="•"/>
              <a:tabLst>
                <a:tab pos="513715" algn="l"/>
              </a:tabLst>
            </a:pPr>
            <a:r>
              <a:rPr sz="1600" spc="-5" dirty="0">
                <a:latin typeface="Calibri"/>
                <a:cs typeface="Calibri"/>
              </a:rPr>
              <a:t>Vide</a:t>
            </a:r>
            <a:r>
              <a:rPr sz="1600" dirty="0">
                <a:latin typeface="Calibri"/>
                <a:cs typeface="Calibri"/>
              </a:rPr>
              <a:t>o </a:t>
            </a:r>
            <a:r>
              <a:rPr sz="1600" spc="-5" dirty="0">
                <a:latin typeface="Calibri"/>
                <a:cs typeface="Calibri"/>
              </a:rPr>
              <a:t>i</a:t>
            </a:r>
            <a:r>
              <a:rPr sz="1600" dirty="0">
                <a:latin typeface="Calibri"/>
                <a:cs typeface="Calibri"/>
              </a:rPr>
              <a:t>s </a:t>
            </a:r>
            <a:r>
              <a:rPr sz="1600" spc="-5" dirty="0">
                <a:latin typeface="Calibri"/>
                <a:cs typeface="Calibri"/>
              </a:rPr>
              <a:t>thr</a:t>
            </a:r>
            <a:r>
              <a:rPr sz="1600" spc="5" dirty="0">
                <a:latin typeface="Calibri"/>
                <a:cs typeface="Calibri"/>
              </a:rPr>
              <a:t>e</a:t>
            </a:r>
            <a:r>
              <a:rPr sz="1600" spc="-5" dirty="0">
                <a:latin typeface="Calibri"/>
                <a:cs typeface="Calibri"/>
              </a:rPr>
              <a:t>e</a:t>
            </a:r>
            <a:r>
              <a:rPr sz="1600" dirty="0">
                <a:latin typeface="Calibri"/>
                <a:cs typeface="Calibri"/>
              </a:rPr>
              <a:t>‐</a:t>
            </a:r>
            <a:r>
              <a:rPr sz="1600" spc="-5" dirty="0">
                <a:latin typeface="Calibri"/>
                <a:cs typeface="Calibri"/>
              </a:rPr>
              <a:t>dimensiona</a:t>
            </a:r>
            <a:r>
              <a:rPr sz="1600" dirty="0">
                <a:latin typeface="Calibri"/>
                <a:cs typeface="Calibri"/>
              </a:rPr>
              <a:t>l  </a:t>
            </a:r>
            <a:r>
              <a:rPr sz="1600" spc="-5" dirty="0">
                <a:latin typeface="Calibri"/>
                <a:cs typeface="Calibri"/>
              </a:rPr>
              <a:t>(ther</a:t>
            </a:r>
            <a:r>
              <a:rPr sz="1600" dirty="0">
                <a:latin typeface="Calibri"/>
                <a:cs typeface="Calibri"/>
              </a:rPr>
              <a:t>e</a:t>
            </a:r>
            <a:r>
              <a:rPr sz="1600" spc="5" dirty="0">
                <a:latin typeface="Calibri"/>
                <a:cs typeface="Calibri"/>
              </a:rPr>
              <a:t> </a:t>
            </a:r>
            <a:r>
              <a:rPr sz="1600" spc="-5" dirty="0">
                <a:latin typeface="Calibri"/>
                <a:cs typeface="Calibri"/>
              </a:rPr>
              <a:t>i</a:t>
            </a:r>
            <a:r>
              <a:rPr sz="1600" dirty="0">
                <a:latin typeface="Calibri"/>
                <a:cs typeface="Calibri"/>
              </a:rPr>
              <a:t>s</a:t>
            </a:r>
            <a:r>
              <a:rPr sz="1600" spc="-5" dirty="0">
                <a:latin typeface="Calibri"/>
                <a:cs typeface="Calibri"/>
              </a:rPr>
              <a:t> temp</a:t>
            </a:r>
            <a:r>
              <a:rPr sz="1600" spc="5" dirty="0">
                <a:latin typeface="Calibri"/>
                <a:cs typeface="Calibri"/>
              </a:rPr>
              <a:t>o</a:t>
            </a:r>
            <a:r>
              <a:rPr sz="1600" dirty="0">
                <a:latin typeface="Calibri"/>
                <a:cs typeface="Calibri"/>
              </a:rPr>
              <a:t>r</a:t>
            </a:r>
            <a:r>
              <a:rPr sz="1600" spc="-5" dirty="0">
                <a:latin typeface="Calibri"/>
                <a:cs typeface="Calibri"/>
              </a:rPr>
              <a:t>a</a:t>
            </a:r>
            <a:r>
              <a:rPr sz="1600" dirty="0">
                <a:latin typeface="Calibri"/>
                <a:cs typeface="Calibri"/>
              </a:rPr>
              <a:t>l</a:t>
            </a:r>
            <a:r>
              <a:rPr sz="1600" spc="-5" dirty="0">
                <a:latin typeface="Calibri"/>
                <a:cs typeface="Calibri"/>
              </a:rPr>
              <a:t> flow)</a:t>
            </a:r>
            <a:endParaRPr sz="1600">
              <a:latin typeface="Calibri"/>
              <a:cs typeface="Calibri"/>
            </a:endParaRPr>
          </a:p>
          <a:p>
            <a:pPr marL="512445" indent="-147320">
              <a:lnSpc>
                <a:spcPct val="100000"/>
              </a:lnSpc>
              <a:spcBef>
                <a:spcPts val="965"/>
              </a:spcBef>
              <a:buChar char="•"/>
              <a:tabLst>
                <a:tab pos="513080" algn="l"/>
              </a:tabLst>
            </a:pPr>
            <a:r>
              <a:rPr sz="1600" spc="-5" dirty="0">
                <a:latin typeface="Calibri"/>
                <a:cs typeface="Calibri"/>
              </a:rPr>
              <a:t>Im</a:t>
            </a:r>
            <a:r>
              <a:rPr sz="1600" spc="-10" dirty="0">
                <a:latin typeface="Calibri"/>
                <a:cs typeface="Calibri"/>
              </a:rPr>
              <a:t>a</a:t>
            </a:r>
            <a:r>
              <a:rPr sz="1600" dirty="0">
                <a:latin typeface="Calibri"/>
                <a:cs typeface="Calibri"/>
              </a:rPr>
              <a:t>ge</a:t>
            </a:r>
            <a:r>
              <a:rPr sz="1600" spc="-5" dirty="0">
                <a:latin typeface="Calibri"/>
                <a:cs typeface="Calibri"/>
              </a:rPr>
              <a:t> an</a:t>
            </a:r>
            <a:r>
              <a:rPr sz="1600" dirty="0">
                <a:latin typeface="Calibri"/>
                <a:cs typeface="Calibri"/>
              </a:rPr>
              <a:t>d</a:t>
            </a:r>
            <a:r>
              <a:rPr sz="1600" spc="-5" dirty="0">
                <a:latin typeface="Calibri"/>
                <a:cs typeface="Calibri"/>
              </a:rPr>
              <a:t> </a:t>
            </a:r>
            <a:r>
              <a:rPr sz="1600" dirty="0">
                <a:latin typeface="Calibri"/>
                <a:cs typeface="Calibri"/>
              </a:rPr>
              <a:t>v</a:t>
            </a:r>
            <a:r>
              <a:rPr sz="1600" spc="-10" dirty="0">
                <a:latin typeface="Calibri"/>
                <a:cs typeface="Calibri"/>
              </a:rPr>
              <a:t>i</a:t>
            </a:r>
            <a:r>
              <a:rPr sz="1600" dirty="0">
                <a:latin typeface="Calibri"/>
                <a:cs typeface="Calibri"/>
              </a:rPr>
              <a:t>deo</a:t>
            </a:r>
            <a:r>
              <a:rPr sz="1600" spc="5" dirty="0">
                <a:latin typeface="Calibri"/>
                <a:cs typeface="Calibri"/>
              </a:rPr>
              <a:t> </a:t>
            </a:r>
            <a:r>
              <a:rPr sz="1600" dirty="0">
                <a:latin typeface="Calibri"/>
                <a:cs typeface="Calibri"/>
              </a:rPr>
              <a:t>are</a:t>
            </a:r>
            <a:r>
              <a:rPr sz="1600" spc="-5" dirty="0">
                <a:latin typeface="Calibri"/>
                <a:cs typeface="Calibri"/>
              </a:rPr>
              <a:t> </a:t>
            </a:r>
            <a:r>
              <a:rPr sz="1600" dirty="0">
                <a:latin typeface="Calibri"/>
                <a:cs typeface="Calibri"/>
              </a:rPr>
              <a:t>rendered</a:t>
            </a:r>
            <a:r>
              <a:rPr sz="1600" spc="-5" dirty="0">
                <a:latin typeface="Calibri"/>
                <a:cs typeface="Calibri"/>
              </a:rPr>
              <a:t> </a:t>
            </a:r>
            <a:r>
              <a:rPr sz="1600" dirty="0">
                <a:latin typeface="Calibri"/>
                <a:cs typeface="Calibri"/>
              </a:rPr>
              <a:t>through</a:t>
            </a:r>
            <a:r>
              <a:rPr sz="1600" spc="-10" dirty="0">
                <a:latin typeface="Calibri"/>
                <a:cs typeface="Calibri"/>
              </a:rPr>
              <a:t> </a:t>
            </a:r>
            <a:r>
              <a:rPr sz="1600" dirty="0">
                <a:latin typeface="Calibri"/>
                <a:cs typeface="Calibri"/>
              </a:rPr>
              <a:t>a</a:t>
            </a:r>
            <a:r>
              <a:rPr sz="1600" spc="-5" dirty="0">
                <a:latin typeface="Calibri"/>
                <a:cs typeface="Calibri"/>
              </a:rPr>
              <a:t> </a:t>
            </a:r>
            <a:r>
              <a:rPr sz="1600" dirty="0">
                <a:latin typeface="Calibri"/>
                <a:cs typeface="Calibri"/>
              </a:rPr>
              <a:t>v</a:t>
            </a:r>
            <a:r>
              <a:rPr sz="1600" spc="-10" dirty="0">
                <a:latin typeface="Calibri"/>
                <a:cs typeface="Calibri"/>
              </a:rPr>
              <a:t>i</a:t>
            </a:r>
            <a:r>
              <a:rPr sz="1600" dirty="0">
                <a:latin typeface="Calibri"/>
                <a:cs typeface="Calibri"/>
              </a:rPr>
              <a:t>deo</a:t>
            </a:r>
            <a:r>
              <a:rPr sz="1600" spc="-5" dirty="0">
                <a:latin typeface="Calibri"/>
                <a:cs typeface="Calibri"/>
              </a:rPr>
              <a:t> </a:t>
            </a:r>
            <a:r>
              <a:rPr sz="1600" dirty="0">
                <a:latin typeface="Calibri"/>
                <a:cs typeface="Calibri"/>
              </a:rPr>
              <a:t>monitor</a:t>
            </a:r>
            <a:endParaRPr sz="1600">
              <a:latin typeface="Calibri"/>
              <a:cs typeface="Calibri"/>
            </a:endParaRPr>
          </a:p>
          <a:p>
            <a:pPr marL="512445" indent="-147320">
              <a:lnSpc>
                <a:spcPct val="100000"/>
              </a:lnSpc>
              <a:spcBef>
                <a:spcPts val="969"/>
              </a:spcBef>
              <a:buChar char="•"/>
              <a:tabLst>
                <a:tab pos="513080" algn="l"/>
              </a:tabLst>
            </a:pPr>
            <a:r>
              <a:rPr sz="1600" dirty="0">
                <a:latin typeface="Calibri"/>
                <a:cs typeface="Calibri"/>
              </a:rPr>
              <a:t>S</a:t>
            </a:r>
            <a:r>
              <a:rPr sz="1600" spc="-5" dirty="0">
                <a:latin typeface="Calibri"/>
                <a:cs typeface="Calibri"/>
              </a:rPr>
              <a:t>peec</a:t>
            </a:r>
            <a:r>
              <a:rPr sz="1600" dirty="0">
                <a:latin typeface="Calibri"/>
                <a:cs typeface="Calibri"/>
              </a:rPr>
              <a:t>h</a:t>
            </a:r>
            <a:r>
              <a:rPr sz="1600" spc="-5" dirty="0">
                <a:latin typeface="Calibri"/>
                <a:cs typeface="Calibri"/>
              </a:rPr>
              <a:t> </a:t>
            </a:r>
            <a:r>
              <a:rPr sz="1600" dirty="0">
                <a:latin typeface="Calibri"/>
                <a:cs typeface="Calibri"/>
              </a:rPr>
              <a:t>a</a:t>
            </a:r>
            <a:r>
              <a:rPr sz="1600" spc="-10" dirty="0">
                <a:latin typeface="Calibri"/>
                <a:cs typeface="Calibri"/>
              </a:rPr>
              <a:t>n</a:t>
            </a:r>
            <a:r>
              <a:rPr sz="1600" dirty="0">
                <a:latin typeface="Calibri"/>
                <a:cs typeface="Calibri"/>
              </a:rPr>
              <a:t>d</a:t>
            </a:r>
            <a:r>
              <a:rPr sz="1600" spc="-5" dirty="0">
                <a:latin typeface="Calibri"/>
                <a:cs typeface="Calibri"/>
              </a:rPr>
              <a:t> </a:t>
            </a:r>
            <a:r>
              <a:rPr sz="1600" spc="-10" dirty="0">
                <a:latin typeface="Calibri"/>
                <a:cs typeface="Calibri"/>
              </a:rPr>
              <a:t>audi</a:t>
            </a:r>
            <a:r>
              <a:rPr sz="1600" dirty="0">
                <a:latin typeface="Calibri"/>
                <a:cs typeface="Calibri"/>
              </a:rPr>
              <a:t>o </a:t>
            </a:r>
            <a:r>
              <a:rPr sz="1600" spc="-5" dirty="0">
                <a:latin typeface="Calibri"/>
                <a:cs typeface="Calibri"/>
              </a:rPr>
              <a:t>signa</a:t>
            </a:r>
            <a:r>
              <a:rPr sz="1600" dirty="0">
                <a:latin typeface="Calibri"/>
                <a:cs typeface="Calibri"/>
              </a:rPr>
              <a:t>l</a:t>
            </a:r>
            <a:r>
              <a:rPr sz="1600" spc="-15" dirty="0">
                <a:latin typeface="Calibri"/>
                <a:cs typeface="Calibri"/>
              </a:rPr>
              <a:t> </a:t>
            </a:r>
            <a:r>
              <a:rPr sz="1600" spc="-5" dirty="0">
                <a:latin typeface="Calibri"/>
                <a:cs typeface="Calibri"/>
              </a:rPr>
              <a:t>ar</a:t>
            </a:r>
            <a:r>
              <a:rPr sz="1600" dirty="0">
                <a:latin typeface="Calibri"/>
                <a:cs typeface="Calibri"/>
              </a:rPr>
              <a:t>e</a:t>
            </a:r>
            <a:r>
              <a:rPr sz="1600" spc="5" dirty="0">
                <a:latin typeface="Calibri"/>
                <a:cs typeface="Calibri"/>
              </a:rPr>
              <a:t> </a:t>
            </a:r>
            <a:r>
              <a:rPr sz="1600" dirty="0">
                <a:latin typeface="Calibri"/>
                <a:cs typeface="Calibri"/>
              </a:rPr>
              <a:t>rendered</a:t>
            </a:r>
            <a:r>
              <a:rPr sz="1600" spc="-10" dirty="0">
                <a:latin typeface="Calibri"/>
                <a:cs typeface="Calibri"/>
              </a:rPr>
              <a:t> </a:t>
            </a:r>
            <a:r>
              <a:rPr sz="1600" dirty="0">
                <a:latin typeface="Calibri"/>
                <a:cs typeface="Calibri"/>
              </a:rPr>
              <a:t>through</a:t>
            </a:r>
            <a:r>
              <a:rPr sz="1600" spc="-10" dirty="0">
                <a:latin typeface="Calibri"/>
                <a:cs typeface="Calibri"/>
              </a:rPr>
              <a:t> </a:t>
            </a:r>
            <a:r>
              <a:rPr sz="1600" spc="-5" dirty="0">
                <a:latin typeface="Calibri"/>
                <a:cs typeface="Calibri"/>
              </a:rPr>
              <a:t>loudspeakers</a:t>
            </a:r>
            <a:endParaRPr sz="1600">
              <a:latin typeface="Calibri"/>
              <a:cs typeface="Calibri"/>
            </a:endParaRPr>
          </a:p>
        </p:txBody>
      </p:sp>
      <p:sp>
        <p:nvSpPr>
          <p:cNvPr id="6" name="object 6"/>
          <p:cNvSpPr txBox="1"/>
          <p:nvPr/>
        </p:nvSpPr>
        <p:spPr>
          <a:xfrm>
            <a:off x="1322203" y="6595553"/>
            <a:ext cx="8022590" cy="279400"/>
          </a:xfrm>
          <a:prstGeom prst="rect">
            <a:avLst/>
          </a:prstGeom>
        </p:spPr>
        <p:txBody>
          <a:bodyPr vert="horz" wrap="square" lIns="0" tIns="0" rIns="0" bIns="0" rtlCol="0">
            <a:spAutoFit/>
          </a:bodyPr>
          <a:lstStyle/>
          <a:p>
            <a:pPr marL="12700">
              <a:lnSpc>
                <a:spcPct val="100000"/>
              </a:lnSpc>
            </a:pPr>
            <a:r>
              <a:rPr sz="2000" spc="-10" dirty="0">
                <a:solidFill>
                  <a:srgbClr val="000065"/>
                </a:solidFill>
                <a:latin typeface="Calibri"/>
                <a:cs typeface="Calibri"/>
              </a:rPr>
              <a:t>Ho</a:t>
            </a:r>
            <a:r>
              <a:rPr sz="2000" spc="-5" dirty="0">
                <a:solidFill>
                  <a:srgbClr val="000065"/>
                </a:solidFill>
                <a:latin typeface="Calibri"/>
                <a:cs typeface="Calibri"/>
              </a:rPr>
              <a:t>w </a:t>
            </a:r>
            <a:r>
              <a:rPr sz="2000" spc="-10" dirty="0">
                <a:solidFill>
                  <a:srgbClr val="000065"/>
                </a:solidFill>
                <a:latin typeface="Calibri"/>
                <a:cs typeface="Calibri"/>
              </a:rPr>
              <a:t>woul</a:t>
            </a:r>
            <a:r>
              <a:rPr sz="2000" spc="-5" dirty="0">
                <a:solidFill>
                  <a:srgbClr val="000065"/>
                </a:solidFill>
                <a:latin typeface="Calibri"/>
                <a:cs typeface="Calibri"/>
              </a:rPr>
              <a:t>d </a:t>
            </a:r>
            <a:r>
              <a:rPr sz="2000" spc="-10" dirty="0">
                <a:solidFill>
                  <a:srgbClr val="000065"/>
                </a:solidFill>
                <a:latin typeface="Calibri"/>
                <a:cs typeface="Calibri"/>
              </a:rPr>
              <a:t>yo</a:t>
            </a:r>
            <a:r>
              <a:rPr sz="2000" spc="-5" dirty="0">
                <a:solidFill>
                  <a:srgbClr val="000065"/>
                </a:solidFill>
                <a:latin typeface="Calibri"/>
                <a:cs typeface="Calibri"/>
              </a:rPr>
              <a:t>u structure</a:t>
            </a:r>
            <a:r>
              <a:rPr sz="2000" dirty="0">
                <a:solidFill>
                  <a:srgbClr val="000065"/>
                </a:solidFill>
                <a:latin typeface="Calibri"/>
                <a:cs typeface="Calibri"/>
              </a:rPr>
              <a:t> </a:t>
            </a:r>
            <a:r>
              <a:rPr sz="2000" spc="-5" dirty="0">
                <a:solidFill>
                  <a:srgbClr val="000065"/>
                </a:solidFill>
                <a:latin typeface="Calibri"/>
                <a:cs typeface="Calibri"/>
              </a:rPr>
              <a:t>the program</a:t>
            </a:r>
            <a:r>
              <a:rPr sz="2000" spc="5" dirty="0">
                <a:solidFill>
                  <a:srgbClr val="000065"/>
                </a:solidFill>
                <a:latin typeface="Calibri"/>
                <a:cs typeface="Calibri"/>
              </a:rPr>
              <a:t> </a:t>
            </a:r>
            <a:r>
              <a:rPr sz="2000" spc="-5" dirty="0">
                <a:solidFill>
                  <a:srgbClr val="000065"/>
                </a:solidFill>
                <a:latin typeface="Calibri"/>
                <a:cs typeface="Calibri"/>
              </a:rPr>
              <a:t>i</a:t>
            </a:r>
            <a:r>
              <a:rPr sz="2000" dirty="0">
                <a:solidFill>
                  <a:srgbClr val="000065"/>
                </a:solidFill>
                <a:latin typeface="Calibri"/>
                <a:cs typeface="Calibri"/>
              </a:rPr>
              <a:t>f </a:t>
            </a:r>
            <a:r>
              <a:rPr sz="2000" spc="-5" dirty="0">
                <a:solidFill>
                  <a:srgbClr val="000065"/>
                </a:solidFill>
                <a:latin typeface="Calibri"/>
                <a:cs typeface="Calibri"/>
              </a:rPr>
              <a:t>you developed</a:t>
            </a:r>
            <a:r>
              <a:rPr sz="2000" dirty="0">
                <a:solidFill>
                  <a:srgbClr val="000065"/>
                </a:solidFill>
                <a:latin typeface="Calibri"/>
                <a:cs typeface="Calibri"/>
              </a:rPr>
              <a:t> </a:t>
            </a:r>
            <a:r>
              <a:rPr sz="2000" spc="-5" dirty="0">
                <a:solidFill>
                  <a:srgbClr val="000065"/>
                </a:solidFill>
                <a:latin typeface="Calibri"/>
                <a:cs typeface="Calibri"/>
              </a:rPr>
              <a:t>this application i</a:t>
            </a:r>
            <a:r>
              <a:rPr sz="2000" dirty="0">
                <a:solidFill>
                  <a:srgbClr val="000065"/>
                </a:solidFill>
                <a:latin typeface="Calibri"/>
                <a:cs typeface="Calibri"/>
              </a:rPr>
              <a:t>n</a:t>
            </a:r>
            <a:r>
              <a:rPr sz="2000" spc="-5" dirty="0">
                <a:solidFill>
                  <a:srgbClr val="000065"/>
                </a:solidFill>
                <a:latin typeface="Calibri"/>
                <a:cs typeface="Calibri"/>
              </a:rPr>
              <a:t> C</a:t>
            </a:r>
            <a:r>
              <a:rPr sz="2000" dirty="0">
                <a:solidFill>
                  <a:srgbClr val="000065"/>
                </a:solidFill>
                <a:latin typeface="Calibri"/>
                <a:cs typeface="Calibri"/>
              </a:rPr>
              <a:t> </a:t>
            </a:r>
            <a:r>
              <a:rPr sz="2000" spc="-5" dirty="0">
                <a:solidFill>
                  <a:srgbClr val="000065"/>
                </a:solidFill>
                <a:latin typeface="Calibri"/>
                <a:cs typeface="Calibri"/>
              </a:rPr>
              <a:t>?</a:t>
            </a:r>
            <a:endParaRPr sz="2000">
              <a:latin typeface="Calibri"/>
              <a:cs typeface="Calibri"/>
            </a:endParaRPr>
          </a:p>
        </p:txBody>
      </p:sp>
      <p:sp>
        <p:nvSpPr>
          <p:cNvPr id="7" name="object 7"/>
          <p:cNvSpPr txBox="1">
            <a:spLocks noGrp="1"/>
          </p:cNvSpPr>
          <p:nvPr>
            <p:ph type="title"/>
          </p:nvPr>
        </p:nvSpPr>
        <p:spPr>
          <a:xfrm>
            <a:off x="3365500" y="0"/>
            <a:ext cx="3689291" cy="738664"/>
          </a:xfrm>
          <a:prstGeom prst="rect">
            <a:avLst/>
          </a:prstGeom>
        </p:spPr>
        <p:txBody>
          <a:bodyPr vert="horz" wrap="square" lIns="0" tIns="0" rIns="0" bIns="0" rtlCol="0">
            <a:spAutoFit/>
          </a:bodyPr>
          <a:lstStyle/>
          <a:p>
            <a:pPr marL="12700">
              <a:lnSpc>
                <a:spcPct val="100000"/>
              </a:lnSpc>
            </a:pPr>
            <a:r>
              <a:rPr lang="en-US" sz="4000" spc="-5" dirty="0"/>
              <a:t>What about </a:t>
            </a:r>
            <a:r>
              <a:rPr sz="4800" b="1" dirty="0">
                <a:latin typeface="Courier New"/>
                <a:cs typeface="Courier New"/>
              </a:rPr>
              <a:t>C</a:t>
            </a:r>
            <a:r>
              <a:rPr sz="4800" b="1" spc="-1989" dirty="0">
                <a:latin typeface="Courier New"/>
                <a:cs typeface="Courier New"/>
              </a:rPr>
              <a:t> </a:t>
            </a:r>
            <a:r>
              <a:rPr lang="en-US" sz="4800" b="1" spc="-1989" dirty="0">
                <a:latin typeface="Courier New"/>
                <a:cs typeface="Courier New"/>
              </a:rPr>
              <a:t>?</a:t>
            </a:r>
            <a:endParaRPr sz="4000" dirty="0">
              <a:latin typeface="Courier New"/>
              <a:cs typeface="Courier New"/>
            </a:endParaRPr>
          </a:p>
        </p:txBody>
      </p:sp>
    </p:spTree>
    <p:extLst>
      <p:ext uri="{BB962C8B-B14F-4D97-AF65-F5344CB8AC3E}">
        <p14:creationId xmlns:p14="http://schemas.microsoft.com/office/powerpoint/2010/main" val="761218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8301" y="0"/>
            <a:ext cx="3657600" cy="677108"/>
          </a:xfrm>
          <a:prstGeom prst="rect">
            <a:avLst/>
          </a:prstGeom>
        </p:spPr>
        <p:txBody>
          <a:bodyPr vert="horz" wrap="square" lIns="0" tIns="0" rIns="0" bIns="0" rtlCol="0">
            <a:spAutoFit/>
          </a:bodyPr>
          <a:lstStyle/>
          <a:p>
            <a:pPr marL="584200">
              <a:lnSpc>
                <a:spcPct val="100000"/>
              </a:lnSpc>
            </a:pPr>
            <a:r>
              <a:rPr lang="en-US" sz="4400" spc="-5" dirty="0"/>
              <a:t>…Continued</a:t>
            </a:r>
            <a:endParaRPr sz="4400" dirty="0"/>
          </a:p>
        </p:txBody>
      </p:sp>
      <p:sp>
        <p:nvSpPr>
          <p:cNvPr id="3" name="object 3"/>
          <p:cNvSpPr txBox="1"/>
          <p:nvPr/>
        </p:nvSpPr>
        <p:spPr>
          <a:xfrm>
            <a:off x="0" y="3304829"/>
            <a:ext cx="10684710" cy="4026743"/>
          </a:xfrm>
          <a:prstGeom prst="rect">
            <a:avLst/>
          </a:prstGeom>
        </p:spPr>
        <p:txBody>
          <a:bodyPr vert="horz" wrap="square" lIns="0" tIns="0" rIns="0" bIns="0" rtlCol="0">
            <a:spAutoFit/>
          </a:bodyPr>
          <a:lstStyle/>
          <a:p>
            <a:pPr marL="355600" indent="-342900">
              <a:lnSpc>
                <a:spcPct val="150000"/>
              </a:lnSpc>
              <a:buFont typeface="Arial" panose="020B0604020202020204" pitchFamily="34" charset="0"/>
              <a:buChar char="•"/>
            </a:pPr>
            <a:r>
              <a:rPr sz="2400" dirty="0">
                <a:latin typeface="Calibri"/>
                <a:cs typeface="Calibri"/>
              </a:rPr>
              <a:t>When</a:t>
            </a:r>
            <a:r>
              <a:rPr sz="2400" spc="5" dirty="0">
                <a:latin typeface="Calibri"/>
                <a:cs typeface="Calibri"/>
              </a:rPr>
              <a:t> </a:t>
            </a:r>
            <a:r>
              <a:rPr sz="2400" spc="-35" dirty="0">
                <a:latin typeface="Calibri"/>
                <a:cs typeface="Calibri"/>
              </a:rPr>
              <a:t>y</a:t>
            </a:r>
            <a:r>
              <a:rPr sz="2400" spc="-5" dirty="0">
                <a:latin typeface="Calibri"/>
                <a:cs typeface="Calibri"/>
              </a:rPr>
              <a:t>o</a:t>
            </a:r>
            <a:r>
              <a:rPr sz="2400" dirty="0">
                <a:latin typeface="Calibri"/>
                <a:cs typeface="Calibri"/>
              </a:rPr>
              <a:t>u</a:t>
            </a:r>
            <a:r>
              <a:rPr sz="2400" spc="-5" dirty="0">
                <a:latin typeface="Calibri"/>
                <a:cs typeface="Calibri"/>
              </a:rPr>
              <a:t> </a:t>
            </a:r>
            <a:r>
              <a:rPr sz="2400" spc="-25" dirty="0">
                <a:latin typeface="Calibri"/>
                <a:cs typeface="Calibri"/>
              </a:rPr>
              <a:t>c</a:t>
            </a:r>
            <a:r>
              <a:rPr sz="2400" spc="-5" dirty="0">
                <a:latin typeface="Calibri"/>
                <a:cs typeface="Calibri"/>
              </a:rPr>
              <a:t>a</a:t>
            </a:r>
            <a:r>
              <a:rPr sz="2400" dirty="0">
                <a:latin typeface="Calibri"/>
                <a:cs typeface="Calibri"/>
              </a:rPr>
              <a:t>ll</a:t>
            </a:r>
            <a:r>
              <a:rPr sz="2400" spc="-1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functio</a:t>
            </a:r>
            <a:r>
              <a:rPr sz="2400" dirty="0">
                <a:latin typeface="Calibri"/>
                <a:cs typeface="Calibri"/>
              </a:rPr>
              <a:t>n</a:t>
            </a:r>
            <a:r>
              <a:rPr sz="2400" spc="-5" dirty="0">
                <a:latin typeface="Calibri"/>
                <a:cs typeface="Calibri"/>
              </a:rPr>
              <a:t> </a:t>
            </a:r>
            <a:r>
              <a:rPr sz="2400" spc="-30" dirty="0">
                <a:latin typeface="Calibri"/>
                <a:cs typeface="Calibri"/>
              </a:rPr>
              <a:t>t</a:t>
            </a:r>
            <a:r>
              <a:rPr sz="2400" spc="-5" dirty="0">
                <a:latin typeface="Calibri"/>
                <a:cs typeface="Calibri"/>
              </a:rPr>
              <a:t>emp</a:t>
            </a:r>
            <a:r>
              <a:rPr sz="2400" dirty="0">
                <a:latin typeface="Calibri"/>
                <a:cs typeface="Calibri"/>
              </a:rPr>
              <a:t>l</a:t>
            </a:r>
            <a:r>
              <a:rPr sz="2400" spc="-25" dirty="0">
                <a:latin typeface="Calibri"/>
                <a:cs typeface="Calibri"/>
              </a:rPr>
              <a:t>a</a:t>
            </a:r>
            <a:r>
              <a:rPr sz="2400" spc="-30" dirty="0">
                <a:latin typeface="Calibri"/>
                <a:cs typeface="Calibri"/>
              </a:rPr>
              <a:t>t</a:t>
            </a:r>
            <a:r>
              <a:rPr sz="2400" spc="-5" dirty="0">
                <a:latin typeface="Calibri"/>
                <a:cs typeface="Calibri"/>
              </a:rPr>
              <a:t>e,</a:t>
            </a:r>
            <a:r>
              <a:rPr sz="2400" spc="-15" dirty="0">
                <a:latin typeface="Calibri"/>
                <a:cs typeface="Calibri"/>
              </a:rPr>
              <a:t> </a:t>
            </a:r>
            <a:r>
              <a:rPr sz="2400" spc="-5" dirty="0">
                <a:latin typeface="Calibri"/>
                <a:cs typeface="Calibri"/>
              </a:rPr>
              <a:t>th</a:t>
            </a:r>
            <a:r>
              <a:rPr sz="2400" dirty="0">
                <a:latin typeface="Calibri"/>
                <a:cs typeface="Calibri"/>
              </a:rPr>
              <a:t>e </a:t>
            </a:r>
            <a:r>
              <a:rPr sz="2400" spc="-25" dirty="0">
                <a:latin typeface="Calibri"/>
                <a:cs typeface="Calibri"/>
              </a:rPr>
              <a:t>c</a:t>
            </a:r>
            <a:r>
              <a:rPr sz="2400" spc="-5" dirty="0">
                <a:latin typeface="Calibri"/>
                <a:cs typeface="Calibri"/>
              </a:rPr>
              <a:t>o</a:t>
            </a:r>
            <a:r>
              <a:rPr sz="2400" dirty="0">
                <a:latin typeface="Calibri"/>
                <a:cs typeface="Calibri"/>
              </a:rPr>
              <a:t>mpiler:</a:t>
            </a:r>
          </a:p>
          <a:p>
            <a:pPr marL="527050" indent="-285750">
              <a:lnSpc>
                <a:spcPct val="150000"/>
              </a:lnSpc>
              <a:spcBef>
                <a:spcPts val="280"/>
              </a:spcBef>
              <a:buAutoNum type="arabicPeriod"/>
              <a:tabLst>
                <a:tab pos="490855" algn="l"/>
              </a:tabLst>
            </a:pPr>
            <a:r>
              <a:rPr sz="2000" spc="-5" dirty="0">
                <a:latin typeface="Calibri"/>
                <a:cs typeface="Calibri"/>
              </a:rPr>
              <a:t>D</a:t>
            </a:r>
            <a:r>
              <a:rPr sz="2000" spc="-15" dirty="0">
                <a:latin typeface="Calibri"/>
                <a:cs typeface="Calibri"/>
              </a:rPr>
              <a:t>e</a:t>
            </a:r>
            <a:r>
              <a:rPr sz="2000" spc="-30" dirty="0">
                <a:latin typeface="Calibri"/>
                <a:cs typeface="Calibri"/>
              </a:rPr>
              <a:t>t</a:t>
            </a:r>
            <a:r>
              <a:rPr sz="2000" spc="-5" dirty="0">
                <a:latin typeface="Calibri"/>
                <a:cs typeface="Calibri"/>
              </a:rPr>
              <a:t>ermine</a:t>
            </a:r>
            <a:r>
              <a:rPr sz="2000" spc="15" dirty="0">
                <a:latin typeface="Calibri"/>
                <a:cs typeface="Calibri"/>
              </a:rPr>
              <a:t> </a:t>
            </a:r>
            <a:r>
              <a:rPr sz="2000" b="1" spc="-5" dirty="0">
                <a:latin typeface="Calibri"/>
                <a:cs typeface="Calibri"/>
              </a:rPr>
              <a:t>the</a:t>
            </a:r>
            <a:r>
              <a:rPr sz="2000" b="1" spc="5" dirty="0">
                <a:latin typeface="Calibri"/>
                <a:cs typeface="Calibri"/>
              </a:rPr>
              <a:t> </a:t>
            </a:r>
            <a:r>
              <a:rPr sz="2000" b="1" spc="-5" dirty="0">
                <a:latin typeface="Calibri"/>
                <a:cs typeface="Calibri"/>
              </a:rPr>
              <a:t>type</a:t>
            </a:r>
            <a:r>
              <a:rPr sz="2000" b="1" dirty="0">
                <a:latin typeface="Calibri"/>
                <a:cs typeface="Calibri"/>
              </a:rPr>
              <a:t> </a:t>
            </a:r>
            <a:r>
              <a:rPr sz="2000" b="1" spc="-5" dirty="0">
                <a:latin typeface="Calibri"/>
                <a:cs typeface="Calibri"/>
              </a:rPr>
              <a:t>of</a:t>
            </a:r>
            <a:r>
              <a:rPr sz="2000" b="1" dirty="0">
                <a:latin typeface="Calibri"/>
                <a:cs typeface="Calibri"/>
              </a:rPr>
              <a:t> </a:t>
            </a:r>
            <a:r>
              <a:rPr sz="2000" b="1" spc="-5" dirty="0">
                <a:latin typeface="Calibri"/>
                <a:cs typeface="Calibri"/>
              </a:rPr>
              <a:t>the</a:t>
            </a:r>
            <a:r>
              <a:rPr sz="2000" b="1" spc="5" dirty="0">
                <a:latin typeface="Calibri"/>
                <a:cs typeface="Calibri"/>
              </a:rPr>
              <a:t> </a:t>
            </a:r>
            <a:r>
              <a:rPr sz="2000" b="1" spc="-5" dirty="0">
                <a:latin typeface="Calibri"/>
                <a:cs typeface="Calibri"/>
              </a:rPr>
              <a:t>actual</a:t>
            </a:r>
            <a:r>
              <a:rPr sz="2000" b="1" spc="10" dirty="0">
                <a:latin typeface="Calibri"/>
                <a:cs typeface="Calibri"/>
              </a:rPr>
              <a:t> </a:t>
            </a:r>
            <a:r>
              <a:rPr sz="2000" b="1" spc="-5" dirty="0">
                <a:latin typeface="Calibri"/>
                <a:cs typeface="Calibri"/>
              </a:rPr>
              <a:t>a</a:t>
            </a:r>
            <a:r>
              <a:rPr sz="2000" b="1" spc="-35" dirty="0">
                <a:latin typeface="Calibri"/>
                <a:cs typeface="Calibri"/>
              </a:rPr>
              <a:t>r</a:t>
            </a:r>
            <a:r>
              <a:rPr sz="2000" b="1" spc="-5" dirty="0">
                <a:latin typeface="Calibri"/>
                <a:cs typeface="Calibri"/>
              </a:rPr>
              <a:t>gume</a:t>
            </a:r>
            <a:r>
              <a:rPr sz="2000" b="1" spc="-25" dirty="0">
                <a:latin typeface="Calibri"/>
                <a:cs typeface="Calibri"/>
              </a:rPr>
              <a:t>n</a:t>
            </a:r>
            <a:r>
              <a:rPr sz="2000" b="1" spc="-5" dirty="0">
                <a:latin typeface="Calibri"/>
                <a:cs typeface="Calibri"/>
              </a:rPr>
              <a:t>t</a:t>
            </a:r>
            <a:r>
              <a:rPr sz="2000" b="1" spc="10" dirty="0">
                <a:latin typeface="Calibri"/>
                <a:cs typeface="Calibri"/>
              </a:rPr>
              <a:t> </a:t>
            </a:r>
            <a:r>
              <a:rPr sz="2000" b="1" spc="-10" dirty="0">
                <a:latin typeface="Calibri"/>
                <a:cs typeface="Calibri"/>
              </a:rPr>
              <a:t>passed</a:t>
            </a:r>
            <a:endParaRPr sz="2000" b="1" dirty="0">
              <a:latin typeface="Calibri"/>
              <a:cs typeface="Calibri"/>
            </a:endParaRPr>
          </a:p>
          <a:p>
            <a:pPr marL="927100">
              <a:lnSpc>
                <a:spcPct val="150000"/>
              </a:lnSpc>
              <a:spcBef>
                <a:spcPts val="175"/>
              </a:spcBef>
            </a:pPr>
            <a:r>
              <a:rPr sz="1800" spc="-10" dirty="0">
                <a:solidFill>
                  <a:srgbClr val="00009A"/>
                </a:solidFill>
                <a:latin typeface="Courier New"/>
                <a:cs typeface="Courier New"/>
              </a:rPr>
              <a:t>doubl</a:t>
            </a:r>
            <a:r>
              <a:rPr sz="1800" dirty="0">
                <a:solidFill>
                  <a:srgbClr val="00009A"/>
                </a:solidFill>
                <a:latin typeface="Courier New"/>
                <a:cs typeface="Courier New"/>
              </a:rPr>
              <a:t>e</a:t>
            </a:r>
            <a:r>
              <a:rPr sz="1800" spc="-5" dirty="0">
                <a:solidFill>
                  <a:srgbClr val="00009A"/>
                </a:solidFill>
                <a:latin typeface="Courier New"/>
                <a:cs typeface="Courier New"/>
              </a:rPr>
              <a:t> </a:t>
            </a:r>
            <a:r>
              <a:rPr sz="1800" spc="-10" dirty="0">
                <a:latin typeface="Courier New"/>
                <a:cs typeface="Courier New"/>
              </a:rPr>
              <a:t>amoun</a:t>
            </a:r>
            <a:r>
              <a:rPr sz="1800" dirty="0">
                <a:latin typeface="Courier New"/>
                <a:cs typeface="Courier New"/>
              </a:rPr>
              <a:t>t</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10" dirty="0">
                <a:latin typeface="Courier New"/>
                <a:cs typeface="Courier New"/>
              </a:rPr>
              <a:t>-9.86;</a:t>
            </a:r>
            <a:endParaRPr sz="1800" dirty="0">
              <a:latin typeface="Courier New"/>
              <a:cs typeface="Courier New"/>
            </a:endParaRPr>
          </a:p>
          <a:p>
            <a:pPr marL="927100">
              <a:lnSpc>
                <a:spcPct val="150000"/>
              </a:lnSpc>
              <a:spcBef>
                <a:spcPts val="220"/>
              </a:spcBef>
            </a:pPr>
            <a:r>
              <a:rPr sz="2000" spc="-5" dirty="0">
                <a:latin typeface="Courier New"/>
                <a:cs typeface="Courier New"/>
              </a:rPr>
              <a:t>amount = reverse( amount );</a:t>
            </a:r>
            <a:endParaRPr sz="2000" dirty="0">
              <a:latin typeface="Courier New"/>
              <a:cs typeface="Courier New"/>
            </a:endParaRPr>
          </a:p>
          <a:p>
            <a:pPr marL="527050" marR="67310" indent="-301625">
              <a:lnSpc>
                <a:spcPct val="150000"/>
              </a:lnSpc>
              <a:spcBef>
                <a:spcPts val="70"/>
              </a:spcBef>
              <a:buAutoNum type="arabicPeriod" startAt="2"/>
              <a:tabLst>
                <a:tab pos="463550" algn="l"/>
              </a:tabLst>
            </a:pPr>
            <a:r>
              <a:rPr sz="2000" b="1" spc="-5" dirty="0">
                <a:latin typeface="Calibri"/>
                <a:cs typeface="Calibri"/>
              </a:rPr>
              <a:t>Gene</a:t>
            </a:r>
            <a:r>
              <a:rPr sz="2000" b="1" spc="-50" dirty="0">
                <a:latin typeface="Calibri"/>
                <a:cs typeface="Calibri"/>
              </a:rPr>
              <a:t>r</a:t>
            </a:r>
            <a:r>
              <a:rPr sz="2000" b="1" spc="-20" dirty="0">
                <a:latin typeface="Calibri"/>
                <a:cs typeface="Calibri"/>
              </a:rPr>
              <a:t>a</a:t>
            </a:r>
            <a:r>
              <a:rPr sz="2000" b="1" spc="-30" dirty="0">
                <a:latin typeface="Calibri"/>
                <a:cs typeface="Calibri"/>
              </a:rPr>
              <a:t>t</a:t>
            </a:r>
            <a:r>
              <a:rPr sz="2000" b="1" spc="-5" dirty="0">
                <a:latin typeface="Calibri"/>
                <a:cs typeface="Calibri"/>
              </a:rPr>
              <a:t>e</a:t>
            </a:r>
            <a:r>
              <a:rPr sz="2000" b="1" spc="25" dirty="0">
                <a:latin typeface="Calibri"/>
                <a:cs typeface="Calibri"/>
              </a:rPr>
              <a:t> </a:t>
            </a:r>
            <a:r>
              <a:rPr sz="2000" b="1" spc="-5" dirty="0">
                <a:latin typeface="Calibri"/>
                <a:cs typeface="Calibri"/>
              </a:rPr>
              <a:t>a</a:t>
            </a:r>
            <a:r>
              <a:rPr sz="2000" b="1" dirty="0">
                <a:latin typeface="Calibri"/>
                <a:cs typeface="Calibri"/>
              </a:rPr>
              <a:t> </a:t>
            </a:r>
            <a:r>
              <a:rPr sz="2000" b="1" spc="-10" dirty="0">
                <a:latin typeface="Calibri"/>
                <a:cs typeface="Calibri"/>
              </a:rPr>
              <a:t>d</a:t>
            </a:r>
            <a:r>
              <a:rPr sz="2000" b="1" spc="-25" dirty="0">
                <a:latin typeface="Calibri"/>
                <a:cs typeface="Calibri"/>
              </a:rPr>
              <a:t>e</a:t>
            </a:r>
            <a:r>
              <a:rPr sz="2000" b="1" spc="-5" dirty="0">
                <a:latin typeface="Calibri"/>
                <a:cs typeface="Calibri"/>
              </a:rPr>
              <a:t>finitio</a:t>
            </a:r>
            <a:r>
              <a:rPr sz="2000" b="1" dirty="0">
                <a:latin typeface="Calibri"/>
                <a:cs typeface="Calibri"/>
              </a:rPr>
              <a:t>n</a:t>
            </a:r>
            <a:r>
              <a:rPr sz="2000" b="1" spc="20" dirty="0">
                <a:latin typeface="Calibri"/>
                <a:cs typeface="Calibri"/>
              </a:rPr>
              <a:t> </a:t>
            </a:r>
            <a:r>
              <a:rPr sz="2000" b="1" spc="-50" dirty="0">
                <a:latin typeface="Calibri"/>
                <a:cs typeface="Calibri"/>
              </a:rPr>
              <a:t>f</a:t>
            </a:r>
            <a:r>
              <a:rPr sz="2000" b="1" spc="-5" dirty="0">
                <a:latin typeface="Calibri"/>
                <a:cs typeface="Calibri"/>
              </a:rPr>
              <a:t>or </a:t>
            </a:r>
            <a:r>
              <a:rPr lang="en-US" sz="2000" b="1" spc="-5" dirty="0">
                <a:latin typeface="Calibri"/>
                <a:cs typeface="Calibri"/>
              </a:rPr>
              <a:t>the </a:t>
            </a:r>
            <a:r>
              <a:rPr sz="2000" b="1" spc="-5" dirty="0">
                <a:latin typeface="Calibri"/>
                <a:cs typeface="Calibri"/>
              </a:rPr>
              <a:t>needed</a:t>
            </a:r>
            <a:r>
              <a:rPr sz="2000" b="1" spc="10" dirty="0">
                <a:latin typeface="Calibri"/>
                <a:cs typeface="Calibri"/>
              </a:rPr>
              <a:t> </a:t>
            </a:r>
            <a:r>
              <a:rPr sz="2000" b="1" spc="-5" dirty="0">
                <a:latin typeface="Calibri"/>
                <a:cs typeface="Calibri"/>
              </a:rPr>
              <a:t>function</a:t>
            </a:r>
            <a:r>
              <a:rPr sz="2000" b="1" spc="10" dirty="0">
                <a:latin typeface="Calibri"/>
                <a:cs typeface="Calibri"/>
              </a:rPr>
              <a:t> </a:t>
            </a:r>
            <a:r>
              <a:rPr sz="2000" b="1" spc="-10" dirty="0">
                <a:latin typeface="Calibri"/>
                <a:cs typeface="Calibri"/>
              </a:rPr>
              <a:t>dependin</a:t>
            </a:r>
            <a:r>
              <a:rPr sz="2000" b="1" spc="-5" dirty="0">
                <a:latin typeface="Calibri"/>
                <a:cs typeface="Calibri"/>
              </a:rPr>
              <a:t>g</a:t>
            </a:r>
            <a:r>
              <a:rPr sz="2000" b="1" spc="15" dirty="0">
                <a:latin typeface="Calibri"/>
                <a:cs typeface="Calibri"/>
              </a:rPr>
              <a:t> </a:t>
            </a:r>
            <a:r>
              <a:rPr sz="2000" b="1" spc="-5" dirty="0">
                <a:latin typeface="Calibri"/>
                <a:cs typeface="Calibri"/>
              </a:rPr>
              <a:t>on</a:t>
            </a:r>
            <a:r>
              <a:rPr sz="2000" b="1" spc="-10" dirty="0">
                <a:latin typeface="Calibri"/>
                <a:cs typeface="Calibri"/>
              </a:rPr>
              <a:t> </a:t>
            </a:r>
            <a:r>
              <a:rPr sz="2000" b="1" spc="-5" dirty="0">
                <a:latin typeface="Calibri"/>
                <a:cs typeface="Calibri"/>
              </a:rPr>
              <a:t>the</a:t>
            </a:r>
            <a:r>
              <a:rPr sz="2000" b="1" spc="5" dirty="0">
                <a:latin typeface="Calibri"/>
                <a:cs typeface="Calibri"/>
              </a:rPr>
              <a:t> </a:t>
            </a:r>
            <a:r>
              <a:rPr sz="2000" b="1" spc="-10" dirty="0">
                <a:latin typeface="Calibri"/>
                <a:cs typeface="Calibri"/>
              </a:rPr>
              <a:t>d</a:t>
            </a:r>
            <a:r>
              <a:rPr sz="2000" b="1" spc="-20" dirty="0">
                <a:latin typeface="Calibri"/>
                <a:cs typeface="Calibri"/>
              </a:rPr>
              <a:t>a</a:t>
            </a:r>
            <a:r>
              <a:rPr sz="2000" b="1" spc="-30" dirty="0">
                <a:latin typeface="Calibri"/>
                <a:cs typeface="Calibri"/>
              </a:rPr>
              <a:t>t</a:t>
            </a:r>
            <a:r>
              <a:rPr sz="2000" b="1" spc="-5" dirty="0">
                <a:latin typeface="Calibri"/>
                <a:cs typeface="Calibri"/>
              </a:rPr>
              <a:t>a</a:t>
            </a:r>
            <a:r>
              <a:rPr sz="2000" b="1" spc="5" dirty="0">
                <a:latin typeface="Calibri"/>
                <a:cs typeface="Calibri"/>
              </a:rPr>
              <a:t> </a:t>
            </a:r>
            <a:r>
              <a:rPr sz="2000" b="1" spc="-5" dirty="0">
                <a:latin typeface="Calibri"/>
                <a:cs typeface="Calibri"/>
              </a:rPr>
              <a:t>type</a:t>
            </a:r>
            <a:r>
              <a:rPr sz="2000" b="1" dirty="0">
                <a:latin typeface="Calibri"/>
                <a:cs typeface="Calibri"/>
              </a:rPr>
              <a:t> </a:t>
            </a:r>
            <a:r>
              <a:rPr sz="2000" b="1" spc="-5" dirty="0">
                <a:latin typeface="Calibri"/>
                <a:cs typeface="Calibri"/>
              </a:rPr>
              <a:t>of the</a:t>
            </a:r>
            <a:r>
              <a:rPr sz="2000" b="1" spc="5" dirty="0">
                <a:latin typeface="Calibri"/>
                <a:cs typeface="Calibri"/>
              </a:rPr>
              <a:t> </a:t>
            </a:r>
            <a:r>
              <a:rPr sz="2000" b="1" spc="-5" dirty="0">
                <a:latin typeface="Calibri"/>
                <a:cs typeface="Calibri"/>
              </a:rPr>
              <a:t>actual</a:t>
            </a:r>
            <a:r>
              <a:rPr sz="2000" b="1" spc="10" dirty="0">
                <a:latin typeface="Calibri"/>
                <a:cs typeface="Calibri"/>
              </a:rPr>
              <a:t> </a:t>
            </a:r>
            <a:r>
              <a:rPr sz="2000" b="1" spc="-5" dirty="0">
                <a:latin typeface="Calibri"/>
                <a:cs typeface="Calibri"/>
              </a:rPr>
              <a:t>a</a:t>
            </a:r>
            <a:r>
              <a:rPr sz="2000" b="1" spc="-35" dirty="0">
                <a:latin typeface="Calibri"/>
                <a:cs typeface="Calibri"/>
              </a:rPr>
              <a:t>r</a:t>
            </a:r>
            <a:r>
              <a:rPr sz="2000" b="1" spc="-5" dirty="0">
                <a:latin typeface="Calibri"/>
                <a:cs typeface="Calibri"/>
              </a:rPr>
              <a:t>gume</a:t>
            </a:r>
            <a:r>
              <a:rPr sz="2000" b="1" spc="-25" dirty="0">
                <a:latin typeface="Calibri"/>
                <a:cs typeface="Calibri"/>
              </a:rPr>
              <a:t>n</a:t>
            </a:r>
            <a:r>
              <a:rPr sz="2000" b="1" spc="-5" dirty="0">
                <a:latin typeface="Calibri"/>
                <a:cs typeface="Calibri"/>
              </a:rPr>
              <a:t>ts</a:t>
            </a:r>
            <a:r>
              <a:rPr sz="2000" b="1" spc="15" dirty="0">
                <a:latin typeface="Calibri"/>
                <a:cs typeface="Calibri"/>
              </a:rPr>
              <a:t> </a:t>
            </a:r>
            <a:r>
              <a:rPr sz="2000" b="1" spc="-10" dirty="0">
                <a:latin typeface="Calibri"/>
                <a:cs typeface="Calibri"/>
              </a:rPr>
              <a:t>passed</a:t>
            </a:r>
            <a:r>
              <a:rPr lang="en-US" sz="2000" b="1" spc="-10" dirty="0">
                <a:latin typeface="Calibri"/>
                <a:cs typeface="Calibri"/>
              </a:rPr>
              <a:t>. For the above statement, the following definition will be generated</a:t>
            </a:r>
            <a:endParaRPr sz="2000" b="1" dirty="0">
              <a:latin typeface="Calibri"/>
              <a:cs typeface="Calibri"/>
            </a:endParaRPr>
          </a:p>
          <a:p>
            <a:pPr marL="774700"/>
            <a:r>
              <a:rPr sz="1800" spc="-10" dirty="0">
                <a:solidFill>
                  <a:srgbClr val="00009A"/>
                </a:solidFill>
                <a:latin typeface="Courier New"/>
                <a:cs typeface="Courier New"/>
              </a:rPr>
              <a:t>doubl</a:t>
            </a:r>
            <a:r>
              <a:rPr sz="1800" dirty="0">
                <a:solidFill>
                  <a:srgbClr val="00009A"/>
                </a:solidFill>
                <a:latin typeface="Courier New"/>
                <a:cs typeface="Courier New"/>
              </a:rPr>
              <a:t>e</a:t>
            </a:r>
            <a:r>
              <a:rPr sz="1800" spc="-5" dirty="0">
                <a:solidFill>
                  <a:srgbClr val="00009A"/>
                </a:solidFill>
                <a:latin typeface="Courier New"/>
                <a:cs typeface="Courier New"/>
              </a:rPr>
              <a:t> </a:t>
            </a:r>
            <a:r>
              <a:rPr sz="1800" spc="-10" dirty="0">
                <a:latin typeface="Courier New"/>
                <a:cs typeface="Courier New"/>
              </a:rPr>
              <a:t>reverse</a:t>
            </a:r>
            <a:r>
              <a:rPr sz="1800" spc="-5" dirty="0">
                <a:latin typeface="Courier New"/>
                <a:cs typeface="Courier New"/>
              </a:rPr>
              <a:t>(</a:t>
            </a:r>
            <a:r>
              <a:rPr sz="1800" spc="-10" dirty="0">
                <a:solidFill>
                  <a:srgbClr val="00009A"/>
                </a:solidFill>
                <a:latin typeface="Courier New"/>
                <a:cs typeface="Courier New"/>
              </a:rPr>
              <a:t>doubl</a:t>
            </a:r>
            <a:r>
              <a:rPr sz="1800" dirty="0">
                <a:solidFill>
                  <a:srgbClr val="00009A"/>
                </a:solidFill>
                <a:latin typeface="Courier New"/>
                <a:cs typeface="Courier New"/>
              </a:rPr>
              <a:t>e</a:t>
            </a:r>
            <a:r>
              <a:rPr sz="1800" spc="-5" dirty="0">
                <a:solidFill>
                  <a:srgbClr val="00009A"/>
                </a:solidFill>
                <a:latin typeface="Courier New"/>
                <a:cs typeface="Courier New"/>
              </a:rPr>
              <a:t> </a:t>
            </a:r>
            <a:r>
              <a:rPr sz="1800" spc="-10" dirty="0">
                <a:latin typeface="Courier New"/>
                <a:cs typeface="Courier New"/>
              </a:rPr>
              <a:t>x)</a:t>
            </a:r>
            <a:endParaRPr sz="1800" dirty="0">
              <a:latin typeface="Courier New"/>
              <a:cs typeface="Courier New"/>
            </a:endParaRPr>
          </a:p>
          <a:p>
            <a:pPr marL="831850"/>
            <a:r>
              <a:rPr sz="1800" dirty="0">
                <a:latin typeface="Courier New"/>
                <a:cs typeface="Courier New"/>
              </a:rPr>
              <a:t>{</a:t>
            </a:r>
          </a:p>
          <a:p>
            <a:pPr marL="1473835"/>
            <a:r>
              <a:rPr sz="1800" spc="-5" dirty="0">
                <a:latin typeface="Courier New"/>
                <a:cs typeface="Courier New"/>
              </a:rPr>
              <a:t>retur</a:t>
            </a:r>
            <a:r>
              <a:rPr sz="1800" dirty="0">
                <a:latin typeface="Courier New"/>
                <a:cs typeface="Courier New"/>
              </a:rPr>
              <a:t>n</a:t>
            </a:r>
            <a:r>
              <a:rPr sz="1800" spc="-25" dirty="0">
                <a:latin typeface="Courier New"/>
                <a:cs typeface="Courier New"/>
              </a:rPr>
              <a:t> </a:t>
            </a:r>
            <a:r>
              <a:rPr sz="1800" dirty="0">
                <a:latin typeface="Times New Roman"/>
                <a:cs typeface="Times New Roman"/>
              </a:rPr>
              <a:t>–</a:t>
            </a:r>
            <a:r>
              <a:rPr sz="1800" spc="-5" dirty="0">
                <a:latin typeface="Courier New"/>
                <a:cs typeface="Courier New"/>
              </a:rPr>
              <a:t>x;</a:t>
            </a:r>
            <a:endParaRPr sz="1800" dirty="0">
              <a:latin typeface="Courier New"/>
              <a:cs typeface="Courier New"/>
            </a:endParaRPr>
          </a:p>
          <a:p>
            <a:pPr marL="927100"/>
            <a:r>
              <a:rPr sz="1800" dirty="0">
                <a:latin typeface="Courier New"/>
                <a:cs typeface="Courier New"/>
              </a:rPr>
              <a:t>}</a:t>
            </a:r>
          </a:p>
        </p:txBody>
      </p:sp>
      <p:sp>
        <p:nvSpPr>
          <p:cNvPr id="7" name="TextBox 6">
            <a:extLst>
              <a:ext uri="{FF2B5EF4-FFF2-40B4-BE49-F238E27FC236}">
                <a16:creationId xmlns:a16="http://schemas.microsoft.com/office/drawing/2014/main" id="{E5DD8AF7-112A-4F25-967F-2BB0083E5E12}"/>
              </a:ext>
            </a:extLst>
          </p:cNvPr>
          <p:cNvSpPr txBox="1"/>
          <p:nvPr/>
        </p:nvSpPr>
        <p:spPr>
          <a:xfrm>
            <a:off x="-31416" y="595682"/>
            <a:ext cx="2712859" cy="461665"/>
          </a:xfrm>
          <a:prstGeom prst="rect">
            <a:avLst/>
          </a:prstGeom>
          <a:noFill/>
        </p:spPr>
        <p:txBody>
          <a:bodyPr wrap="none" rtlCol="0">
            <a:spAutoFit/>
          </a:bodyPr>
          <a:lstStyle/>
          <a:p>
            <a:pPr marL="342900" indent="-342900">
              <a:buFont typeface="Wingdings" panose="05000000000000000000" pitchFamily="2" charset="2"/>
              <a:buChar char="v"/>
            </a:pPr>
            <a:r>
              <a:rPr lang="en-US" sz="2400" dirty="0"/>
              <a:t>A better solution:</a:t>
            </a:r>
          </a:p>
        </p:txBody>
      </p:sp>
      <p:sp>
        <p:nvSpPr>
          <p:cNvPr id="8" name="Rectangle 7">
            <a:extLst>
              <a:ext uri="{FF2B5EF4-FFF2-40B4-BE49-F238E27FC236}">
                <a16:creationId xmlns:a16="http://schemas.microsoft.com/office/drawing/2014/main" id="{EFD425CE-B8FA-4FFB-AF09-C80DB15636C0}"/>
              </a:ext>
            </a:extLst>
          </p:cNvPr>
          <p:cNvSpPr/>
          <p:nvPr/>
        </p:nvSpPr>
        <p:spPr>
          <a:xfrm>
            <a:off x="2681443" y="821643"/>
            <a:ext cx="7473950" cy="1323439"/>
          </a:xfrm>
          <a:prstGeom prst="rect">
            <a:avLst/>
          </a:prstGeom>
        </p:spPr>
        <p:txBody>
          <a:bodyPr wrap="square">
            <a:spAutoFit/>
          </a:bodyPr>
          <a:lstStyle/>
          <a:p>
            <a:pPr marR="4064635">
              <a:lnSpc>
                <a:spcPts val="1920"/>
              </a:lnSpc>
            </a:pPr>
            <a:r>
              <a:rPr lang="fr-FR" spc="-5" dirty="0" err="1">
                <a:solidFill>
                  <a:srgbClr val="FF0000"/>
                </a:solidFill>
                <a:latin typeface="Courier New"/>
                <a:cs typeface="Courier New"/>
              </a:rPr>
              <a:t>template</a:t>
            </a:r>
            <a:r>
              <a:rPr lang="fr-FR" spc="-5" dirty="0">
                <a:solidFill>
                  <a:srgbClr val="000065"/>
                </a:solidFill>
                <a:latin typeface="Courier New"/>
                <a:cs typeface="Courier New"/>
              </a:rPr>
              <a:t> &lt; </a:t>
            </a:r>
            <a:r>
              <a:rPr lang="fr-FR" b="1" spc="-5" dirty="0" err="1">
                <a:solidFill>
                  <a:srgbClr val="FF0000"/>
                </a:solidFill>
                <a:latin typeface="Courier New"/>
                <a:cs typeface="Courier New"/>
              </a:rPr>
              <a:t>typename</a:t>
            </a:r>
            <a:r>
              <a:rPr lang="fr-FR" spc="-5" dirty="0">
                <a:solidFill>
                  <a:srgbClr val="000065"/>
                </a:solidFill>
                <a:latin typeface="Courier New"/>
                <a:cs typeface="Courier New"/>
              </a:rPr>
              <a:t> T &gt; T reverse ( T x )</a:t>
            </a:r>
            <a:endParaRPr lang="fr-FR" dirty="0">
              <a:latin typeface="Courier New"/>
              <a:cs typeface="Courier New"/>
            </a:endParaRPr>
          </a:p>
          <a:p>
            <a:pPr>
              <a:lnSpc>
                <a:spcPts val="1695"/>
              </a:lnSpc>
            </a:pPr>
            <a:r>
              <a:rPr lang="fr-FR" spc="-5" dirty="0">
                <a:solidFill>
                  <a:srgbClr val="000065"/>
                </a:solidFill>
                <a:latin typeface="Courier New"/>
                <a:cs typeface="Courier New"/>
              </a:rPr>
              <a:t>{</a:t>
            </a:r>
            <a:endParaRPr lang="fr-FR" dirty="0">
              <a:latin typeface="Courier New"/>
              <a:cs typeface="Courier New"/>
            </a:endParaRPr>
          </a:p>
          <a:p>
            <a:pPr>
              <a:lnSpc>
                <a:spcPts val="1920"/>
              </a:lnSpc>
            </a:pPr>
            <a:r>
              <a:rPr lang="fr-FR" b="1" spc="-5" dirty="0">
                <a:solidFill>
                  <a:srgbClr val="0070C0"/>
                </a:solidFill>
                <a:latin typeface="Courier New"/>
                <a:cs typeface="Courier New"/>
              </a:rPr>
              <a:t>return </a:t>
            </a:r>
            <a:r>
              <a:rPr lang="fr-FR" spc="-5" dirty="0">
                <a:solidFill>
                  <a:srgbClr val="000065"/>
                </a:solidFill>
                <a:latin typeface="Courier New"/>
                <a:cs typeface="Courier New"/>
              </a:rPr>
              <a:t>–x;</a:t>
            </a:r>
            <a:endParaRPr lang="fr-FR" dirty="0">
              <a:latin typeface="Courier New"/>
              <a:cs typeface="Courier New"/>
            </a:endParaRPr>
          </a:p>
          <a:p>
            <a:pPr>
              <a:lnSpc>
                <a:spcPts val="2160"/>
              </a:lnSpc>
            </a:pPr>
            <a:r>
              <a:rPr lang="fr-FR" spc="-5" dirty="0">
                <a:solidFill>
                  <a:srgbClr val="000065"/>
                </a:solidFill>
                <a:latin typeface="Courier New"/>
                <a:cs typeface="Courier New"/>
              </a:rPr>
              <a:t>}</a:t>
            </a:r>
            <a:endParaRPr lang="fr-FR" dirty="0">
              <a:latin typeface="Courier New"/>
              <a:cs typeface="Courier New"/>
            </a:endParaRPr>
          </a:p>
        </p:txBody>
      </p:sp>
      <p:sp>
        <p:nvSpPr>
          <p:cNvPr id="9" name="Rectangle 8">
            <a:extLst>
              <a:ext uri="{FF2B5EF4-FFF2-40B4-BE49-F238E27FC236}">
                <a16:creationId xmlns:a16="http://schemas.microsoft.com/office/drawing/2014/main" id="{AA3C961C-7BAF-4495-A26C-C2A0B6EFE7C4}"/>
              </a:ext>
            </a:extLst>
          </p:cNvPr>
          <p:cNvSpPr/>
          <p:nvPr/>
        </p:nvSpPr>
        <p:spPr>
          <a:xfrm>
            <a:off x="8689" y="2122155"/>
            <a:ext cx="10684711" cy="1143070"/>
          </a:xfrm>
          <a:prstGeom prst="rect">
            <a:avLst/>
          </a:prstGeom>
        </p:spPr>
        <p:txBody>
          <a:bodyPr wrap="square">
            <a:spAutoFit/>
          </a:bodyPr>
          <a:lstStyle/>
          <a:p>
            <a:pPr marL="12700" marR="5080" algn="just">
              <a:lnSpc>
                <a:spcPct val="150000"/>
              </a:lnSpc>
              <a:spcBef>
                <a:spcPts val="585"/>
              </a:spcBef>
            </a:pPr>
            <a:r>
              <a:rPr lang="en-US" sz="2400" spc="-10" dirty="0">
                <a:latin typeface="+mj-lt"/>
                <a:cs typeface="Calibri"/>
              </a:rPr>
              <a:t>The above template specifi</a:t>
            </a:r>
            <a:r>
              <a:rPr lang="en-US" sz="2400" dirty="0">
                <a:latin typeface="+mj-lt"/>
                <a:cs typeface="Calibri"/>
              </a:rPr>
              <a:t>e</a:t>
            </a:r>
            <a:r>
              <a:rPr lang="en-US" sz="2400" spc="-5" dirty="0">
                <a:latin typeface="+mj-lt"/>
                <a:cs typeface="Calibri"/>
              </a:rPr>
              <a:t>s</a:t>
            </a:r>
            <a:r>
              <a:rPr lang="en-US" sz="2400" spc="35" dirty="0">
                <a:latin typeface="+mj-lt"/>
                <a:cs typeface="Calibri"/>
              </a:rPr>
              <a:t> </a:t>
            </a:r>
            <a:r>
              <a:rPr lang="en-US" sz="2400" spc="-5" dirty="0">
                <a:latin typeface="+mj-lt"/>
                <a:cs typeface="Calibri"/>
              </a:rPr>
              <a:t>a</a:t>
            </a:r>
            <a:r>
              <a:rPr lang="en-US" sz="2400" dirty="0">
                <a:latin typeface="+mj-lt"/>
                <a:cs typeface="Calibri"/>
              </a:rPr>
              <a:t> </a:t>
            </a:r>
            <a:r>
              <a:rPr lang="en-US" sz="2400" b="1" spc="-50" dirty="0">
                <a:latin typeface="+mj-lt"/>
                <a:cs typeface="Calibri"/>
              </a:rPr>
              <a:t>f</a:t>
            </a:r>
            <a:r>
              <a:rPr lang="en-US" sz="2400" b="1" spc="-5" dirty="0">
                <a:latin typeface="+mj-lt"/>
                <a:cs typeface="Calibri"/>
              </a:rPr>
              <a:t>a</a:t>
            </a:r>
            <a:r>
              <a:rPr lang="en-US" sz="2400" b="1" spc="-10" dirty="0">
                <a:latin typeface="+mj-lt"/>
                <a:cs typeface="Calibri"/>
              </a:rPr>
              <a:t>mil</a:t>
            </a:r>
            <a:r>
              <a:rPr lang="en-US" sz="2400" b="1" spc="-5" dirty="0">
                <a:latin typeface="+mj-lt"/>
                <a:cs typeface="Calibri"/>
              </a:rPr>
              <a:t>y</a:t>
            </a:r>
            <a:r>
              <a:rPr lang="en-US" sz="2400" b="1" spc="15" dirty="0">
                <a:latin typeface="+mj-lt"/>
                <a:cs typeface="Calibri"/>
              </a:rPr>
              <a:t> </a:t>
            </a:r>
            <a:r>
              <a:rPr lang="en-US" sz="2400" b="1" spc="-5" dirty="0">
                <a:latin typeface="+mj-lt"/>
                <a:cs typeface="Calibri"/>
              </a:rPr>
              <a:t>of</a:t>
            </a:r>
            <a:r>
              <a:rPr lang="en-US" sz="2400" b="1" spc="-10" dirty="0">
                <a:latin typeface="+mj-lt"/>
                <a:cs typeface="Calibri"/>
              </a:rPr>
              <a:t> </a:t>
            </a:r>
            <a:r>
              <a:rPr lang="en-US" sz="2400" b="1" spc="-5" dirty="0">
                <a:latin typeface="+mj-lt"/>
                <a:cs typeface="Calibri"/>
              </a:rPr>
              <a:t>functions</a:t>
            </a:r>
            <a:r>
              <a:rPr lang="en-US" sz="2400" spc="-5" dirty="0">
                <a:latin typeface="+mj-lt"/>
                <a:cs typeface="Calibri"/>
              </a:rPr>
              <a:t>.</a:t>
            </a:r>
            <a:r>
              <a:rPr lang="en-US" sz="2400" spc="10" dirty="0">
                <a:latin typeface="+mj-lt"/>
                <a:cs typeface="Calibri"/>
              </a:rPr>
              <a:t> </a:t>
            </a:r>
            <a:r>
              <a:rPr lang="en-US" sz="2400" spc="-10" dirty="0">
                <a:latin typeface="+mj-lt"/>
                <a:cs typeface="Calibri"/>
              </a:rPr>
              <a:t>Th</a:t>
            </a:r>
            <a:r>
              <a:rPr lang="en-US" sz="2400" spc="-5" dirty="0">
                <a:latin typeface="+mj-lt"/>
                <a:cs typeface="Calibri"/>
              </a:rPr>
              <a:t>e</a:t>
            </a:r>
            <a:r>
              <a:rPr lang="en-US" sz="2400" spc="5" dirty="0">
                <a:latin typeface="+mj-lt"/>
                <a:cs typeface="Calibri"/>
              </a:rPr>
              <a:t> </a:t>
            </a:r>
            <a:r>
              <a:rPr lang="en-US" sz="2400" spc="-5" dirty="0">
                <a:latin typeface="+mj-lt"/>
                <a:cs typeface="Calibri"/>
              </a:rPr>
              <a:t>type</a:t>
            </a:r>
            <a:r>
              <a:rPr lang="en-US" sz="2400" dirty="0">
                <a:latin typeface="+mj-lt"/>
                <a:cs typeface="Calibri"/>
              </a:rPr>
              <a:t> </a:t>
            </a:r>
            <a:r>
              <a:rPr lang="en-US" sz="2400" spc="-5" dirty="0">
                <a:latin typeface="+mj-lt"/>
                <a:cs typeface="Courier New"/>
              </a:rPr>
              <a:t>T</a:t>
            </a:r>
            <a:r>
              <a:rPr lang="en-US" sz="2400" spc="-750" dirty="0">
                <a:latin typeface="+mj-lt"/>
                <a:cs typeface="Courier New"/>
              </a:rPr>
              <a:t> </a:t>
            </a:r>
            <a:r>
              <a:rPr lang="en-US" sz="2400" spc="-5" dirty="0">
                <a:latin typeface="+mj-lt"/>
                <a:cs typeface="Calibri"/>
              </a:rPr>
              <a:t>of</a:t>
            </a:r>
            <a:r>
              <a:rPr lang="en-US" sz="2400" spc="-10" dirty="0">
                <a:latin typeface="+mj-lt"/>
                <a:cs typeface="Calibri"/>
              </a:rPr>
              <a:t> </a:t>
            </a:r>
            <a:r>
              <a:rPr lang="en-US" sz="2400" spc="-5" dirty="0">
                <a:latin typeface="+mj-lt"/>
                <a:cs typeface="Calibri"/>
              </a:rPr>
              <a:t>the</a:t>
            </a:r>
            <a:r>
              <a:rPr lang="en-US" sz="2400" spc="10" dirty="0">
                <a:latin typeface="+mj-lt"/>
                <a:cs typeface="Calibri"/>
              </a:rPr>
              <a:t> </a:t>
            </a:r>
            <a:r>
              <a:rPr lang="en-US" sz="2400" spc="-5" dirty="0">
                <a:latin typeface="+mj-lt"/>
                <a:cs typeface="Calibri"/>
              </a:rPr>
              <a:t>function</a:t>
            </a:r>
            <a:r>
              <a:rPr lang="en-US" sz="2400" dirty="0">
                <a:latin typeface="+mj-lt"/>
                <a:cs typeface="Calibri"/>
              </a:rPr>
              <a:t> </a:t>
            </a:r>
            <a:r>
              <a:rPr lang="en-US" sz="2400" spc="-5" dirty="0">
                <a:latin typeface="+mj-lt"/>
                <a:cs typeface="Calibri"/>
              </a:rPr>
              <a:t>a</a:t>
            </a:r>
            <a:r>
              <a:rPr lang="en-US" sz="2400" spc="-35" dirty="0">
                <a:latin typeface="+mj-lt"/>
                <a:cs typeface="Calibri"/>
              </a:rPr>
              <a:t>r</a:t>
            </a:r>
            <a:r>
              <a:rPr lang="en-US" sz="2400" spc="-5" dirty="0">
                <a:latin typeface="+mj-lt"/>
                <a:cs typeface="Calibri"/>
              </a:rPr>
              <a:t>gume</a:t>
            </a:r>
            <a:r>
              <a:rPr lang="en-US" sz="2400" spc="-25" dirty="0">
                <a:latin typeface="+mj-lt"/>
                <a:cs typeface="Calibri"/>
              </a:rPr>
              <a:t>n</a:t>
            </a:r>
            <a:r>
              <a:rPr lang="en-US" sz="2400" spc="-5" dirty="0">
                <a:latin typeface="+mj-lt"/>
                <a:cs typeface="Calibri"/>
              </a:rPr>
              <a:t>t</a:t>
            </a:r>
            <a:r>
              <a:rPr lang="en-US" sz="2400" spc="10" dirty="0">
                <a:latin typeface="+mj-lt"/>
                <a:cs typeface="Calibri"/>
              </a:rPr>
              <a:t> </a:t>
            </a:r>
            <a:r>
              <a:rPr lang="en-US" sz="2400" spc="-5" dirty="0">
                <a:latin typeface="+mj-lt"/>
                <a:cs typeface="Calibri"/>
              </a:rPr>
              <a:t>i</a:t>
            </a:r>
            <a:r>
              <a:rPr lang="en-US" sz="2400" dirty="0">
                <a:latin typeface="+mj-lt"/>
                <a:cs typeface="Calibri"/>
              </a:rPr>
              <a:t>s</a:t>
            </a:r>
            <a:r>
              <a:rPr lang="en-US" sz="2400" spc="15" dirty="0">
                <a:latin typeface="+mj-lt"/>
                <a:cs typeface="Calibri"/>
              </a:rPr>
              <a:t> </a:t>
            </a:r>
            <a:r>
              <a:rPr lang="en-US" sz="2400" spc="-10" dirty="0">
                <a:latin typeface="+mj-lt"/>
                <a:cs typeface="Calibri"/>
              </a:rPr>
              <a:t>l</a:t>
            </a:r>
            <a:r>
              <a:rPr lang="en-US" sz="2400" spc="-25" dirty="0">
                <a:latin typeface="+mj-lt"/>
                <a:cs typeface="Calibri"/>
              </a:rPr>
              <a:t>e</a:t>
            </a:r>
            <a:r>
              <a:rPr lang="en-US" sz="2400" spc="-10" dirty="0">
                <a:latin typeface="+mj-lt"/>
                <a:cs typeface="Calibri"/>
              </a:rPr>
              <a:t>f</a:t>
            </a:r>
            <a:r>
              <a:rPr lang="en-US" sz="2400" spc="-5" dirty="0">
                <a:latin typeface="+mj-lt"/>
                <a:cs typeface="Calibri"/>
              </a:rPr>
              <a:t>t</a:t>
            </a:r>
            <a:r>
              <a:rPr lang="en-US" sz="2400" spc="10" dirty="0">
                <a:latin typeface="+mj-lt"/>
                <a:cs typeface="Calibri"/>
              </a:rPr>
              <a:t> </a:t>
            </a:r>
            <a:r>
              <a:rPr lang="en-US" sz="2400" spc="-5" dirty="0">
                <a:latin typeface="+mj-lt"/>
                <a:cs typeface="Calibri"/>
              </a:rPr>
              <a:t>open as</a:t>
            </a:r>
            <a:r>
              <a:rPr lang="en-US" sz="2400" spc="5" dirty="0">
                <a:latin typeface="+mj-lt"/>
                <a:cs typeface="Calibri"/>
              </a:rPr>
              <a:t> </a:t>
            </a:r>
            <a:r>
              <a:rPr lang="en-US" sz="2400" spc="-5" dirty="0">
                <a:latin typeface="+mj-lt"/>
                <a:cs typeface="Calibri"/>
              </a:rPr>
              <a:t>a</a:t>
            </a:r>
            <a:r>
              <a:rPr lang="en-US" sz="2400" dirty="0">
                <a:latin typeface="+mj-lt"/>
                <a:cs typeface="Calibri"/>
              </a:rPr>
              <a:t> </a:t>
            </a:r>
            <a:r>
              <a:rPr lang="en-US" sz="2400" b="1" spc="-30" dirty="0">
                <a:latin typeface="+mj-lt"/>
                <a:cs typeface="Calibri"/>
              </a:rPr>
              <a:t>t</a:t>
            </a:r>
            <a:r>
              <a:rPr lang="en-US" sz="2400" b="1" spc="-5" dirty="0">
                <a:latin typeface="+mj-lt"/>
                <a:cs typeface="Calibri"/>
              </a:rPr>
              <a:t>em</a:t>
            </a:r>
            <a:r>
              <a:rPr lang="en-US" sz="2400" b="1" spc="-10" dirty="0">
                <a:latin typeface="+mj-lt"/>
                <a:cs typeface="Calibri"/>
              </a:rPr>
              <a:t>p</a:t>
            </a:r>
            <a:r>
              <a:rPr lang="en-US" sz="2400" b="1" spc="-5" dirty="0">
                <a:latin typeface="+mj-lt"/>
                <a:cs typeface="Calibri"/>
              </a:rPr>
              <a:t>l</a:t>
            </a:r>
            <a:r>
              <a:rPr lang="en-US" sz="2400" b="1" spc="-20" dirty="0">
                <a:latin typeface="+mj-lt"/>
                <a:cs typeface="Calibri"/>
              </a:rPr>
              <a:t>a</a:t>
            </a:r>
            <a:r>
              <a:rPr lang="en-US" sz="2400" b="1" spc="-30" dirty="0">
                <a:latin typeface="+mj-lt"/>
                <a:cs typeface="Calibri"/>
              </a:rPr>
              <a:t>t</a:t>
            </a:r>
            <a:r>
              <a:rPr lang="en-US" sz="2400" b="1" spc="-5" dirty="0">
                <a:latin typeface="+mj-lt"/>
                <a:cs typeface="Calibri"/>
              </a:rPr>
              <a:t>e</a:t>
            </a:r>
            <a:r>
              <a:rPr lang="en-US" sz="2400" b="1" spc="30" dirty="0">
                <a:latin typeface="+mj-lt"/>
                <a:cs typeface="Calibri"/>
              </a:rPr>
              <a:t> </a:t>
            </a:r>
            <a:r>
              <a:rPr lang="en-US" sz="2400" b="1" spc="-5" dirty="0">
                <a:latin typeface="+mj-lt"/>
                <a:cs typeface="Calibri"/>
              </a:rPr>
              <a:t>pa</a:t>
            </a:r>
            <a:r>
              <a:rPr lang="en-US" sz="2400" b="1" spc="-50" dirty="0">
                <a:latin typeface="+mj-lt"/>
                <a:cs typeface="Calibri"/>
              </a:rPr>
              <a:t>r</a:t>
            </a:r>
            <a:r>
              <a:rPr lang="en-US" sz="2400" b="1" spc="-5" dirty="0">
                <a:latin typeface="+mj-lt"/>
                <a:cs typeface="Calibri"/>
              </a:rPr>
              <a:t>am</a:t>
            </a:r>
            <a:r>
              <a:rPr lang="en-US" sz="2400" b="1" spc="-15" dirty="0">
                <a:latin typeface="+mj-lt"/>
                <a:cs typeface="Calibri"/>
              </a:rPr>
              <a:t>e</a:t>
            </a:r>
            <a:r>
              <a:rPr lang="en-US" sz="2400" b="1" spc="-30" dirty="0">
                <a:latin typeface="+mj-lt"/>
                <a:cs typeface="Calibri"/>
              </a:rPr>
              <a:t>t</a:t>
            </a:r>
            <a:r>
              <a:rPr lang="en-US" sz="2400" b="1" dirty="0">
                <a:latin typeface="+mj-lt"/>
                <a:cs typeface="Calibri"/>
              </a:rPr>
              <a:t>e</a:t>
            </a:r>
            <a:r>
              <a:rPr lang="en-US" sz="2400" b="1" spc="-5" dirty="0">
                <a:latin typeface="+mj-lt"/>
                <a:cs typeface="Calibri"/>
              </a:rPr>
              <a:t>r</a:t>
            </a:r>
            <a:endParaRPr lang="en-US" sz="2400" b="1" dirty="0">
              <a:latin typeface="+mj-lt"/>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sz="half" idx="4294967295"/>
          </p:nvPr>
        </p:nvSpPr>
        <p:spPr>
          <a:xfrm>
            <a:off x="6055499" y="1991105"/>
            <a:ext cx="3302000" cy="5003800"/>
          </a:xfrm>
          <a:prstGeom prst="rect">
            <a:avLst/>
          </a:prstGeom>
        </p:spPr>
        <p:txBody>
          <a:bodyPr vert="horz" wrap="square" lIns="0" tIns="0" rIns="0" bIns="0" rtlCol="0">
            <a:spAutoFit/>
          </a:bodyPr>
          <a:lstStyle/>
          <a:p>
            <a:pPr marR="31750" algn="r">
              <a:lnSpc>
                <a:spcPct val="100000"/>
              </a:lnSpc>
            </a:pPr>
            <a:r>
              <a:rPr spc="-5" dirty="0"/>
              <a:t>31</a:t>
            </a:r>
          </a:p>
        </p:txBody>
      </p:sp>
      <p:sp>
        <p:nvSpPr>
          <p:cNvPr id="3" name="object 3"/>
          <p:cNvSpPr txBox="1">
            <a:spLocks noGrp="1"/>
          </p:cNvSpPr>
          <p:nvPr>
            <p:ph type="title"/>
          </p:nvPr>
        </p:nvSpPr>
        <p:spPr>
          <a:xfrm>
            <a:off x="2984500" y="35103"/>
            <a:ext cx="3670687" cy="677108"/>
          </a:xfrm>
          <a:prstGeom prst="rect">
            <a:avLst/>
          </a:prstGeom>
        </p:spPr>
        <p:txBody>
          <a:bodyPr vert="horz" wrap="square" lIns="0" tIns="0" rIns="0" bIns="0" rtlCol="0">
            <a:spAutoFit/>
          </a:bodyPr>
          <a:lstStyle/>
          <a:p>
            <a:pPr marL="584200">
              <a:lnSpc>
                <a:spcPct val="100000"/>
              </a:lnSpc>
            </a:pPr>
            <a:r>
              <a:rPr lang="en-US" sz="4400" spc="-5" dirty="0"/>
              <a:t>…Continued</a:t>
            </a:r>
            <a:endParaRPr sz="4400" dirty="0"/>
          </a:p>
        </p:txBody>
      </p:sp>
      <p:sp>
        <p:nvSpPr>
          <p:cNvPr id="4" name="object 4"/>
          <p:cNvSpPr/>
          <p:nvPr/>
        </p:nvSpPr>
        <p:spPr>
          <a:xfrm>
            <a:off x="1267091" y="2193798"/>
            <a:ext cx="3061335" cy="4365625"/>
          </a:xfrm>
          <a:custGeom>
            <a:avLst/>
            <a:gdLst/>
            <a:ahLst/>
            <a:cxnLst/>
            <a:rect l="l" t="t" r="r" b="b"/>
            <a:pathLst>
              <a:path w="3061335" h="4365625">
                <a:moveTo>
                  <a:pt x="0" y="0"/>
                </a:moveTo>
                <a:lnTo>
                  <a:pt x="0" y="4365498"/>
                </a:lnTo>
                <a:lnTo>
                  <a:pt x="3060954" y="4365498"/>
                </a:lnTo>
                <a:lnTo>
                  <a:pt x="3060954" y="0"/>
                </a:lnTo>
                <a:lnTo>
                  <a:pt x="0" y="0"/>
                </a:lnTo>
                <a:close/>
              </a:path>
            </a:pathLst>
          </a:custGeom>
          <a:solidFill>
            <a:srgbClr val="DDDDDD"/>
          </a:solidFill>
        </p:spPr>
        <p:txBody>
          <a:bodyPr wrap="square" lIns="0" tIns="0" rIns="0" bIns="0" rtlCol="0"/>
          <a:lstStyle/>
          <a:p>
            <a:endParaRPr/>
          </a:p>
        </p:txBody>
      </p:sp>
      <p:sp>
        <p:nvSpPr>
          <p:cNvPr id="5" name="object 5"/>
          <p:cNvSpPr/>
          <p:nvPr/>
        </p:nvSpPr>
        <p:spPr>
          <a:xfrm>
            <a:off x="1257947" y="2184654"/>
            <a:ext cx="3079750" cy="4384675"/>
          </a:xfrm>
          <a:custGeom>
            <a:avLst/>
            <a:gdLst/>
            <a:ahLst/>
            <a:cxnLst/>
            <a:rect l="l" t="t" r="r" b="b"/>
            <a:pathLst>
              <a:path w="3079750" h="4384675">
                <a:moveTo>
                  <a:pt x="3079242" y="4384548"/>
                </a:moveTo>
                <a:lnTo>
                  <a:pt x="3079242" y="0"/>
                </a:lnTo>
                <a:lnTo>
                  <a:pt x="0" y="0"/>
                </a:lnTo>
                <a:lnTo>
                  <a:pt x="0" y="4384548"/>
                </a:lnTo>
                <a:lnTo>
                  <a:pt x="9144" y="4384548"/>
                </a:lnTo>
                <a:lnTo>
                  <a:pt x="9143" y="19050"/>
                </a:lnTo>
                <a:lnTo>
                  <a:pt x="19050" y="9144"/>
                </a:lnTo>
                <a:lnTo>
                  <a:pt x="19050" y="19050"/>
                </a:lnTo>
                <a:lnTo>
                  <a:pt x="3060191" y="19050"/>
                </a:lnTo>
                <a:lnTo>
                  <a:pt x="3060192" y="9143"/>
                </a:lnTo>
                <a:lnTo>
                  <a:pt x="3070097" y="19050"/>
                </a:lnTo>
                <a:lnTo>
                  <a:pt x="3070098" y="4384548"/>
                </a:lnTo>
                <a:lnTo>
                  <a:pt x="3079242" y="4384548"/>
                </a:lnTo>
                <a:close/>
              </a:path>
              <a:path w="3079750" h="4384675">
                <a:moveTo>
                  <a:pt x="19050" y="19050"/>
                </a:moveTo>
                <a:lnTo>
                  <a:pt x="19050" y="9144"/>
                </a:lnTo>
                <a:lnTo>
                  <a:pt x="9143" y="19050"/>
                </a:lnTo>
                <a:lnTo>
                  <a:pt x="19050" y="19050"/>
                </a:lnTo>
                <a:close/>
              </a:path>
              <a:path w="3079750" h="4384675">
                <a:moveTo>
                  <a:pt x="19050" y="4365498"/>
                </a:moveTo>
                <a:lnTo>
                  <a:pt x="19050" y="19050"/>
                </a:lnTo>
                <a:lnTo>
                  <a:pt x="9143" y="19050"/>
                </a:lnTo>
                <a:lnTo>
                  <a:pt x="9144" y="4365498"/>
                </a:lnTo>
                <a:lnTo>
                  <a:pt x="19050" y="4365498"/>
                </a:lnTo>
                <a:close/>
              </a:path>
              <a:path w="3079750" h="4384675">
                <a:moveTo>
                  <a:pt x="3070098" y="4365498"/>
                </a:moveTo>
                <a:lnTo>
                  <a:pt x="9144" y="4365498"/>
                </a:lnTo>
                <a:lnTo>
                  <a:pt x="19050" y="4374642"/>
                </a:lnTo>
                <a:lnTo>
                  <a:pt x="19050" y="4384548"/>
                </a:lnTo>
                <a:lnTo>
                  <a:pt x="3060192" y="4384548"/>
                </a:lnTo>
                <a:lnTo>
                  <a:pt x="3060192" y="4374642"/>
                </a:lnTo>
                <a:lnTo>
                  <a:pt x="3070098" y="4365498"/>
                </a:lnTo>
                <a:close/>
              </a:path>
              <a:path w="3079750" h="4384675">
                <a:moveTo>
                  <a:pt x="19050" y="4384548"/>
                </a:moveTo>
                <a:lnTo>
                  <a:pt x="19050" y="4374642"/>
                </a:lnTo>
                <a:lnTo>
                  <a:pt x="9144" y="4365498"/>
                </a:lnTo>
                <a:lnTo>
                  <a:pt x="9144" y="4384548"/>
                </a:lnTo>
                <a:lnTo>
                  <a:pt x="19050" y="4384548"/>
                </a:lnTo>
                <a:close/>
              </a:path>
              <a:path w="3079750" h="4384675">
                <a:moveTo>
                  <a:pt x="3070097" y="19050"/>
                </a:moveTo>
                <a:lnTo>
                  <a:pt x="3060192" y="9143"/>
                </a:lnTo>
                <a:lnTo>
                  <a:pt x="3060191" y="19050"/>
                </a:lnTo>
                <a:lnTo>
                  <a:pt x="3070097" y="19050"/>
                </a:lnTo>
                <a:close/>
              </a:path>
              <a:path w="3079750" h="4384675">
                <a:moveTo>
                  <a:pt x="3070098" y="4365498"/>
                </a:moveTo>
                <a:lnTo>
                  <a:pt x="3070097" y="19050"/>
                </a:lnTo>
                <a:lnTo>
                  <a:pt x="3060191" y="19050"/>
                </a:lnTo>
                <a:lnTo>
                  <a:pt x="3060192" y="4365498"/>
                </a:lnTo>
                <a:lnTo>
                  <a:pt x="3070098" y="4365498"/>
                </a:lnTo>
                <a:close/>
              </a:path>
              <a:path w="3079750" h="4384675">
                <a:moveTo>
                  <a:pt x="3070098" y="4384548"/>
                </a:moveTo>
                <a:lnTo>
                  <a:pt x="3070098" y="4365498"/>
                </a:lnTo>
                <a:lnTo>
                  <a:pt x="3060192" y="4374642"/>
                </a:lnTo>
                <a:lnTo>
                  <a:pt x="3060192" y="4384548"/>
                </a:lnTo>
                <a:lnTo>
                  <a:pt x="3070098" y="4384548"/>
                </a:lnTo>
                <a:close/>
              </a:path>
            </a:pathLst>
          </a:custGeom>
          <a:solidFill>
            <a:srgbClr val="000000"/>
          </a:solidFill>
        </p:spPr>
        <p:txBody>
          <a:bodyPr wrap="square" lIns="0" tIns="0" rIns="0" bIns="0" rtlCol="0"/>
          <a:lstStyle/>
          <a:p>
            <a:endParaRPr/>
          </a:p>
        </p:txBody>
      </p:sp>
      <p:sp>
        <p:nvSpPr>
          <p:cNvPr id="6" name="object 6"/>
          <p:cNvSpPr txBox="1"/>
          <p:nvPr/>
        </p:nvSpPr>
        <p:spPr>
          <a:xfrm>
            <a:off x="1344302" y="2254070"/>
            <a:ext cx="2153920" cy="416559"/>
          </a:xfrm>
          <a:prstGeom prst="rect">
            <a:avLst/>
          </a:prstGeom>
        </p:spPr>
        <p:txBody>
          <a:bodyPr vert="horz" wrap="square" lIns="0" tIns="0" rIns="0" bIns="0" rtlCol="0">
            <a:spAutoFit/>
          </a:bodyPr>
          <a:lstStyle/>
          <a:p>
            <a:pPr marL="12700" marR="5080">
              <a:lnSpc>
                <a:spcPct val="100000"/>
              </a:lnSpc>
            </a:pPr>
            <a:r>
              <a:rPr sz="1400" spc="-10" dirty="0">
                <a:latin typeface="Courier New"/>
                <a:cs typeface="Courier New"/>
              </a:rPr>
              <a:t>#includ</a:t>
            </a:r>
            <a:r>
              <a:rPr sz="1400" spc="-5" dirty="0">
                <a:latin typeface="Courier New"/>
                <a:cs typeface="Courier New"/>
              </a:rPr>
              <a:t>e </a:t>
            </a:r>
            <a:r>
              <a:rPr sz="1400" spc="-10" dirty="0">
                <a:latin typeface="Courier New"/>
                <a:cs typeface="Courier New"/>
              </a:rPr>
              <a:t>&lt;iostream&gt; usin</a:t>
            </a:r>
            <a:r>
              <a:rPr sz="1400" spc="-5" dirty="0">
                <a:latin typeface="Courier New"/>
                <a:cs typeface="Courier New"/>
              </a:rPr>
              <a:t>g </a:t>
            </a:r>
            <a:r>
              <a:rPr sz="1400" spc="-10" dirty="0">
                <a:latin typeface="Courier New"/>
                <a:cs typeface="Courier New"/>
              </a:rPr>
              <a:t>namespac</a:t>
            </a:r>
            <a:r>
              <a:rPr sz="1400" spc="-5" dirty="0">
                <a:latin typeface="Courier New"/>
                <a:cs typeface="Courier New"/>
              </a:rPr>
              <a:t>e </a:t>
            </a:r>
            <a:r>
              <a:rPr sz="1400" spc="-10" dirty="0">
                <a:latin typeface="Courier New"/>
                <a:cs typeface="Courier New"/>
              </a:rPr>
              <a:t>std;</a:t>
            </a:r>
            <a:endParaRPr sz="1400">
              <a:latin typeface="Courier New"/>
              <a:cs typeface="Courier New"/>
            </a:endParaRPr>
          </a:p>
        </p:txBody>
      </p:sp>
      <p:sp>
        <p:nvSpPr>
          <p:cNvPr id="7" name="object 7"/>
          <p:cNvSpPr txBox="1"/>
          <p:nvPr/>
        </p:nvSpPr>
        <p:spPr>
          <a:xfrm>
            <a:off x="1344302" y="2894142"/>
            <a:ext cx="2259965" cy="1056640"/>
          </a:xfrm>
          <a:prstGeom prst="rect">
            <a:avLst/>
          </a:prstGeom>
        </p:spPr>
        <p:txBody>
          <a:bodyPr vert="horz" wrap="square" lIns="0" tIns="0" rIns="0" bIns="0" rtlCol="0">
            <a:spAutoFit/>
          </a:bodyPr>
          <a:lstStyle/>
          <a:p>
            <a:pPr marL="12700" marR="5080">
              <a:lnSpc>
                <a:spcPct val="100000"/>
              </a:lnSpc>
            </a:pPr>
            <a:r>
              <a:rPr sz="1400" b="1" spc="-10" dirty="0">
                <a:solidFill>
                  <a:srgbClr val="00339A"/>
                </a:solidFill>
                <a:latin typeface="Courier New"/>
                <a:cs typeface="Courier New"/>
              </a:rPr>
              <a:t>templat</a:t>
            </a:r>
            <a:r>
              <a:rPr sz="1400" b="1" spc="-5" dirty="0">
                <a:solidFill>
                  <a:srgbClr val="00339A"/>
                </a:solidFill>
                <a:latin typeface="Courier New"/>
                <a:cs typeface="Courier New"/>
              </a:rPr>
              <a:t>e </a:t>
            </a:r>
            <a:r>
              <a:rPr sz="1400" b="1" spc="-10" dirty="0">
                <a:solidFill>
                  <a:srgbClr val="00339A"/>
                </a:solidFill>
                <a:latin typeface="Courier New"/>
                <a:cs typeface="Courier New"/>
              </a:rPr>
              <a:t>&lt;typenam</a:t>
            </a:r>
            <a:r>
              <a:rPr sz="1400" b="1" spc="-5" dirty="0">
                <a:solidFill>
                  <a:srgbClr val="00339A"/>
                </a:solidFill>
                <a:latin typeface="Courier New"/>
                <a:cs typeface="Courier New"/>
              </a:rPr>
              <a:t>e</a:t>
            </a:r>
            <a:r>
              <a:rPr sz="1400" b="1" dirty="0">
                <a:solidFill>
                  <a:srgbClr val="00339A"/>
                </a:solidFill>
                <a:latin typeface="Courier New"/>
                <a:cs typeface="Courier New"/>
              </a:rPr>
              <a:t> </a:t>
            </a:r>
            <a:r>
              <a:rPr sz="1400" b="1" spc="-10" dirty="0">
                <a:solidFill>
                  <a:srgbClr val="00339A"/>
                </a:solidFill>
                <a:latin typeface="Courier New"/>
                <a:cs typeface="Courier New"/>
              </a:rPr>
              <a:t>T</a:t>
            </a:r>
            <a:r>
              <a:rPr sz="1400" b="1" spc="-5" dirty="0">
                <a:solidFill>
                  <a:srgbClr val="00339A"/>
                </a:solidFill>
                <a:latin typeface="Courier New"/>
                <a:cs typeface="Courier New"/>
              </a:rPr>
              <a:t>&gt; T </a:t>
            </a:r>
            <a:r>
              <a:rPr sz="1400" b="1" spc="-10" dirty="0">
                <a:solidFill>
                  <a:srgbClr val="00339A"/>
                </a:solidFill>
                <a:latin typeface="Courier New"/>
                <a:cs typeface="Courier New"/>
              </a:rPr>
              <a:t>revers</a:t>
            </a:r>
            <a:r>
              <a:rPr sz="1400" b="1" spc="-5" dirty="0">
                <a:solidFill>
                  <a:srgbClr val="00339A"/>
                </a:solidFill>
                <a:latin typeface="Courier New"/>
                <a:cs typeface="Courier New"/>
              </a:rPr>
              <a:t>e </a:t>
            </a:r>
            <a:r>
              <a:rPr sz="1400" b="1" spc="-10" dirty="0">
                <a:solidFill>
                  <a:srgbClr val="00339A"/>
                </a:solidFill>
                <a:latin typeface="Courier New"/>
                <a:cs typeface="Courier New"/>
              </a:rPr>
              <a:t>(</a:t>
            </a:r>
            <a:r>
              <a:rPr sz="1400" b="1" spc="-5" dirty="0">
                <a:solidFill>
                  <a:srgbClr val="00339A"/>
                </a:solidFill>
                <a:latin typeface="Courier New"/>
                <a:cs typeface="Courier New"/>
              </a:rPr>
              <a:t>T </a:t>
            </a:r>
            <a:r>
              <a:rPr sz="1400" b="1" spc="-10" dirty="0">
                <a:solidFill>
                  <a:srgbClr val="00339A"/>
                </a:solidFill>
                <a:latin typeface="Courier New"/>
                <a:cs typeface="Courier New"/>
              </a:rPr>
              <a:t>x)</a:t>
            </a:r>
            <a:endParaRPr sz="1400">
              <a:latin typeface="Courier New"/>
              <a:cs typeface="Courier New"/>
            </a:endParaRPr>
          </a:p>
          <a:p>
            <a:pPr marL="12700">
              <a:lnSpc>
                <a:spcPct val="100000"/>
              </a:lnSpc>
            </a:pPr>
            <a:r>
              <a:rPr sz="1400" b="1" spc="-5" dirty="0">
                <a:solidFill>
                  <a:srgbClr val="00339A"/>
                </a:solidFill>
                <a:latin typeface="Courier New"/>
                <a:cs typeface="Courier New"/>
              </a:rPr>
              <a:t>{</a:t>
            </a:r>
            <a:endParaRPr sz="1400">
              <a:latin typeface="Courier New"/>
              <a:cs typeface="Courier New"/>
            </a:endParaRPr>
          </a:p>
          <a:p>
            <a:pPr marL="225425">
              <a:lnSpc>
                <a:spcPct val="100000"/>
              </a:lnSpc>
            </a:pPr>
            <a:r>
              <a:rPr sz="1400" b="1" spc="-10" dirty="0">
                <a:solidFill>
                  <a:srgbClr val="00339A"/>
                </a:solidFill>
                <a:latin typeface="Courier New"/>
                <a:cs typeface="Courier New"/>
              </a:rPr>
              <a:t>retur</a:t>
            </a:r>
            <a:r>
              <a:rPr sz="1400" b="1" spc="-5" dirty="0">
                <a:solidFill>
                  <a:srgbClr val="00339A"/>
                </a:solidFill>
                <a:latin typeface="Courier New"/>
                <a:cs typeface="Courier New"/>
              </a:rPr>
              <a:t>n </a:t>
            </a:r>
            <a:r>
              <a:rPr sz="1400" b="1" spc="-10" dirty="0">
                <a:solidFill>
                  <a:srgbClr val="00339A"/>
                </a:solidFill>
                <a:latin typeface="Courier New"/>
                <a:cs typeface="Courier New"/>
              </a:rPr>
              <a:t>(-x);</a:t>
            </a:r>
            <a:endParaRPr sz="1400">
              <a:latin typeface="Courier New"/>
              <a:cs typeface="Courier New"/>
            </a:endParaRPr>
          </a:p>
          <a:p>
            <a:pPr marL="12700">
              <a:lnSpc>
                <a:spcPct val="100000"/>
              </a:lnSpc>
            </a:pPr>
            <a:r>
              <a:rPr sz="1400" b="1" spc="-5" dirty="0">
                <a:solidFill>
                  <a:srgbClr val="00339A"/>
                </a:solidFill>
                <a:latin typeface="Courier New"/>
                <a:cs typeface="Courier New"/>
              </a:rPr>
              <a:t>}</a:t>
            </a:r>
            <a:endParaRPr sz="1400">
              <a:latin typeface="Courier New"/>
              <a:cs typeface="Courier New"/>
            </a:endParaRPr>
          </a:p>
        </p:txBody>
      </p:sp>
      <p:sp>
        <p:nvSpPr>
          <p:cNvPr id="8" name="object 8"/>
          <p:cNvSpPr txBox="1"/>
          <p:nvPr/>
        </p:nvSpPr>
        <p:spPr>
          <a:xfrm>
            <a:off x="1344302" y="4174284"/>
            <a:ext cx="1835150" cy="843280"/>
          </a:xfrm>
          <a:prstGeom prst="rect">
            <a:avLst/>
          </a:prstGeom>
        </p:spPr>
        <p:txBody>
          <a:bodyPr vert="horz" wrap="square" lIns="0" tIns="0" rIns="0" bIns="0" rtlCol="0">
            <a:spAutoFit/>
          </a:bodyPr>
          <a:lstStyle/>
          <a:p>
            <a:pPr marL="12700">
              <a:lnSpc>
                <a:spcPct val="100000"/>
              </a:lnSpc>
            </a:pPr>
            <a:r>
              <a:rPr sz="1400" spc="-10" dirty="0">
                <a:latin typeface="Courier New"/>
                <a:cs typeface="Courier New"/>
              </a:rPr>
              <a:t>in</a:t>
            </a:r>
            <a:r>
              <a:rPr sz="1400" spc="-5" dirty="0">
                <a:latin typeface="Courier New"/>
                <a:cs typeface="Courier New"/>
              </a:rPr>
              <a:t>t </a:t>
            </a:r>
            <a:r>
              <a:rPr sz="1400" spc="-10" dirty="0">
                <a:latin typeface="Courier New"/>
                <a:cs typeface="Courier New"/>
              </a:rPr>
              <a:t>main()</a:t>
            </a:r>
            <a:endParaRPr sz="1400">
              <a:latin typeface="Courier New"/>
              <a:cs typeface="Courier New"/>
            </a:endParaRPr>
          </a:p>
          <a:p>
            <a:pPr marL="12700">
              <a:lnSpc>
                <a:spcPct val="100000"/>
              </a:lnSpc>
            </a:pPr>
            <a:r>
              <a:rPr sz="1400" spc="-5" dirty="0">
                <a:latin typeface="Courier New"/>
                <a:cs typeface="Courier New"/>
              </a:rPr>
              <a:t>{</a:t>
            </a:r>
            <a:endParaRPr sz="1400">
              <a:latin typeface="Courier New"/>
              <a:cs typeface="Courier New"/>
            </a:endParaRPr>
          </a:p>
          <a:p>
            <a:pPr marL="225425" marR="5080">
              <a:lnSpc>
                <a:spcPct val="100000"/>
              </a:lnSpc>
            </a:pPr>
            <a:r>
              <a:rPr sz="1400" spc="-10" dirty="0">
                <a:solidFill>
                  <a:srgbClr val="00009A"/>
                </a:solidFill>
                <a:latin typeface="Courier New"/>
                <a:cs typeface="Courier New"/>
              </a:rPr>
              <a:t>in</a:t>
            </a:r>
            <a:r>
              <a:rPr sz="1400" spc="-5" dirty="0">
                <a:solidFill>
                  <a:srgbClr val="00009A"/>
                </a:solidFill>
                <a:latin typeface="Courier New"/>
                <a:cs typeface="Courier New"/>
              </a:rPr>
              <a:t>t </a:t>
            </a:r>
            <a:r>
              <a:rPr sz="1400" spc="-10" dirty="0">
                <a:latin typeface="Courier New"/>
                <a:cs typeface="Courier New"/>
              </a:rPr>
              <a:t>a</a:t>
            </a:r>
            <a:r>
              <a:rPr sz="1400" spc="-5" dirty="0">
                <a:latin typeface="Courier New"/>
                <a:cs typeface="Courier New"/>
              </a:rPr>
              <a:t>= </a:t>
            </a:r>
            <a:r>
              <a:rPr sz="1400" spc="-10" dirty="0">
                <a:latin typeface="Courier New"/>
                <a:cs typeface="Courier New"/>
              </a:rPr>
              <a:t>10; </a:t>
            </a:r>
            <a:r>
              <a:rPr sz="1400" spc="-10" dirty="0">
                <a:solidFill>
                  <a:srgbClr val="00009A"/>
                </a:solidFill>
                <a:latin typeface="Courier New"/>
                <a:cs typeface="Courier New"/>
              </a:rPr>
              <a:t>floa</a:t>
            </a:r>
            <a:r>
              <a:rPr sz="1400" spc="-5" dirty="0">
                <a:solidFill>
                  <a:srgbClr val="00009A"/>
                </a:solidFill>
                <a:latin typeface="Courier New"/>
                <a:cs typeface="Courier New"/>
              </a:rPr>
              <a:t>t </a:t>
            </a:r>
            <a:r>
              <a:rPr sz="1400" spc="-5" dirty="0">
                <a:latin typeface="Courier New"/>
                <a:cs typeface="Courier New"/>
              </a:rPr>
              <a:t>b = </a:t>
            </a:r>
            <a:r>
              <a:rPr sz="1400" spc="-10" dirty="0">
                <a:latin typeface="Courier New"/>
                <a:cs typeface="Courier New"/>
              </a:rPr>
              <a:t>15.4;</a:t>
            </a:r>
            <a:endParaRPr sz="1400">
              <a:latin typeface="Courier New"/>
              <a:cs typeface="Courier New"/>
            </a:endParaRPr>
          </a:p>
        </p:txBody>
      </p:sp>
      <p:sp>
        <p:nvSpPr>
          <p:cNvPr id="9" name="object 9"/>
          <p:cNvSpPr txBox="1"/>
          <p:nvPr/>
        </p:nvSpPr>
        <p:spPr>
          <a:xfrm>
            <a:off x="1557659" y="5241069"/>
            <a:ext cx="2470785" cy="416559"/>
          </a:xfrm>
          <a:prstGeom prst="rect">
            <a:avLst/>
          </a:prstGeom>
        </p:spPr>
        <p:txBody>
          <a:bodyPr vert="horz" wrap="square" lIns="0" tIns="0" rIns="0" bIns="0" rtlCol="0">
            <a:spAutoFit/>
          </a:bodyPr>
          <a:lstStyle/>
          <a:p>
            <a:pPr marL="12700" marR="5080">
              <a:lnSpc>
                <a:spcPct val="100000"/>
              </a:lnSpc>
            </a:pPr>
            <a:r>
              <a:rPr sz="1400" spc="-10" dirty="0">
                <a:latin typeface="Courier New"/>
                <a:cs typeface="Courier New"/>
              </a:rPr>
              <a:t>cout&lt;&lt;reverse(a)&lt;&lt;endl; cout&lt;&lt;reverse(b)&lt;&lt;endl;</a:t>
            </a:r>
            <a:endParaRPr sz="1400" dirty="0">
              <a:latin typeface="Courier New"/>
              <a:cs typeface="Courier New"/>
            </a:endParaRPr>
          </a:p>
        </p:txBody>
      </p:sp>
      <p:sp>
        <p:nvSpPr>
          <p:cNvPr id="10" name="object 10"/>
          <p:cNvSpPr txBox="1"/>
          <p:nvPr/>
        </p:nvSpPr>
        <p:spPr>
          <a:xfrm>
            <a:off x="1557659" y="5881140"/>
            <a:ext cx="1196340" cy="203200"/>
          </a:xfrm>
          <a:prstGeom prst="rect">
            <a:avLst/>
          </a:prstGeom>
        </p:spPr>
        <p:txBody>
          <a:bodyPr vert="horz" wrap="square" lIns="0" tIns="0" rIns="0" bIns="0" rtlCol="0">
            <a:spAutoFit/>
          </a:bodyPr>
          <a:lstStyle/>
          <a:p>
            <a:pPr marL="12700">
              <a:lnSpc>
                <a:spcPct val="100000"/>
              </a:lnSpc>
            </a:pPr>
            <a:r>
              <a:rPr sz="1400" spc="-10" dirty="0">
                <a:latin typeface="Courier New"/>
                <a:cs typeface="Courier New"/>
              </a:rPr>
              <a:t>retur</a:t>
            </a:r>
            <a:r>
              <a:rPr sz="1400" spc="-5" dirty="0">
                <a:latin typeface="Courier New"/>
                <a:cs typeface="Courier New"/>
              </a:rPr>
              <a:t>n </a:t>
            </a:r>
            <a:r>
              <a:rPr sz="1400" spc="-10" dirty="0">
                <a:latin typeface="Courier New"/>
                <a:cs typeface="Courier New"/>
              </a:rPr>
              <a:t>(0);</a:t>
            </a:r>
            <a:endParaRPr sz="1400">
              <a:latin typeface="Courier New"/>
              <a:cs typeface="Courier New"/>
            </a:endParaRPr>
          </a:p>
        </p:txBody>
      </p:sp>
      <p:sp>
        <p:nvSpPr>
          <p:cNvPr id="11" name="object 11"/>
          <p:cNvSpPr txBox="1"/>
          <p:nvPr/>
        </p:nvSpPr>
        <p:spPr>
          <a:xfrm>
            <a:off x="1344302" y="6094497"/>
            <a:ext cx="132080" cy="203200"/>
          </a:xfrm>
          <a:prstGeom prst="rect">
            <a:avLst/>
          </a:prstGeom>
        </p:spPr>
        <p:txBody>
          <a:bodyPr vert="horz" wrap="square" lIns="0" tIns="0" rIns="0" bIns="0" rtlCol="0">
            <a:spAutoFit/>
          </a:bodyPr>
          <a:lstStyle/>
          <a:p>
            <a:pPr marL="12700">
              <a:lnSpc>
                <a:spcPct val="100000"/>
              </a:lnSpc>
            </a:pPr>
            <a:r>
              <a:rPr sz="1400" spc="-5" dirty="0">
                <a:latin typeface="Courier New"/>
                <a:cs typeface="Courier New"/>
              </a:rPr>
              <a:t>}</a:t>
            </a:r>
            <a:endParaRPr sz="1400">
              <a:latin typeface="Courier New"/>
              <a:cs typeface="Courier New"/>
            </a:endParaRPr>
          </a:p>
        </p:txBody>
      </p:sp>
      <p:sp>
        <p:nvSpPr>
          <p:cNvPr id="12" name="object 12"/>
          <p:cNvSpPr/>
          <p:nvPr/>
        </p:nvSpPr>
        <p:spPr>
          <a:xfrm>
            <a:off x="6045593" y="1981200"/>
            <a:ext cx="3321050" cy="5023485"/>
          </a:xfrm>
          <a:custGeom>
            <a:avLst/>
            <a:gdLst/>
            <a:ahLst/>
            <a:cxnLst/>
            <a:rect l="l" t="t" r="r" b="b"/>
            <a:pathLst>
              <a:path w="3321050" h="5023484">
                <a:moveTo>
                  <a:pt x="3320795" y="5023104"/>
                </a:moveTo>
                <a:lnTo>
                  <a:pt x="3320795" y="0"/>
                </a:lnTo>
                <a:lnTo>
                  <a:pt x="0" y="0"/>
                </a:lnTo>
                <a:lnTo>
                  <a:pt x="0" y="5023104"/>
                </a:lnTo>
                <a:lnTo>
                  <a:pt x="9906" y="5023104"/>
                </a:lnTo>
                <a:lnTo>
                  <a:pt x="9905" y="19050"/>
                </a:lnTo>
                <a:lnTo>
                  <a:pt x="19050" y="9906"/>
                </a:lnTo>
                <a:lnTo>
                  <a:pt x="19050" y="19050"/>
                </a:lnTo>
                <a:lnTo>
                  <a:pt x="3301733" y="19050"/>
                </a:lnTo>
                <a:lnTo>
                  <a:pt x="3301733" y="9906"/>
                </a:lnTo>
                <a:lnTo>
                  <a:pt x="3311652" y="19050"/>
                </a:lnTo>
                <a:lnTo>
                  <a:pt x="3311652" y="5023104"/>
                </a:lnTo>
                <a:lnTo>
                  <a:pt x="3320795" y="5023104"/>
                </a:lnTo>
                <a:close/>
              </a:path>
              <a:path w="3321050" h="5023484">
                <a:moveTo>
                  <a:pt x="19050" y="19050"/>
                </a:moveTo>
                <a:lnTo>
                  <a:pt x="19050" y="9906"/>
                </a:lnTo>
                <a:lnTo>
                  <a:pt x="9905" y="19050"/>
                </a:lnTo>
                <a:lnTo>
                  <a:pt x="19050" y="19050"/>
                </a:lnTo>
                <a:close/>
              </a:path>
              <a:path w="3321050" h="5023484">
                <a:moveTo>
                  <a:pt x="19050" y="5004054"/>
                </a:moveTo>
                <a:lnTo>
                  <a:pt x="19050" y="19050"/>
                </a:lnTo>
                <a:lnTo>
                  <a:pt x="9905" y="19050"/>
                </a:lnTo>
                <a:lnTo>
                  <a:pt x="9906" y="5004054"/>
                </a:lnTo>
                <a:lnTo>
                  <a:pt x="19050" y="5004054"/>
                </a:lnTo>
                <a:close/>
              </a:path>
              <a:path w="3321050" h="5023484">
                <a:moveTo>
                  <a:pt x="3311652" y="5004054"/>
                </a:moveTo>
                <a:lnTo>
                  <a:pt x="9906" y="5004054"/>
                </a:lnTo>
                <a:lnTo>
                  <a:pt x="19050" y="5013198"/>
                </a:lnTo>
                <a:lnTo>
                  <a:pt x="19050" y="5023104"/>
                </a:lnTo>
                <a:lnTo>
                  <a:pt x="3301733" y="5023104"/>
                </a:lnTo>
                <a:lnTo>
                  <a:pt x="3301733" y="5013198"/>
                </a:lnTo>
                <a:lnTo>
                  <a:pt x="3311652" y="5004054"/>
                </a:lnTo>
                <a:close/>
              </a:path>
              <a:path w="3321050" h="5023484">
                <a:moveTo>
                  <a:pt x="19050" y="5023104"/>
                </a:moveTo>
                <a:lnTo>
                  <a:pt x="19050" y="5013198"/>
                </a:lnTo>
                <a:lnTo>
                  <a:pt x="9906" y="5004054"/>
                </a:lnTo>
                <a:lnTo>
                  <a:pt x="9906" y="5023104"/>
                </a:lnTo>
                <a:lnTo>
                  <a:pt x="19050" y="5023104"/>
                </a:lnTo>
                <a:close/>
              </a:path>
              <a:path w="3321050" h="5023484">
                <a:moveTo>
                  <a:pt x="3311652" y="19050"/>
                </a:moveTo>
                <a:lnTo>
                  <a:pt x="3301733" y="9906"/>
                </a:lnTo>
                <a:lnTo>
                  <a:pt x="3301733" y="19050"/>
                </a:lnTo>
                <a:lnTo>
                  <a:pt x="3311652" y="19050"/>
                </a:lnTo>
                <a:close/>
              </a:path>
              <a:path w="3321050" h="5023484">
                <a:moveTo>
                  <a:pt x="3311652" y="5004054"/>
                </a:moveTo>
                <a:lnTo>
                  <a:pt x="3311652" y="19050"/>
                </a:lnTo>
                <a:lnTo>
                  <a:pt x="3301733" y="19050"/>
                </a:lnTo>
                <a:lnTo>
                  <a:pt x="3301733" y="5004054"/>
                </a:lnTo>
                <a:lnTo>
                  <a:pt x="3311652" y="5004054"/>
                </a:lnTo>
                <a:close/>
              </a:path>
              <a:path w="3321050" h="5023484">
                <a:moveTo>
                  <a:pt x="3311652" y="5023104"/>
                </a:moveTo>
                <a:lnTo>
                  <a:pt x="3311652" y="5004054"/>
                </a:lnTo>
                <a:lnTo>
                  <a:pt x="3301733" y="5013198"/>
                </a:lnTo>
                <a:lnTo>
                  <a:pt x="3301733" y="5023104"/>
                </a:lnTo>
                <a:lnTo>
                  <a:pt x="3311652" y="5023104"/>
                </a:lnTo>
                <a:close/>
              </a:path>
            </a:pathLst>
          </a:custGeom>
          <a:solidFill>
            <a:srgbClr val="000000"/>
          </a:solidFill>
        </p:spPr>
        <p:txBody>
          <a:bodyPr wrap="square" lIns="0" tIns="0" rIns="0" bIns="0" rtlCol="0"/>
          <a:lstStyle/>
          <a:p>
            <a:endParaRPr/>
          </a:p>
        </p:txBody>
      </p:sp>
      <p:sp>
        <p:nvSpPr>
          <p:cNvPr id="13" name="object 13"/>
          <p:cNvSpPr txBox="1"/>
          <p:nvPr/>
        </p:nvSpPr>
        <p:spPr>
          <a:xfrm>
            <a:off x="6055499" y="1991105"/>
            <a:ext cx="3302000" cy="5003800"/>
          </a:xfrm>
          <a:prstGeom prst="rect">
            <a:avLst/>
          </a:prstGeom>
          <a:solidFill>
            <a:srgbClr val="DDDDDD"/>
          </a:solidFill>
        </p:spPr>
        <p:txBody>
          <a:bodyPr vert="horz" wrap="square" lIns="0" tIns="0" rIns="0" bIns="0" rtlCol="0">
            <a:spAutoFit/>
          </a:bodyPr>
          <a:lstStyle/>
          <a:p>
            <a:pPr marL="88900" marR="1076325">
              <a:lnSpc>
                <a:spcPct val="100000"/>
              </a:lnSpc>
            </a:pPr>
            <a:r>
              <a:rPr sz="1400" spc="-10" dirty="0">
                <a:latin typeface="Courier New"/>
                <a:cs typeface="Courier New"/>
              </a:rPr>
              <a:t>#includ</a:t>
            </a:r>
            <a:r>
              <a:rPr sz="1400" spc="-5" dirty="0">
                <a:latin typeface="Courier New"/>
                <a:cs typeface="Courier New"/>
              </a:rPr>
              <a:t>e </a:t>
            </a:r>
            <a:r>
              <a:rPr sz="1400" spc="-10" dirty="0">
                <a:latin typeface="Courier New"/>
                <a:cs typeface="Courier New"/>
              </a:rPr>
              <a:t>&lt;iostream&gt; usin</a:t>
            </a:r>
            <a:r>
              <a:rPr sz="1400" spc="-5" dirty="0">
                <a:latin typeface="Courier New"/>
                <a:cs typeface="Courier New"/>
              </a:rPr>
              <a:t>g </a:t>
            </a:r>
            <a:r>
              <a:rPr sz="1400" spc="-10" dirty="0">
                <a:latin typeface="Courier New"/>
                <a:cs typeface="Courier New"/>
              </a:rPr>
              <a:t>namespac</a:t>
            </a:r>
            <a:r>
              <a:rPr sz="1400" spc="-5" dirty="0">
                <a:latin typeface="Courier New"/>
                <a:cs typeface="Courier New"/>
              </a:rPr>
              <a:t>e </a:t>
            </a:r>
            <a:r>
              <a:rPr sz="1400" spc="-10" dirty="0">
                <a:latin typeface="Courier New"/>
                <a:cs typeface="Courier New"/>
              </a:rPr>
              <a:t>std;</a:t>
            </a:r>
            <a:endParaRPr sz="1400">
              <a:latin typeface="Courier New"/>
              <a:cs typeface="Courier New"/>
            </a:endParaRPr>
          </a:p>
          <a:p>
            <a:pPr>
              <a:lnSpc>
                <a:spcPct val="100000"/>
              </a:lnSpc>
              <a:spcBef>
                <a:spcPts val="12"/>
              </a:spcBef>
            </a:pPr>
            <a:endParaRPr sz="1450">
              <a:latin typeface="Times New Roman"/>
              <a:cs typeface="Times New Roman"/>
            </a:endParaRPr>
          </a:p>
          <a:p>
            <a:pPr marL="88900">
              <a:lnSpc>
                <a:spcPct val="100000"/>
              </a:lnSpc>
            </a:pPr>
            <a:r>
              <a:rPr sz="1400" b="1" spc="-5" dirty="0">
                <a:solidFill>
                  <a:srgbClr val="00009A"/>
                </a:solidFill>
                <a:latin typeface="Courier New"/>
                <a:cs typeface="Courier New"/>
              </a:rPr>
              <a:t>int </a:t>
            </a:r>
            <a:r>
              <a:rPr sz="1400" b="1" spc="-10" dirty="0">
                <a:latin typeface="Courier New"/>
                <a:cs typeface="Courier New"/>
              </a:rPr>
              <a:t>revers</a:t>
            </a:r>
            <a:r>
              <a:rPr sz="1400" b="1" spc="-5" dirty="0">
                <a:latin typeface="Courier New"/>
                <a:cs typeface="Courier New"/>
              </a:rPr>
              <a:t>e </a:t>
            </a:r>
            <a:r>
              <a:rPr sz="1400" b="1" spc="-15" dirty="0">
                <a:latin typeface="Courier New"/>
                <a:cs typeface="Courier New"/>
              </a:rPr>
              <a:t>(</a:t>
            </a:r>
            <a:r>
              <a:rPr sz="1400" b="1" spc="-10" dirty="0">
                <a:solidFill>
                  <a:srgbClr val="00009A"/>
                </a:solidFill>
                <a:latin typeface="Courier New"/>
                <a:cs typeface="Courier New"/>
              </a:rPr>
              <a:t>in</a:t>
            </a:r>
            <a:r>
              <a:rPr sz="1400" b="1" spc="-5" dirty="0">
                <a:solidFill>
                  <a:srgbClr val="00009A"/>
                </a:solidFill>
                <a:latin typeface="Courier New"/>
                <a:cs typeface="Courier New"/>
              </a:rPr>
              <a:t>t </a:t>
            </a:r>
            <a:r>
              <a:rPr sz="1400" b="1" spc="-5" dirty="0">
                <a:latin typeface="Courier New"/>
                <a:cs typeface="Courier New"/>
              </a:rPr>
              <a:t>x)</a:t>
            </a:r>
            <a:endParaRPr sz="1400">
              <a:latin typeface="Courier New"/>
              <a:cs typeface="Courier New"/>
            </a:endParaRPr>
          </a:p>
          <a:p>
            <a:pPr marL="88900">
              <a:lnSpc>
                <a:spcPct val="100000"/>
              </a:lnSpc>
            </a:pPr>
            <a:r>
              <a:rPr sz="1400" b="1" spc="-5" dirty="0">
                <a:latin typeface="Courier New"/>
                <a:cs typeface="Courier New"/>
              </a:rPr>
              <a:t>{</a:t>
            </a:r>
            <a:endParaRPr sz="1400">
              <a:latin typeface="Courier New"/>
              <a:cs typeface="Courier New"/>
            </a:endParaRPr>
          </a:p>
          <a:p>
            <a:pPr marL="302260">
              <a:lnSpc>
                <a:spcPct val="100000"/>
              </a:lnSpc>
            </a:pPr>
            <a:r>
              <a:rPr sz="1400" b="1" spc="-10" dirty="0">
                <a:latin typeface="Courier New"/>
                <a:cs typeface="Courier New"/>
              </a:rPr>
              <a:t>retur</a:t>
            </a:r>
            <a:r>
              <a:rPr sz="1400" b="1" spc="-5" dirty="0">
                <a:latin typeface="Courier New"/>
                <a:cs typeface="Courier New"/>
              </a:rPr>
              <a:t>n </a:t>
            </a:r>
            <a:r>
              <a:rPr sz="1400" b="1" spc="-10" dirty="0">
                <a:latin typeface="Courier New"/>
                <a:cs typeface="Courier New"/>
              </a:rPr>
              <a:t>(-x);</a:t>
            </a:r>
            <a:endParaRPr sz="1400">
              <a:latin typeface="Courier New"/>
              <a:cs typeface="Courier New"/>
            </a:endParaRPr>
          </a:p>
          <a:p>
            <a:pPr marL="88900">
              <a:lnSpc>
                <a:spcPct val="100000"/>
              </a:lnSpc>
            </a:pPr>
            <a:r>
              <a:rPr sz="1400" b="1" spc="-5" dirty="0">
                <a:latin typeface="Courier New"/>
                <a:cs typeface="Courier New"/>
              </a:rPr>
              <a:t>}</a:t>
            </a:r>
            <a:endParaRPr sz="1400">
              <a:latin typeface="Courier New"/>
              <a:cs typeface="Courier New"/>
            </a:endParaRPr>
          </a:p>
          <a:p>
            <a:pPr>
              <a:lnSpc>
                <a:spcPct val="100000"/>
              </a:lnSpc>
              <a:spcBef>
                <a:spcPts val="12"/>
              </a:spcBef>
            </a:pPr>
            <a:endParaRPr sz="1450">
              <a:latin typeface="Times New Roman"/>
              <a:cs typeface="Times New Roman"/>
            </a:endParaRPr>
          </a:p>
          <a:p>
            <a:pPr marL="88900">
              <a:lnSpc>
                <a:spcPct val="100000"/>
              </a:lnSpc>
            </a:pPr>
            <a:r>
              <a:rPr sz="1400" b="1" spc="-10" dirty="0">
                <a:solidFill>
                  <a:srgbClr val="00009A"/>
                </a:solidFill>
                <a:latin typeface="Courier New"/>
                <a:cs typeface="Courier New"/>
              </a:rPr>
              <a:t>floa</a:t>
            </a:r>
            <a:r>
              <a:rPr sz="1400" b="1" spc="-5" dirty="0">
                <a:solidFill>
                  <a:srgbClr val="00009A"/>
                </a:solidFill>
                <a:latin typeface="Courier New"/>
                <a:cs typeface="Courier New"/>
              </a:rPr>
              <a:t>t</a:t>
            </a:r>
            <a:r>
              <a:rPr sz="1400" b="1" spc="-10" dirty="0">
                <a:solidFill>
                  <a:srgbClr val="00009A"/>
                </a:solidFill>
                <a:latin typeface="Courier New"/>
                <a:cs typeface="Courier New"/>
              </a:rPr>
              <a:t> </a:t>
            </a:r>
            <a:r>
              <a:rPr sz="1400" b="1" spc="-10" dirty="0">
                <a:latin typeface="Courier New"/>
                <a:cs typeface="Courier New"/>
              </a:rPr>
              <a:t>revers</a:t>
            </a:r>
            <a:r>
              <a:rPr sz="1400" b="1" spc="-5" dirty="0">
                <a:latin typeface="Courier New"/>
                <a:cs typeface="Courier New"/>
              </a:rPr>
              <a:t>e</a:t>
            </a:r>
            <a:r>
              <a:rPr sz="1400" b="1" spc="-10" dirty="0">
                <a:latin typeface="Courier New"/>
                <a:cs typeface="Courier New"/>
              </a:rPr>
              <a:t> </a:t>
            </a:r>
            <a:r>
              <a:rPr sz="1400" b="1" dirty="0">
                <a:latin typeface="Courier New"/>
                <a:cs typeface="Courier New"/>
              </a:rPr>
              <a:t>(</a:t>
            </a:r>
            <a:r>
              <a:rPr sz="1400" b="1" spc="-10" dirty="0">
                <a:solidFill>
                  <a:srgbClr val="00009A"/>
                </a:solidFill>
                <a:latin typeface="Courier New"/>
                <a:cs typeface="Courier New"/>
              </a:rPr>
              <a:t>floa</a:t>
            </a:r>
            <a:r>
              <a:rPr sz="1400" b="1" spc="-5" dirty="0">
                <a:solidFill>
                  <a:srgbClr val="00009A"/>
                </a:solidFill>
                <a:latin typeface="Courier New"/>
                <a:cs typeface="Courier New"/>
              </a:rPr>
              <a:t>t</a:t>
            </a:r>
            <a:r>
              <a:rPr sz="1400" b="1" spc="-15" dirty="0">
                <a:solidFill>
                  <a:srgbClr val="00009A"/>
                </a:solidFill>
                <a:latin typeface="Courier New"/>
                <a:cs typeface="Courier New"/>
              </a:rPr>
              <a:t> </a:t>
            </a:r>
            <a:r>
              <a:rPr sz="1400" b="1" spc="-5" dirty="0">
                <a:latin typeface="Courier New"/>
                <a:cs typeface="Courier New"/>
              </a:rPr>
              <a:t>x)</a:t>
            </a:r>
            <a:endParaRPr sz="1400">
              <a:latin typeface="Courier New"/>
              <a:cs typeface="Courier New"/>
            </a:endParaRPr>
          </a:p>
          <a:p>
            <a:pPr marL="88900">
              <a:lnSpc>
                <a:spcPct val="100000"/>
              </a:lnSpc>
            </a:pPr>
            <a:r>
              <a:rPr sz="1400" b="1" spc="-5" dirty="0">
                <a:latin typeface="Courier New"/>
                <a:cs typeface="Courier New"/>
              </a:rPr>
              <a:t>{</a:t>
            </a:r>
            <a:endParaRPr sz="1400">
              <a:latin typeface="Courier New"/>
              <a:cs typeface="Courier New"/>
            </a:endParaRPr>
          </a:p>
          <a:p>
            <a:pPr marL="302260">
              <a:lnSpc>
                <a:spcPct val="100000"/>
              </a:lnSpc>
            </a:pPr>
            <a:r>
              <a:rPr sz="1400" b="1" spc="-10" dirty="0">
                <a:latin typeface="Courier New"/>
                <a:cs typeface="Courier New"/>
              </a:rPr>
              <a:t>retur</a:t>
            </a:r>
            <a:r>
              <a:rPr sz="1400" b="1" spc="-5" dirty="0">
                <a:latin typeface="Courier New"/>
                <a:cs typeface="Courier New"/>
              </a:rPr>
              <a:t>n </a:t>
            </a:r>
            <a:r>
              <a:rPr sz="1400" b="1" spc="-10" dirty="0">
                <a:latin typeface="Courier New"/>
                <a:cs typeface="Courier New"/>
              </a:rPr>
              <a:t>(-x);</a:t>
            </a:r>
            <a:endParaRPr sz="1400">
              <a:latin typeface="Courier New"/>
              <a:cs typeface="Courier New"/>
            </a:endParaRPr>
          </a:p>
          <a:p>
            <a:pPr marL="88900">
              <a:lnSpc>
                <a:spcPct val="100000"/>
              </a:lnSpc>
            </a:pPr>
            <a:r>
              <a:rPr sz="1400" b="1" spc="-5" dirty="0">
                <a:latin typeface="Courier New"/>
                <a:cs typeface="Courier New"/>
              </a:rPr>
              <a:t>}</a:t>
            </a:r>
            <a:endParaRPr sz="1400">
              <a:latin typeface="Courier New"/>
              <a:cs typeface="Courier New"/>
            </a:endParaRPr>
          </a:p>
          <a:p>
            <a:pPr>
              <a:lnSpc>
                <a:spcPct val="100000"/>
              </a:lnSpc>
              <a:spcBef>
                <a:spcPts val="12"/>
              </a:spcBef>
            </a:pPr>
            <a:endParaRPr sz="1450">
              <a:latin typeface="Times New Roman"/>
              <a:cs typeface="Times New Roman"/>
            </a:endParaRPr>
          </a:p>
          <a:p>
            <a:pPr marL="88900">
              <a:lnSpc>
                <a:spcPct val="100000"/>
              </a:lnSpc>
            </a:pPr>
            <a:r>
              <a:rPr sz="1400" spc="-10" dirty="0">
                <a:latin typeface="Courier New"/>
                <a:cs typeface="Courier New"/>
              </a:rPr>
              <a:t>in</a:t>
            </a:r>
            <a:r>
              <a:rPr sz="1400" spc="-5" dirty="0">
                <a:latin typeface="Courier New"/>
                <a:cs typeface="Courier New"/>
              </a:rPr>
              <a:t>t </a:t>
            </a:r>
            <a:r>
              <a:rPr sz="1400" spc="-10" dirty="0">
                <a:latin typeface="Courier New"/>
                <a:cs typeface="Courier New"/>
              </a:rPr>
              <a:t>main()</a:t>
            </a:r>
            <a:endParaRPr sz="1400">
              <a:latin typeface="Courier New"/>
              <a:cs typeface="Courier New"/>
            </a:endParaRPr>
          </a:p>
          <a:p>
            <a:pPr marL="88900">
              <a:lnSpc>
                <a:spcPct val="100000"/>
              </a:lnSpc>
            </a:pPr>
            <a:r>
              <a:rPr sz="1400" spc="-5" dirty="0">
                <a:latin typeface="Courier New"/>
                <a:cs typeface="Courier New"/>
              </a:rPr>
              <a:t>{</a:t>
            </a:r>
            <a:endParaRPr sz="1400">
              <a:latin typeface="Courier New"/>
              <a:cs typeface="Courier New"/>
            </a:endParaRPr>
          </a:p>
          <a:p>
            <a:pPr marL="302260" marR="1609725">
              <a:lnSpc>
                <a:spcPct val="100000"/>
              </a:lnSpc>
            </a:pPr>
            <a:r>
              <a:rPr sz="1400" spc="-10" dirty="0">
                <a:solidFill>
                  <a:srgbClr val="00009A"/>
                </a:solidFill>
                <a:latin typeface="Courier New"/>
                <a:cs typeface="Courier New"/>
              </a:rPr>
              <a:t>in</a:t>
            </a:r>
            <a:r>
              <a:rPr sz="1400" spc="-5" dirty="0">
                <a:solidFill>
                  <a:srgbClr val="00009A"/>
                </a:solidFill>
                <a:latin typeface="Courier New"/>
                <a:cs typeface="Courier New"/>
              </a:rPr>
              <a:t>t </a:t>
            </a:r>
            <a:r>
              <a:rPr sz="1400" spc="-10" dirty="0">
                <a:latin typeface="Courier New"/>
                <a:cs typeface="Courier New"/>
              </a:rPr>
              <a:t>a</a:t>
            </a:r>
            <a:r>
              <a:rPr sz="1400" spc="-5" dirty="0">
                <a:latin typeface="Courier New"/>
                <a:cs typeface="Courier New"/>
              </a:rPr>
              <a:t>= </a:t>
            </a:r>
            <a:r>
              <a:rPr sz="1400" spc="-10" dirty="0">
                <a:latin typeface="Courier New"/>
                <a:cs typeface="Courier New"/>
              </a:rPr>
              <a:t>10; </a:t>
            </a:r>
            <a:r>
              <a:rPr sz="1400" spc="-10" dirty="0">
                <a:solidFill>
                  <a:srgbClr val="00009A"/>
                </a:solidFill>
                <a:latin typeface="Courier New"/>
                <a:cs typeface="Courier New"/>
              </a:rPr>
              <a:t>floa</a:t>
            </a:r>
            <a:r>
              <a:rPr sz="1400" spc="-5" dirty="0">
                <a:solidFill>
                  <a:srgbClr val="00009A"/>
                </a:solidFill>
                <a:latin typeface="Courier New"/>
                <a:cs typeface="Courier New"/>
              </a:rPr>
              <a:t>t </a:t>
            </a:r>
            <a:r>
              <a:rPr sz="1400" spc="-10" dirty="0">
                <a:latin typeface="Courier New"/>
                <a:cs typeface="Courier New"/>
              </a:rPr>
              <a:t>b=15.4;</a:t>
            </a:r>
            <a:endParaRPr sz="1400">
              <a:latin typeface="Courier New"/>
              <a:cs typeface="Courier New"/>
            </a:endParaRPr>
          </a:p>
          <a:p>
            <a:pPr marL="302260" marR="546100">
              <a:lnSpc>
                <a:spcPct val="100000"/>
              </a:lnSpc>
            </a:pPr>
            <a:r>
              <a:rPr sz="1400" spc="-10" dirty="0">
                <a:latin typeface="Courier New"/>
                <a:cs typeface="Courier New"/>
              </a:rPr>
              <a:t>cout&lt;&lt;reverse(a)&lt;&lt;endl; cout&lt;&lt;reverse(b)&lt;&lt;endl;</a:t>
            </a:r>
            <a:endParaRPr sz="1400">
              <a:latin typeface="Courier New"/>
              <a:cs typeface="Courier New"/>
            </a:endParaRPr>
          </a:p>
          <a:p>
            <a:pPr>
              <a:lnSpc>
                <a:spcPct val="100000"/>
              </a:lnSpc>
              <a:spcBef>
                <a:spcPts val="12"/>
              </a:spcBef>
            </a:pPr>
            <a:endParaRPr sz="1450">
              <a:latin typeface="Times New Roman"/>
              <a:cs typeface="Times New Roman"/>
            </a:endParaRPr>
          </a:p>
          <a:p>
            <a:pPr marL="302260">
              <a:lnSpc>
                <a:spcPct val="100000"/>
              </a:lnSpc>
            </a:pPr>
            <a:r>
              <a:rPr sz="1400" spc="-10" dirty="0">
                <a:latin typeface="Courier New"/>
                <a:cs typeface="Courier New"/>
              </a:rPr>
              <a:t>retur</a:t>
            </a:r>
            <a:r>
              <a:rPr sz="1400" spc="-5" dirty="0">
                <a:latin typeface="Courier New"/>
                <a:cs typeface="Courier New"/>
              </a:rPr>
              <a:t>n </a:t>
            </a:r>
            <a:r>
              <a:rPr sz="1400" spc="-10" dirty="0">
                <a:latin typeface="Courier New"/>
                <a:cs typeface="Courier New"/>
              </a:rPr>
              <a:t>(0);</a:t>
            </a:r>
            <a:endParaRPr sz="1400">
              <a:latin typeface="Courier New"/>
              <a:cs typeface="Courier New"/>
            </a:endParaRPr>
          </a:p>
          <a:p>
            <a:pPr marL="88900">
              <a:lnSpc>
                <a:spcPct val="100000"/>
              </a:lnSpc>
            </a:pPr>
            <a:r>
              <a:rPr sz="1400" spc="-5" dirty="0">
                <a:latin typeface="Courier New"/>
                <a:cs typeface="Courier New"/>
              </a:rPr>
              <a:t>}</a:t>
            </a:r>
            <a:endParaRPr sz="1400">
              <a:latin typeface="Courier New"/>
              <a:cs typeface="Courier New"/>
            </a:endParaRPr>
          </a:p>
        </p:txBody>
      </p:sp>
      <p:sp>
        <p:nvSpPr>
          <p:cNvPr id="14" name="object 14"/>
          <p:cNvSpPr/>
          <p:nvPr/>
        </p:nvSpPr>
        <p:spPr>
          <a:xfrm>
            <a:off x="4626749" y="2338577"/>
            <a:ext cx="1054100" cy="330200"/>
          </a:xfrm>
          <a:custGeom>
            <a:avLst/>
            <a:gdLst/>
            <a:ahLst/>
            <a:cxnLst/>
            <a:rect l="l" t="t" r="r" b="b"/>
            <a:pathLst>
              <a:path w="1054100" h="330200">
                <a:moveTo>
                  <a:pt x="790194" y="247650"/>
                </a:moveTo>
                <a:lnTo>
                  <a:pt x="790194" y="82296"/>
                </a:lnTo>
                <a:lnTo>
                  <a:pt x="0" y="82296"/>
                </a:lnTo>
                <a:lnTo>
                  <a:pt x="0" y="247650"/>
                </a:lnTo>
                <a:lnTo>
                  <a:pt x="790194" y="247650"/>
                </a:lnTo>
                <a:close/>
              </a:path>
              <a:path w="1054100" h="330200">
                <a:moveTo>
                  <a:pt x="1053846" y="165354"/>
                </a:moveTo>
                <a:lnTo>
                  <a:pt x="790194" y="0"/>
                </a:lnTo>
                <a:lnTo>
                  <a:pt x="790194" y="329946"/>
                </a:lnTo>
                <a:lnTo>
                  <a:pt x="1053846" y="165354"/>
                </a:lnTo>
                <a:close/>
              </a:path>
            </a:pathLst>
          </a:custGeom>
          <a:solidFill>
            <a:srgbClr val="3399FF"/>
          </a:solidFill>
        </p:spPr>
        <p:txBody>
          <a:bodyPr wrap="square" lIns="0" tIns="0" rIns="0" bIns="0" rtlCol="0"/>
          <a:lstStyle/>
          <a:p>
            <a:endParaRPr/>
          </a:p>
        </p:txBody>
      </p:sp>
      <p:sp>
        <p:nvSpPr>
          <p:cNvPr id="15" name="object 15"/>
          <p:cNvSpPr txBox="1"/>
          <p:nvPr/>
        </p:nvSpPr>
        <p:spPr>
          <a:xfrm>
            <a:off x="4488313" y="2041482"/>
            <a:ext cx="1492250"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C++ Compiler</a:t>
            </a:r>
            <a:endParaRPr sz="1600">
              <a:latin typeface="Courier New"/>
              <a:cs typeface="Courier New"/>
            </a:endParaRPr>
          </a:p>
        </p:txBody>
      </p:sp>
      <p:sp>
        <p:nvSpPr>
          <p:cNvPr id="16" name="object 16"/>
          <p:cNvSpPr/>
          <p:nvPr/>
        </p:nvSpPr>
        <p:spPr>
          <a:xfrm>
            <a:off x="3101987" y="2841498"/>
            <a:ext cx="2966085" cy="2363470"/>
          </a:xfrm>
          <a:custGeom>
            <a:avLst/>
            <a:gdLst/>
            <a:ahLst/>
            <a:cxnLst/>
            <a:rect l="l" t="t" r="r" b="b"/>
            <a:pathLst>
              <a:path w="2966085" h="2363470">
                <a:moveTo>
                  <a:pt x="2912234" y="55227"/>
                </a:moveTo>
                <a:lnTo>
                  <a:pt x="2900187" y="39877"/>
                </a:lnTo>
                <a:lnTo>
                  <a:pt x="0" y="2348484"/>
                </a:lnTo>
                <a:lnTo>
                  <a:pt x="11430" y="2362962"/>
                </a:lnTo>
                <a:lnTo>
                  <a:pt x="2912234" y="55227"/>
                </a:lnTo>
                <a:close/>
              </a:path>
              <a:path w="2966085" h="2363470">
                <a:moveTo>
                  <a:pt x="2965704" y="0"/>
                </a:moveTo>
                <a:lnTo>
                  <a:pt x="2882646" y="17525"/>
                </a:lnTo>
                <a:lnTo>
                  <a:pt x="2900187" y="39877"/>
                </a:lnTo>
                <a:lnTo>
                  <a:pt x="2910078" y="32004"/>
                </a:lnTo>
                <a:lnTo>
                  <a:pt x="2922270" y="47243"/>
                </a:lnTo>
                <a:lnTo>
                  <a:pt x="2922270" y="68014"/>
                </a:lnTo>
                <a:lnTo>
                  <a:pt x="2929890" y="77724"/>
                </a:lnTo>
                <a:lnTo>
                  <a:pt x="2965704" y="0"/>
                </a:lnTo>
                <a:close/>
              </a:path>
              <a:path w="2966085" h="2363470">
                <a:moveTo>
                  <a:pt x="2922270" y="47243"/>
                </a:moveTo>
                <a:lnTo>
                  <a:pt x="2910078" y="32004"/>
                </a:lnTo>
                <a:lnTo>
                  <a:pt x="2900187" y="39877"/>
                </a:lnTo>
                <a:lnTo>
                  <a:pt x="2912234" y="55227"/>
                </a:lnTo>
                <a:lnTo>
                  <a:pt x="2922270" y="47243"/>
                </a:lnTo>
                <a:close/>
              </a:path>
              <a:path w="2966085" h="2363470">
                <a:moveTo>
                  <a:pt x="2922270" y="68014"/>
                </a:moveTo>
                <a:lnTo>
                  <a:pt x="2922270" y="47243"/>
                </a:lnTo>
                <a:lnTo>
                  <a:pt x="2912234" y="55227"/>
                </a:lnTo>
                <a:lnTo>
                  <a:pt x="2922270" y="68014"/>
                </a:lnTo>
                <a:close/>
              </a:path>
            </a:pathLst>
          </a:custGeom>
          <a:solidFill>
            <a:srgbClr val="4F81BD"/>
          </a:solidFill>
        </p:spPr>
        <p:txBody>
          <a:bodyPr wrap="square" lIns="0" tIns="0" rIns="0" bIns="0" rtlCol="0"/>
          <a:lstStyle/>
          <a:p>
            <a:endParaRPr/>
          </a:p>
        </p:txBody>
      </p:sp>
      <p:sp>
        <p:nvSpPr>
          <p:cNvPr id="17" name="object 17"/>
          <p:cNvSpPr/>
          <p:nvPr/>
        </p:nvSpPr>
        <p:spPr>
          <a:xfrm>
            <a:off x="3111131" y="3922776"/>
            <a:ext cx="2956560" cy="1541145"/>
          </a:xfrm>
          <a:custGeom>
            <a:avLst/>
            <a:gdLst/>
            <a:ahLst/>
            <a:cxnLst/>
            <a:rect l="l" t="t" r="r" b="b"/>
            <a:pathLst>
              <a:path w="2956560" h="1541145">
                <a:moveTo>
                  <a:pt x="76199" y="1505711"/>
                </a:moveTo>
                <a:lnTo>
                  <a:pt x="67055" y="1488186"/>
                </a:lnTo>
                <a:lnTo>
                  <a:pt x="0" y="1523238"/>
                </a:lnTo>
                <a:lnTo>
                  <a:pt x="8381" y="1540764"/>
                </a:lnTo>
                <a:lnTo>
                  <a:pt x="76199" y="1505711"/>
                </a:lnTo>
                <a:close/>
              </a:path>
              <a:path w="2956560" h="1541145">
                <a:moveTo>
                  <a:pt x="194309" y="1443989"/>
                </a:moveTo>
                <a:lnTo>
                  <a:pt x="185927" y="1427226"/>
                </a:lnTo>
                <a:lnTo>
                  <a:pt x="118109" y="1462277"/>
                </a:lnTo>
                <a:lnTo>
                  <a:pt x="126491" y="1479042"/>
                </a:lnTo>
                <a:lnTo>
                  <a:pt x="194309" y="1443989"/>
                </a:lnTo>
                <a:close/>
              </a:path>
              <a:path w="2956560" h="1541145">
                <a:moveTo>
                  <a:pt x="312420" y="1382267"/>
                </a:moveTo>
                <a:lnTo>
                  <a:pt x="304038" y="1365504"/>
                </a:lnTo>
                <a:lnTo>
                  <a:pt x="236219" y="1400555"/>
                </a:lnTo>
                <a:lnTo>
                  <a:pt x="245363" y="1417320"/>
                </a:lnTo>
                <a:lnTo>
                  <a:pt x="312420" y="1382267"/>
                </a:lnTo>
                <a:close/>
              </a:path>
              <a:path w="2956560" h="1541145">
                <a:moveTo>
                  <a:pt x="431291" y="1321308"/>
                </a:moveTo>
                <a:lnTo>
                  <a:pt x="422147" y="1304543"/>
                </a:lnTo>
                <a:lnTo>
                  <a:pt x="355091" y="1339595"/>
                </a:lnTo>
                <a:lnTo>
                  <a:pt x="363473" y="1356360"/>
                </a:lnTo>
                <a:lnTo>
                  <a:pt x="431291" y="1321308"/>
                </a:lnTo>
                <a:close/>
              </a:path>
              <a:path w="2956560" h="1541145">
                <a:moveTo>
                  <a:pt x="549402" y="1259586"/>
                </a:moveTo>
                <a:lnTo>
                  <a:pt x="541019" y="1242821"/>
                </a:lnTo>
                <a:lnTo>
                  <a:pt x="473202" y="1277873"/>
                </a:lnTo>
                <a:lnTo>
                  <a:pt x="481583" y="1294638"/>
                </a:lnTo>
                <a:lnTo>
                  <a:pt x="549402" y="1259586"/>
                </a:lnTo>
                <a:close/>
              </a:path>
              <a:path w="2956560" h="1541145">
                <a:moveTo>
                  <a:pt x="668274" y="1198626"/>
                </a:moveTo>
                <a:lnTo>
                  <a:pt x="659130" y="1181099"/>
                </a:lnTo>
                <a:lnTo>
                  <a:pt x="591311" y="1216152"/>
                </a:lnTo>
                <a:lnTo>
                  <a:pt x="600455" y="1233677"/>
                </a:lnTo>
                <a:lnTo>
                  <a:pt x="668274" y="1198626"/>
                </a:lnTo>
                <a:close/>
              </a:path>
              <a:path w="2956560" h="1541145">
                <a:moveTo>
                  <a:pt x="786383" y="1136903"/>
                </a:moveTo>
                <a:lnTo>
                  <a:pt x="777240" y="1120139"/>
                </a:lnTo>
                <a:lnTo>
                  <a:pt x="710183" y="1155192"/>
                </a:lnTo>
                <a:lnTo>
                  <a:pt x="718566" y="1171955"/>
                </a:lnTo>
                <a:lnTo>
                  <a:pt x="786383" y="1136903"/>
                </a:lnTo>
                <a:close/>
              </a:path>
              <a:path w="2956560" h="1541145">
                <a:moveTo>
                  <a:pt x="904494" y="1075182"/>
                </a:moveTo>
                <a:lnTo>
                  <a:pt x="896112" y="1058417"/>
                </a:lnTo>
                <a:lnTo>
                  <a:pt x="828294" y="1093470"/>
                </a:lnTo>
                <a:lnTo>
                  <a:pt x="836676" y="1110233"/>
                </a:lnTo>
                <a:lnTo>
                  <a:pt x="904494" y="1075182"/>
                </a:lnTo>
                <a:close/>
              </a:path>
              <a:path w="2956560" h="1541145">
                <a:moveTo>
                  <a:pt x="1023366" y="1014221"/>
                </a:moveTo>
                <a:lnTo>
                  <a:pt x="1014222" y="997457"/>
                </a:lnTo>
                <a:lnTo>
                  <a:pt x="946404" y="1032509"/>
                </a:lnTo>
                <a:lnTo>
                  <a:pt x="955547" y="1049273"/>
                </a:lnTo>
                <a:lnTo>
                  <a:pt x="1023366" y="1014221"/>
                </a:lnTo>
                <a:close/>
              </a:path>
              <a:path w="2956560" h="1541145">
                <a:moveTo>
                  <a:pt x="1141476" y="952499"/>
                </a:moveTo>
                <a:lnTo>
                  <a:pt x="1132332" y="935735"/>
                </a:lnTo>
                <a:lnTo>
                  <a:pt x="1065276" y="970787"/>
                </a:lnTo>
                <a:lnTo>
                  <a:pt x="1073658" y="987551"/>
                </a:lnTo>
                <a:lnTo>
                  <a:pt x="1141476" y="952499"/>
                </a:lnTo>
                <a:close/>
              </a:path>
              <a:path w="2956560" h="1541145">
                <a:moveTo>
                  <a:pt x="1259586" y="891539"/>
                </a:moveTo>
                <a:lnTo>
                  <a:pt x="1251204" y="874013"/>
                </a:lnTo>
                <a:lnTo>
                  <a:pt x="1183386" y="909065"/>
                </a:lnTo>
                <a:lnTo>
                  <a:pt x="1191768" y="926591"/>
                </a:lnTo>
                <a:lnTo>
                  <a:pt x="1259586" y="891539"/>
                </a:lnTo>
                <a:close/>
              </a:path>
              <a:path w="2956560" h="1541145">
                <a:moveTo>
                  <a:pt x="1378458" y="829817"/>
                </a:moveTo>
                <a:lnTo>
                  <a:pt x="1369314" y="813053"/>
                </a:lnTo>
                <a:lnTo>
                  <a:pt x="1301495" y="848105"/>
                </a:lnTo>
                <a:lnTo>
                  <a:pt x="1310640" y="864869"/>
                </a:lnTo>
                <a:lnTo>
                  <a:pt x="1378458" y="829817"/>
                </a:lnTo>
                <a:close/>
              </a:path>
              <a:path w="2956560" h="1541145">
                <a:moveTo>
                  <a:pt x="1496568" y="768095"/>
                </a:moveTo>
                <a:lnTo>
                  <a:pt x="1487423" y="751331"/>
                </a:lnTo>
                <a:lnTo>
                  <a:pt x="1420368" y="786383"/>
                </a:lnTo>
                <a:lnTo>
                  <a:pt x="1428750" y="803147"/>
                </a:lnTo>
                <a:lnTo>
                  <a:pt x="1496568" y="768095"/>
                </a:lnTo>
                <a:close/>
              </a:path>
              <a:path w="2956560" h="1541145">
                <a:moveTo>
                  <a:pt x="1614678" y="707135"/>
                </a:moveTo>
                <a:lnTo>
                  <a:pt x="1606295" y="690371"/>
                </a:lnTo>
                <a:lnTo>
                  <a:pt x="1538478" y="725423"/>
                </a:lnTo>
                <a:lnTo>
                  <a:pt x="1546860" y="742187"/>
                </a:lnTo>
                <a:lnTo>
                  <a:pt x="1614678" y="707135"/>
                </a:lnTo>
                <a:close/>
              </a:path>
              <a:path w="2956560" h="1541145">
                <a:moveTo>
                  <a:pt x="1733550" y="645413"/>
                </a:moveTo>
                <a:lnTo>
                  <a:pt x="1724406" y="628649"/>
                </a:lnTo>
                <a:lnTo>
                  <a:pt x="1656588" y="663701"/>
                </a:lnTo>
                <a:lnTo>
                  <a:pt x="1665732" y="680465"/>
                </a:lnTo>
                <a:lnTo>
                  <a:pt x="1733550" y="645413"/>
                </a:lnTo>
                <a:close/>
              </a:path>
              <a:path w="2956560" h="1541145">
                <a:moveTo>
                  <a:pt x="1851659" y="584453"/>
                </a:moveTo>
                <a:lnTo>
                  <a:pt x="1842515" y="566927"/>
                </a:lnTo>
                <a:lnTo>
                  <a:pt x="1775459" y="601979"/>
                </a:lnTo>
                <a:lnTo>
                  <a:pt x="1783842" y="619505"/>
                </a:lnTo>
                <a:lnTo>
                  <a:pt x="1851659" y="584453"/>
                </a:lnTo>
                <a:close/>
              </a:path>
              <a:path w="2956560" h="1541145">
                <a:moveTo>
                  <a:pt x="1969770" y="522731"/>
                </a:moveTo>
                <a:lnTo>
                  <a:pt x="1961388" y="505967"/>
                </a:lnTo>
                <a:lnTo>
                  <a:pt x="1893570" y="541019"/>
                </a:lnTo>
                <a:lnTo>
                  <a:pt x="1901952" y="557783"/>
                </a:lnTo>
                <a:lnTo>
                  <a:pt x="1969770" y="522731"/>
                </a:lnTo>
                <a:close/>
              </a:path>
              <a:path w="2956560" h="1541145">
                <a:moveTo>
                  <a:pt x="2088642" y="461009"/>
                </a:moveTo>
                <a:lnTo>
                  <a:pt x="2079498" y="444245"/>
                </a:lnTo>
                <a:lnTo>
                  <a:pt x="2011680" y="479297"/>
                </a:lnTo>
                <a:lnTo>
                  <a:pt x="2020824" y="496823"/>
                </a:lnTo>
                <a:lnTo>
                  <a:pt x="2088642" y="461009"/>
                </a:lnTo>
                <a:close/>
              </a:path>
              <a:path w="2956560" h="1541145">
                <a:moveTo>
                  <a:pt x="2206752" y="400049"/>
                </a:moveTo>
                <a:lnTo>
                  <a:pt x="2197608" y="383285"/>
                </a:lnTo>
                <a:lnTo>
                  <a:pt x="2130552" y="418337"/>
                </a:lnTo>
                <a:lnTo>
                  <a:pt x="2138934" y="435101"/>
                </a:lnTo>
                <a:lnTo>
                  <a:pt x="2206752" y="400049"/>
                </a:lnTo>
                <a:close/>
              </a:path>
              <a:path w="2956560" h="1541145">
                <a:moveTo>
                  <a:pt x="2324862" y="338327"/>
                </a:moveTo>
                <a:lnTo>
                  <a:pt x="2316480" y="321563"/>
                </a:lnTo>
                <a:lnTo>
                  <a:pt x="2248662" y="356615"/>
                </a:lnTo>
                <a:lnTo>
                  <a:pt x="2257044" y="373379"/>
                </a:lnTo>
                <a:lnTo>
                  <a:pt x="2324862" y="338327"/>
                </a:lnTo>
                <a:close/>
              </a:path>
              <a:path w="2956560" h="1541145">
                <a:moveTo>
                  <a:pt x="2443734" y="277367"/>
                </a:moveTo>
                <a:lnTo>
                  <a:pt x="2434590" y="259841"/>
                </a:lnTo>
                <a:lnTo>
                  <a:pt x="2366772" y="295655"/>
                </a:lnTo>
                <a:lnTo>
                  <a:pt x="2375916" y="312419"/>
                </a:lnTo>
                <a:lnTo>
                  <a:pt x="2443734" y="277367"/>
                </a:lnTo>
                <a:close/>
              </a:path>
              <a:path w="2956560" h="1541145">
                <a:moveTo>
                  <a:pt x="2561844" y="215645"/>
                </a:moveTo>
                <a:lnTo>
                  <a:pt x="2552700" y="198881"/>
                </a:lnTo>
                <a:lnTo>
                  <a:pt x="2485644" y="233933"/>
                </a:lnTo>
                <a:lnTo>
                  <a:pt x="2494026" y="250697"/>
                </a:lnTo>
                <a:lnTo>
                  <a:pt x="2561844" y="215645"/>
                </a:lnTo>
                <a:close/>
              </a:path>
              <a:path w="2956560" h="1541145">
                <a:moveTo>
                  <a:pt x="2679954" y="153923"/>
                </a:moveTo>
                <a:lnTo>
                  <a:pt x="2671572" y="137159"/>
                </a:lnTo>
                <a:lnTo>
                  <a:pt x="2603754" y="172211"/>
                </a:lnTo>
                <a:lnTo>
                  <a:pt x="2612136" y="189737"/>
                </a:lnTo>
                <a:lnTo>
                  <a:pt x="2679954" y="153923"/>
                </a:lnTo>
                <a:close/>
              </a:path>
              <a:path w="2956560" h="1541145">
                <a:moveTo>
                  <a:pt x="2798826" y="92963"/>
                </a:moveTo>
                <a:lnTo>
                  <a:pt x="2789682" y="76199"/>
                </a:lnTo>
                <a:lnTo>
                  <a:pt x="2721864" y="111251"/>
                </a:lnTo>
                <a:lnTo>
                  <a:pt x="2731008" y="128015"/>
                </a:lnTo>
                <a:lnTo>
                  <a:pt x="2798826" y="92963"/>
                </a:lnTo>
                <a:close/>
              </a:path>
              <a:path w="2956560" h="1541145">
                <a:moveTo>
                  <a:pt x="2893955" y="43568"/>
                </a:moveTo>
                <a:lnTo>
                  <a:pt x="2885021" y="26477"/>
                </a:lnTo>
                <a:lnTo>
                  <a:pt x="2840736" y="49529"/>
                </a:lnTo>
                <a:lnTo>
                  <a:pt x="2849118" y="66293"/>
                </a:lnTo>
                <a:lnTo>
                  <a:pt x="2893955" y="43568"/>
                </a:lnTo>
                <a:close/>
              </a:path>
              <a:path w="2956560" h="1541145">
                <a:moveTo>
                  <a:pt x="2956560" y="0"/>
                </a:moveTo>
                <a:lnTo>
                  <a:pt x="2871978" y="1523"/>
                </a:lnTo>
                <a:lnTo>
                  <a:pt x="2885021" y="26477"/>
                </a:lnTo>
                <a:lnTo>
                  <a:pt x="2896362" y="20573"/>
                </a:lnTo>
                <a:lnTo>
                  <a:pt x="2904744" y="38099"/>
                </a:lnTo>
                <a:lnTo>
                  <a:pt x="2904744" y="64206"/>
                </a:lnTo>
                <a:lnTo>
                  <a:pt x="2907030" y="68579"/>
                </a:lnTo>
                <a:lnTo>
                  <a:pt x="2956560" y="0"/>
                </a:lnTo>
                <a:close/>
              </a:path>
              <a:path w="2956560" h="1541145">
                <a:moveTo>
                  <a:pt x="2904744" y="38099"/>
                </a:moveTo>
                <a:lnTo>
                  <a:pt x="2896362" y="20573"/>
                </a:lnTo>
                <a:lnTo>
                  <a:pt x="2885021" y="26477"/>
                </a:lnTo>
                <a:lnTo>
                  <a:pt x="2893955" y="43568"/>
                </a:lnTo>
                <a:lnTo>
                  <a:pt x="2904744" y="38099"/>
                </a:lnTo>
                <a:close/>
              </a:path>
              <a:path w="2956560" h="1541145">
                <a:moveTo>
                  <a:pt x="2904744" y="64206"/>
                </a:moveTo>
                <a:lnTo>
                  <a:pt x="2904744" y="38099"/>
                </a:lnTo>
                <a:lnTo>
                  <a:pt x="2893955" y="43568"/>
                </a:lnTo>
                <a:lnTo>
                  <a:pt x="2904744" y="64206"/>
                </a:lnTo>
                <a:close/>
              </a:path>
            </a:pathLst>
          </a:custGeom>
          <a:solidFill>
            <a:srgbClr val="4F81BD"/>
          </a:solidFill>
        </p:spPr>
        <p:txBody>
          <a:bodyPr wrap="square" lIns="0" tIns="0" rIns="0" bIns="0" rtlCol="0"/>
          <a:lstStyle/>
          <a:p>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5550" y="6924675"/>
            <a:ext cx="1847850" cy="6381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15260">
              <a:lnSpc>
                <a:spcPct val="100000"/>
              </a:lnSpc>
            </a:pPr>
            <a:r>
              <a:rPr sz="4400" spc="-5" dirty="0"/>
              <a:t>Quiz</a:t>
            </a:r>
            <a:endParaRPr sz="4400"/>
          </a:p>
        </p:txBody>
      </p:sp>
      <p:sp>
        <p:nvSpPr>
          <p:cNvPr id="3" name="object 3"/>
          <p:cNvSpPr txBox="1"/>
          <p:nvPr/>
        </p:nvSpPr>
        <p:spPr>
          <a:xfrm>
            <a:off x="317500" y="1114425"/>
            <a:ext cx="4597400" cy="1637030"/>
          </a:xfrm>
          <a:prstGeom prst="rect">
            <a:avLst/>
          </a:prstGeom>
        </p:spPr>
        <p:txBody>
          <a:bodyPr vert="horz" wrap="square" lIns="0" tIns="0" rIns="0" bIns="0" rtlCol="0">
            <a:spAutoFit/>
          </a:bodyPr>
          <a:lstStyle/>
          <a:p>
            <a:pPr marL="12700">
              <a:lnSpc>
                <a:spcPct val="100000"/>
              </a:lnSpc>
            </a:pPr>
            <a:r>
              <a:rPr sz="2400" spc="-5" dirty="0">
                <a:latin typeface="Calibri"/>
                <a:cs typeface="Calibri"/>
              </a:rPr>
              <a:t>Gi</a:t>
            </a:r>
            <a:r>
              <a:rPr sz="2400" spc="-25" dirty="0">
                <a:latin typeface="Calibri"/>
                <a:cs typeface="Calibri"/>
              </a:rPr>
              <a:t>v</a:t>
            </a:r>
            <a:r>
              <a:rPr sz="2400" spc="-5" dirty="0">
                <a:latin typeface="Calibri"/>
                <a:cs typeface="Calibri"/>
              </a:rPr>
              <a:t>e</a:t>
            </a:r>
            <a:r>
              <a:rPr sz="2400" dirty="0">
                <a:latin typeface="Calibri"/>
                <a:cs typeface="Calibri"/>
              </a:rPr>
              <a:t>n </a:t>
            </a:r>
            <a:r>
              <a:rPr sz="2400" spc="-5" dirty="0">
                <a:latin typeface="Calibri"/>
                <a:cs typeface="Calibri"/>
              </a:rPr>
              <a:t>th</a:t>
            </a:r>
            <a:r>
              <a:rPr sz="2400" dirty="0">
                <a:latin typeface="Calibri"/>
                <a:cs typeface="Calibri"/>
              </a:rPr>
              <a:t>e</a:t>
            </a:r>
            <a:r>
              <a:rPr sz="2400" spc="-5" dirty="0">
                <a:latin typeface="Calibri"/>
                <a:cs typeface="Calibri"/>
              </a:rPr>
              <a:t> functio</a:t>
            </a:r>
            <a:r>
              <a:rPr sz="2400" dirty="0">
                <a:latin typeface="Calibri"/>
                <a:cs typeface="Calibri"/>
              </a:rPr>
              <a:t>n</a:t>
            </a:r>
            <a:r>
              <a:rPr sz="2400" spc="-5" dirty="0">
                <a:latin typeface="Calibri"/>
                <a:cs typeface="Calibri"/>
              </a:rPr>
              <a:t> d</a:t>
            </a:r>
            <a:r>
              <a:rPr sz="2400" spc="-25" dirty="0">
                <a:latin typeface="Calibri"/>
                <a:cs typeface="Calibri"/>
              </a:rPr>
              <a:t>e</a:t>
            </a:r>
            <a:r>
              <a:rPr sz="2400" spc="-5" dirty="0">
                <a:latin typeface="Calibri"/>
                <a:cs typeface="Calibri"/>
              </a:rPr>
              <a:t>finition:</a:t>
            </a:r>
            <a:endParaRPr sz="2400">
              <a:latin typeface="Calibri"/>
              <a:cs typeface="Calibri"/>
            </a:endParaRPr>
          </a:p>
          <a:p>
            <a:pPr marL="12700">
              <a:lnSpc>
                <a:spcPct val="100000"/>
              </a:lnSpc>
              <a:spcBef>
                <a:spcPts val="880"/>
              </a:spcBef>
            </a:pPr>
            <a:r>
              <a:rPr sz="2000" spc="-5" dirty="0">
                <a:solidFill>
                  <a:srgbClr val="0000FF"/>
                </a:solidFill>
                <a:latin typeface="Courier New"/>
                <a:cs typeface="Courier New"/>
              </a:rPr>
              <a:t>double </a:t>
            </a:r>
            <a:r>
              <a:rPr sz="2000" spc="-5" dirty="0">
                <a:latin typeface="Courier New"/>
                <a:cs typeface="Courier New"/>
              </a:rPr>
              <a:t>findSmallest(</a:t>
            </a:r>
            <a:r>
              <a:rPr sz="2000" spc="-5" dirty="0">
                <a:solidFill>
                  <a:srgbClr val="0000FF"/>
                </a:solidFill>
                <a:latin typeface="Courier New"/>
                <a:cs typeface="Courier New"/>
              </a:rPr>
              <a:t>double </a:t>
            </a:r>
            <a:r>
              <a:rPr sz="2000" spc="-5" dirty="0">
                <a:latin typeface="Courier New"/>
                <a:cs typeface="Courier New"/>
              </a:rPr>
              <a:t>v1,</a:t>
            </a:r>
            <a:endParaRPr sz="2000">
              <a:latin typeface="Courier New"/>
              <a:cs typeface="Courier New"/>
            </a:endParaRPr>
          </a:p>
          <a:p>
            <a:pPr marL="12700">
              <a:lnSpc>
                <a:spcPct val="100000"/>
              </a:lnSpc>
            </a:pPr>
            <a:r>
              <a:rPr sz="2000" spc="-5" dirty="0">
                <a:latin typeface="Courier New"/>
                <a:cs typeface="Courier New"/>
              </a:rPr>
              <a:t>{</a:t>
            </a:r>
            <a:endParaRPr sz="2000">
              <a:latin typeface="Courier New"/>
              <a:cs typeface="Courier New"/>
            </a:endParaRPr>
          </a:p>
          <a:p>
            <a:pPr marL="316865" marR="767715">
              <a:lnSpc>
                <a:spcPct val="100000"/>
              </a:lnSpc>
            </a:pPr>
            <a:r>
              <a:rPr sz="2000" spc="-5" dirty="0">
                <a:solidFill>
                  <a:srgbClr val="0000FF"/>
                </a:solidFill>
                <a:latin typeface="Courier New"/>
                <a:cs typeface="Courier New"/>
              </a:rPr>
              <a:t>if</a:t>
            </a:r>
            <a:r>
              <a:rPr sz="2000" spc="-5" dirty="0">
                <a:latin typeface="Courier New"/>
                <a:cs typeface="Courier New"/>
              </a:rPr>
              <a:t>( v1 &lt; v2) </a:t>
            </a:r>
            <a:r>
              <a:rPr sz="2000" spc="-5" dirty="0">
                <a:solidFill>
                  <a:srgbClr val="0000FF"/>
                </a:solidFill>
                <a:latin typeface="Courier New"/>
                <a:cs typeface="Courier New"/>
              </a:rPr>
              <a:t>return </a:t>
            </a:r>
            <a:r>
              <a:rPr sz="2000" spc="-5" dirty="0">
                <a:latin typeface="Courier New"/>
                <a:cs typeface="Courier New"/>
              </a:rPr>
              <a:t>v1; </a:t>
            </a:r>
            <a:r>
              <a:rPr sz="2000" spc="-5" dirty="0">
                <a:solidFill>
                  <a:srgbClr val="0000FF"/>
                </a:solidFill>
                <a:latin typeface="Courier New"/>
                <a:cs typeface="Courier New"/>
              </a:rPr>
              <a:t>else return </a:t>
            </a:r>
            <a:r>
              <a:rPr sz="2000" spc="-5" dirty="0">
                <a:latin typeface="Courier New"/>
                <a:cs typeface="Courier New"/>
              </a:rPr>
              <a:t>v2;</a:t>
            </a:r>
            <a:endParaRPr sz="2000">
              <a:latin typeface="Courier New"/>
              <a:cs typeface="Courier New"/>
            </a:endParaRPr>
          </a:p>
        </p:txBody>
      </p:sp>
      <p:sp>
        <p:nvSpPr>
          <p:cNvPr id="4" name="object 4"/>
          <p:cNvSpPr txBox="1"/>
          <p:nvPr/>
        </p:nvSpPr>
        <p:spPr>
          <a:xfrm>
            <a:off x="5041895" y="1570564"/>
            <a:ext cx="1549400" cy="279400"/>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double </a:t>
            </a:r>
            <a:r>
              <a:rPr sz="2000" spc="-5" dirty="0">
                <a:latin typeface="Courier New"/>
                <a:cs typeface="Courier New"/>
              </a:rPr>
              <a:t>v2)</a:t>
            </a:r>
            <a:endParaRPr sz="2000">
              <a:latin typeface="Courier New"/>
              <a:cs typeface="Courier New"/>
            </a:endParaRPr>
          </a:p>
        </p:txBody>
      </p:sp>
      <p:sp>
        <p:nvSpPr>
          <p:cNvPr id="5" name="object 5"/>
          <p:cNvSpPr txBox="1"/>
          <p:nvPr/>
        </p:nvSpPr>
        <p:spPr>
          <a:xfrm>
            <a:off x="246634" y="2789763"/>
            <a:ext cx="9528423" cy="689932"/>
          </a:xfrm>
          <a:prstGeom prst="rect">
            <a:avLst/>
          </a:prstGeom>
        </p:spPr>
        <p:txBody>
          <a:bodyPr vert="horz" wrap="square" lIns="0" tIns="0" rIns="0" bIns="0" rtlCol="0">
            <a:spAutoFit/>
          </a:bodyPr>
          <a:lstStyle/>
          <a:p>
            <a:pPr marL="83185">
              <a:lnSpc>
                <a:spcPct val="100000"/>
              </a:lnSpc>
            </a:pPr>
            <a:r>
              <a:rPr sz="2000" spc="-5" dirty="0">
                <a:latin typeface="Courier New"/>
                <a:cs typeface="Courier New"/>
              </a:rPr>
              <a:t>}</a:t>
            </a:r>
            <a:endParaRPr sz="2000" dirty="0">
              <a:latin typeface="Courier New"/>
              <a:cs typeface="Courier New"/>
            </a:endParaRPr>
          </a:p>
          <a:p>
            <a:pPr marL="83185" marR="5080">
              <a:lnSpc>
                <a:spcPct val="100000"/>
              </a:lnSpc>
              <a:spcBef>
                <a:spcPts val="80"/>
              </a:spcBef>
            </a:pPr>
            <a:r>
              <a:rPr sz="2400" dirty="0">
                <a:latin typeface="Calibri"/>
                <a:cs typeface="Calibri"/>
              </a:rPr>
              <a:t>Wh</a:t>
            </a:r>
            <a:r>
              <a:rPr sz="2400" spc="-25" dirty="0">
                <a:latin typeface="Calibri"/>
                <a:cs typeface="Calibri"/>
              </a:rPr>
              <a:t>a</a:t>
            </a:r>
            <a:r>
              <a:rPr sz="2400" dirty="0">
                <a:latin typeface="Calibri"/>
                <a:cs typeface="Calibri"/>
              </a:rPr>
              <a:t>t</a:t>
            </a:r>
            <a:r>
              <a:rPr sz="2400" spc="-5" dirty="0">
                <a:latin typeface="Calibri"/>
                <a:cs typeface="Calibri"/>
              </a:rPr>
              <a:t> </a:t>
            </a:r>
            <a:r>
              <a:rPr sz="2400" spc="-25" dirty="0">
                <a:latin typeface="Calibri"/>
                <a:cs typeface="Calibri"/>
              </a:rPr>
              <a:t>w</a:t>
            </a:r>
            <a:r>
              <a:rPr sz="2400" spc="-5" dirty="0">
                <a:latin typeface="Calibri"/>
                <a:cs typeface="Calibri"/>
              </a:rPr>
              <a:t>ou</a:t>
            </a:r>
            <a:r>
              <a:rPr sz="2400" dirty="0">
                <a:latin typeface="Calibri"/>
                <a:cs typeface="Calibri"/>
              </a:rPr>
              <a:t>ld</a:t>
            </a:r>
            <a:r>
              <a:rPr sz="2400" spc="-10" dirty="0">
                <a:latin typeface="Calibri"/>
                <a:cs typeface="Calibri"/>
              </a:rPr>
              <a:t> </a:t>
            </a:r>
            <a:r>
              <a:rPr sz="2400" spc="-5" dirty="0">
                <a:latin typeface="Calibri"/>
                <a:cs typeface="Calibri"/>
              </a:rPr>
              <a:t>b</a:t>
            </a:r>
            <a:r>
              <a:rPr sz="2400" dirty="0">
                <a:latin typeface="Calibri"/>
                <a:cs typeface="Calibri"/>
              </a:rPr>
              <a:t>e </a:t>
            </a:r>
            <a:r>
              <a:rPr sz="2400" spc="-5" dirty="0">
                <a:latin typeface="Calibri"/>
                <a:cs typeface="Calibri"/>
              </a:rPr>
              <a:t>th</a:t>
            </a:r>
            <a:r>
              <a:rPr sz="2400" dirty="0">
                <a:latin typeface="Calibri"/>
                <a:cs typeface="Calibri"/>
              </a:rPr>
              <a:t>e</a:t>
            </a:r>
            <a:r>
              <a:rPr sz="2400" spc="-5" dirty="0">
                <a:latin typeface="Calibri"/>
                <a:cs typeface="Calibri"/>
              </a:rPr>
              <a:t> </a:t>
            </a:r>
            <a:r>
              <a:rPr sz="2400" dirty="0">
                <a:latin typeface="Calibri"/>
                <a:cs typeface="Calibri"/>
              </a:rPr>
              <a:t>mo</a:t>
            </a:r>
            <a:r>
              <a:rPr sz="2400" spc="-35" dirty="0">
                <a:latin typeface="Calibri"/>
                <a:cs typeface="Calibri"/>
              </a:rPr>
              <a:t>s</a:t>
            </a:r>
            <a:r>
              <a:rPr sz="2400" dirty="0">
                <a:latin typeface="Calibri"/>
                <a:cs typeface="Calibri"/>
              </a:rPr>
              <a:t>t</a:t>
            </a:r>
            <a:r>
              <a:rPr sz="2400" spc="-15" dirty="0">
                <a:latin typeface="Calibri"/>
                <a:cs typeface="Calibri"/>
              </a:rPr>
              <a:t> </a:t>
            </a:r>
            <a:r>
              <a:rPr sz="2400" spc="-5" dirty="0">
                <a:latin typeface="Calibri"/>
                <a:cs typeface="Calibri"/>
              </a:rPr>
              <a:t>app</a:t>
            </a:r>
            <a:r>
              <a:rPr sz="2400" spc="-40" dirty="0">
                <a:latin typeface="Calibri"/>
                <a:cs typeface="Calibri"/>
              </a:rPr>
              <a:t>r</a:t>
            </a:r>
            <a:r>
              <a:rPr sz="2400" spc="-5" dirty="0">
                <a:latin typeface="Calibri"/>
                <a:cs typeface="Calibri"/>
              </a:rPr>
              <a:t>opri</a:t>
            </a:r>
            <a:r>
              <a:rPr sz="2400" spc="-25" dirty="0">
                <a:latin typeface="Calibri"/>
                <a:cs typeface="Calibri"/>
              </a:rPr>
              <a:t>at</a:t>
            </a:r>
            <a:r>
              <a:rPr sz="2400" spc="-5" dirty="0">
                <a:latin typeface="Calibri"/>
                <a:cs typeface="Calibri"/>
              </a:rPr>
              <a:t>e</a:t>
            </a:r>
            <a:r>
              <a:rPr sz="2400" dirty="0">
                <a:latin typeface="Calibri"/>
                <a:cs typeface="Calibri"/>
              </a:rPr>
              <a:t> </a:t>
            </a:r>
            <a:r>
              <a:rPr sz="2400" spc="-5" dirty="0">
                <a:latin typeface="Calibri"/>
                <a:cs typeface="Calibri"/>
              </a:rPr>
              <a:t>solutio</a:t>
            </a:r>
            <a:r>
              <a:rPr sz="2400" dirty="0">
                <a:latin typeface="Calibri"/>
                <a:cs typeface="Calibri"/>
              </a:rPr>
              <a:t>n</a:t>
            </a:r>
            <a:r>
              <a:rPr sz="2400" spc="-15" dirty="0">
                <a:latin typeface="Calibri"/>
                <a:cs typeface="Calibri"/>
              </a:rPr>
              <a:t> </a:t>
            </a:r>
            <a:r>
              <a:rPr sz="2400" spc="-25" dirty="0">
                <a:latin typeface="Calibri"/>
                <a:cs typeface="Calibri"/>
              </a:rPr>
              <a:t>t</a:t>
            </a:r>
            <a:r>
              <a:rPr sz="2400" dirty="0">
                <a:latin typeface="Calibri"/>
                <a:cs typeface="Calibri"/>
              </a:rPr>
              <a:t>o</a:t>
            </a:r>
            <a:r>
              <a:rPr sz="2400" spc="-10" dirty="0">
                <a:latin typeface="Calibri"/>
                <a:cs typeface="Calibri"/>
              </a:rPr>
              <a:t> </a:t>
            </a:r>
            <a:r>
              <a:rPr sz="2400" dirty="0">
                <a:latin typeface="Calibri"/>
                <a:cs typeface="Calibri"/>
              </a:rPr>
              <a:t>deal with </a:t>
            </a:r>
            <a:r>
              <a:rPr sz="2400" spc="-5" dirty="0">
                <a:latin typeface="Calibri"/>
                <a:cs typeface="Calibri"/>
              </a:rPr>
              <a:t>othe</a:t>
            </a:r>
            <a:r>
              <a:rPr sz="2400" dirty="0">
                <a:latin typeface="Calibri"/>
                <a:cs typeface="Calibri"/>
              </a:rPr>
              <a:t>r</a:t>
            </a:r>
            <a:r>
              <a:rPr sz="2400" spc="-5" dirty="0">
                <a:latin typeface="Calibri"/>
                <a:cs typeface="Calibri"/>
              </a:rPr>
              <a:t> d</a:t>
            </a:r>
            <a:r>
              <a:rPr sz="2400" spc="-25" dirty="0">
                <a:latin typeface="Calibri"/>
                <a:cs typeface="Calibri"/>
              </a:rPr>
              <a:t>a</a:t>
            </a:r>
            <a:r>
              <a:rPr sz="2400" spc="-30" dirty="0">
                <a:latin typeface="Calibri"/>
                <a:cs typeface="Calibri"/>
              </a:rPr>
              <a:t>t</a:t>
            </a:r>
            <a:r>
              <a:rPr sz="2400" dirty="0">
                <a:latin typeface="Calibri"/>
                <a:cs typeface="Calibri"/>
              </a:rPr>
              <a:t>a</a:t>
            </a:r>
            <a:r>
              <a:rPr sz="2400" spc="-5" dirty="0">
                <a:latin typeface="Calibri"/>
                <a:cs typeface="Calibri"/>
              </a:rPr>
              <a:t> types?</a:t>
            </a:r>
            <a:endParaRPr sz="2400" dirty="0">
              <a:latin typeface="Calibri"/>
              <a:cs typeface="Calibri"/>
            </a:endParaRPr>
          </a:p>
        </p:txBody>
      </p:sp>
      <p:sp>
        <p:nvSpPr>
          <p:cNvPr id="6" name="Rectangle 5">
            <a:extLst>
              <a:ext uri="{FF2B5EF4-FFF2-40B4-BE49-F238E27FC236}">
                <a16:creationId xmlns:a16="http://schemas.microsoft.com/office/drawing/2014/main" id="{3796E554-6C32-4245-A7BF-EDC026851E2E}"/>
              </a:ext>
            </a:extLst>
          </p:cNvPr>
          <p:cNvSpPr/>
          <p:nvPr/>
        </p:nvSpPr>
        <p:spPr>
          <a:xfrm>
            <a:off x="2100192" y="5294263"/>
            <a:ext cx="5913508" cy="2308324"/>
          </a:xfrm>
          <a:prstGeom prst="rect">
            <a:avLst/>
          </a:prstGeom>
        </p:spPr>
        <p:txBody>
          <a:bodyPr wrap="square">
            <a:spAutoFit/>
          </a:bodyPr>
          <a:lstStyle/>
          <a:p>
            <a:pPr marL="12700">
              <a:lnSpc>
                <a:spcPct val="100000"/>
              </a:lnSpc>
              <a:spcBef>
                <a:spcPts val="2125"/>
              </a:spcBef>
            </a:pPr>
            <a:r>
              <a:rPr lang="en-US" spc="-5" dirty="0">
                <a:solidFill>
                  <a:srgbClr val="00009A"/>
                </a:solidFill>
                <a:latin typeface="Courier New"/>
                <a:cs typeface="Courier New"/>
              </a:rPr>
              <a:t>template &lt; </a:t>
            </a:r>
            <a:r>
              <a:rPr lang="en-US" spc="-5" dirty="0" err="1">
                <a:solidFill>
                  <a:srgbClr val="00009A"/>
                </a:solidFill>
                <a:latin typeface="Courier New"/>
                <a:cs typeface="Courier New"/>
              </a:rPr>
              <a:t>typename</a:t>
            </a:r>
            <a:r>
              <a:rPr lang="en-US" spc="-5" dirty="0">
                <a:solidFill>
                  <a:srgbClr val="00009A"/>
                </a:solidFill>
                <a:latin typeface="Courier New"/>
                <a:cs typeface="Courier New"/>
              </a:rPr>
              <a:t> T &gt;</a:t>
            </a:r>
            <a:endParaRPr lang="en-US" dirty="0">
              <a:latin typeface="Courier New"/>
              <a:cs typeface="Courier New"/>
            </a:endParaRPr>
          </a:p>
          <a:p>
            <a:pPr marL="12700">
              <a:lnSpc>
                <a:spcPct val="100000"/>
              </a:lnSpc>
            </a:pPr>
            <a:r>
              <a:rPr lang="en-US" spc="-5" dirty="0">
                <a:solidFill>
                  <a:srgbClr val="00009A"/>
                </a:solidFill>
                <a:latin typeface="Courier New"/>
                <a:cs typeface="Courier New"/>
              </a:rPr>
              <a:t>T </a:t>
            </a:r>
            <a:r>
              <a:rPr lang="en-US" spc="-5" dirty="0" err="1">
                <a:solidFill>
                  <a:srgbClr val="00009A"/>
                </a:solidFill>
                <a:latin typeface="Courier New"/>
                <a:cs typeface="Courier New"/>
              </a:rPr>
              <a:t>findSmallest</a:t>
            </a:r>
            <a:r>
              <a:rPr lang="en-US" spc="-5" dirty="0">
                <a:solidFill>
                  <a:srgbClr val="00009A"/>
                </a:solidFill>
                <a:latin typeface="Courier New"/>
                <a:cs typeface="Courier New"/>
              </a:rPr>
              <a:t>(T v1, T v2)</a:t>
            </a:r>
            <a:endParaRPr lang="en-US" dirty="0">
              <a:latin typeface="Courier New"/>
              <a:cs typeface="Courier New"/>
            </a:endParaRPr>
          </a:p>
          <a:p>
            <a:pPr marL="12700">
              <a:lnSpc>
                <a:spcPct val="100000"/>
              </a:lnSpc>
            </a:pPr>
            <a:r>
              <a:rPr lang="en-US" spc="-5" dirty="0">
                <a:solidFill>
                  <a:srgbClr val="00009A"/>
                </a:solidFill>
                <a:latin typeface="Courier New"/>
                <a:cs typeface="Courier New"/>
              </a:rPr>
              <a:t>{</a:t>
            </a:r>
            <a:endParaRPr lang="en-US" dirty="0">
              <a:latin typeface="Courier New"/>
              <a:cs typeface="Courier New"/>
            </a:endParaRPr>
          </a:p>
          <a:p>
            <a:pPr marL="316865" marR="3469004">
              <a:lnSpc>
                <a:spcPct val="100000"/>
              </a:lnSpc>
            </a:pPr>
            <a:r>
              <a:rPr lang="en-US" spc="-5" dirty="0">
                <a:solidFill>
                  <a:srgbClr val="00009A"/>
                </a:solidFill>
                <a:latin typeface="Courier New"/>
                <a:cs typeface="Courier New"/>
              </a:rPr>
              <a:t>if( v1 &lt; v2) return v1; else return v2;</a:t>
            </a:r>
            <a:endParaRPr lang="en-US" dirty="0">
              <a:latin typeface="Courier New"/>
              <a:cs typeface="Courier New"/>
            </a:endParaRPr>
          </a:p>
          <a:p>
            <a:pPr marL="12700">
              <a:lnSpc>
                <a:spcPct val="100000"/>
              </a:lnSpc>
            </a:pPr>
            <a:r>
              <a:rPr lang="en-US" spc="-5" dirty="0">
                <a:solidFill>
                  <a:srgbClr val="00009A"/>
                </a:solidFill>
                <a:latin typeface="Courier New"/>
                <a:cs typeface="Courier New"/>
              </a:rPr>
              <a:t>}</a:t>
            </a:r>
            <a:endParaRPr lang="en-US" dirty="0">
              <a:latin typeface="Courier New"/>
              <a:cs typeface="Courier New"/>
            </a:endParaRPr>
          </a:p>
        </p:txBody>
      </p:sp>
      <p:sp>
        <p:nvSpPr>
          <p:cNvPr id="7" name="TextBox 6">
            <a:extLst>
              <a:ext uri="{FF2B5EF4-FFF2-40B4-BE49-F238E27FC236}">
                <a16:creationId xmlns:a16="http://schemas.microsoft.com/office/drawing/2014/main" id="{C6D97296-30B1-45B5-96C7-FF780D30F143}"/>
              </a:ext>
            </a:extLst>
          </p:cNvPr>
          <p:cNvSpPr txBox="1"/>
          <p:nvPr/>
        </p:nvSpPr>
        <p:spPr>
          <a:xfrm>
            <a:off x="317500" y="4419494"/>
            <a:ext cx="1233928" cy="461665"/>
          </a:xfrm>
          <a:prstGeom prst="rect">
            <a:avLst/>
          </a:prstGeom>
          <a:noFill/>
        </p:spPr>
        <p:txBody>
          <a:bodyPr wrap="none" rtlCol="0">
            <a:spAutoFit/>
          </a:bodyPr>
          <a:lstStyle/>
          <a:p>
            <a:r>
              <a:rPr lang="en-US" sz="2400" b="1" dirty="0"/>
              <a:t>Answer: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056" y="0"/>
            <a:ext cx="5683444" cy="615553"/>
          </a:xfrm>
          <a:prstGeom prst="rect">
            <a:avLst/>
          </a:prstGeom>
        </p:spPr>
        <p:txBody>
          <a:bodyPr vert="horz" wrap="square" lIns="0" tIns="0" rIns="0" bIns="0" rtlCol="0">
            <a:spAutoFit/>
          </a:bodyPr>
          <a:lstStyle/>
          <a:p>
            <a:pPr marL="55563" indent="-55563">
              <a:lnSpc>
                <a:spcPct val="100000"/>
              </a:lnSpc>
            </a:pPr>
            <a:r>
              <a:rPr lang="en-US" spc="-10" dirty="0"/>
              <a:t>VII. Data </a:t>
            </a:r>
            <a:r>
              <a:rPr dirty="0"/>
              <a:t>File</a:t>
            </a:r>
            <a:r>
              <a:rPr lang="en-US" dirty="0"/>
              <a:t>s</a:t>
            </a:r>
            <a:r>
              <a:rPr spc="15" dirty="0"/>
              <a:t> </a:t>
            </a:r>
            <a:r>
              <a:rPr spc="5" dirty="0"/>
              <a:t>an</a:t>
            </a:r>
            <a:r>
              <a:rPr dirty="0"/>
              <a:t>d</a:t>
            </a:r>
            <a:r>
              <a:rPr spc="5" dirty="0"/>
              <a:t> </a:t>
            </a:r>
            <a:r>
              <a:rPr spc="-5" dirty="0"/>
              <a:t>Streams</a:t>
            </a:r>
          </a:p>
        </p:txBody>
      </p:sp>
      <p:sp>
        <p:nvSpPr>
          <p:cNvPr id="3" name="object 3"/>
          <p:cNvSpPr txBox="1"/>
          <p:nvPr/>
        </p:nvSpPr>
        <p:spPr>
          <a:xfrm>
            <a:off x="0" y="1158540"/>
            <a:ext cx="10693400" cy="1961947"/>
          </a:xfrm>
          <a:prstGeom prst="rect">
            <a:avLst/>
          </a:prstGeom>
        </p:spPr>
        <p:txBody>
          <a:bodyPr vert="horz" wrap="square" lIns="0" tIns="0" rIns="0" bIns="0" rtlCol="0">
            <a:spAutoFit/>
          </a:bodyPr>
          <a:lstStyle/>
          <a:p>
            <a:pPr marL="469900" marR="280035" indent="-457200">
              <a:lnSpc>
                <a:spcPct val="150000"/>
              </a:lnSpc>
              <a:buFont typeface="Arial"/>
              <a:buChar char="•"/>
              <a:tabLst>
                <a:tab pos="469900" algn="l"/>
              </a:tabLst>
            </a:pPr>
            <a:r>
              <a:rPr sz="2800" dirty="0">
                <a:latin typeface="Calibri"/>
                <a:cs typeface="Calibri"/>
              </a:rPr>
              <a:t>A </a:t>
            </a:r>
            <a:r>
              <a:rPr sz="2800" spc="-5" dirty="0">
                <a:latin typeface="Calibri"/>
                <a:cs typeface="Calibri"/>
              </a:rPr>
              <a:t>variabl</a:t>
            </a:r>
            <a:r>
              <a:rPr sz="2800" dirty="0">
                <a:latin typeface="Calibri"/>
                <a:cs typeface="Calibri"/>
              </a:rPr>
              <a:t>e</a:t>
            </a:r>
            <a:r>
              <a:rPr sz="2800" spc="-15" dirty="0">
                <a:latin typeface="Calibri"/>
                <a:cs typeface="Calibri"/>
              </a:rPr>
              <a:t> </a:t>
            </a:r>
            <a:r>
              <a:rPr sz="2800" spc="-5" dirty="0">
                <a:latin typeface="Calibri"/>
                <a:cs typeface="Calibri"/>
              </a:rPr>
              <a:t>declare</a:t>
            </a:r>
            <a:r>
              <a:rPr sz="2800" dirty="0">
                <a:latin typeface="Calibri"/>
                <a:cs typeface="Calibri"/>
              </a:rPr>
              <a:t>d</a:t>
            </a:r>
            <a:r>
              <a:rPr sz="2800" spc="5" dirty="0">
                <a:latin typeface="Calibri"/>
                <a:cs typeface="Calibri"/>
              </a:rPr>
              <a:t> </a:t>
            </a:r>
            <a:r>
              <a:rPr sz="2800" spc="-10" dirty="0">
                <a:latin typeface="Calibri"/>
                <a:cs typeface="Calibri"/>
              </a:rPr>
              <a:t>i</a:t>
            </a:r>
            <a:r>
              <a:rPr sz="2800" dirty="0">
                <a:latin typeface="Calibri"/>
                <a:cs typeface="Calibri"/>
              </a:rPr>
              <a:t>n a</a:t>
            </a:r>
            <a:r>
              <a:rPr sz="2800" spc="5" dirty="0">
                <a:latin typeface="Calibri"/>
                <a:cs typeface="Calibri"/>
              </a:rPr>
              <a:t> </a:t>
            </a:r>
            <a:r>
              <a:rPr sz="2800" spc="-5" dirty="0">
                <a:latin typeface="Calibri"/>
                <a:cs typeface="Calibri"/>
              </a:rPr>
              <a:t>C+</a:t>
            </a:r>
            <a:r>
              <a:rPr sz="2800" dirty="0">
                <a:latin typeface="Calibri"/>
                <a:cs typeface="Calibri"/>
              </a:rPr>
              <a:t>+</a:t>
            </a:r>
            <a:r>
              <a:rPr sz="2800" spc="10" dirty="0">
                <a:latin typeface="Calibri"/>
                <a:cs typeface="Calibri"/>
              </a:rPr>
              <a:t> </a:t>
            </a:r>
            <a:r>
              <a:rPr sz="2800" spc="-5" dirty="0">
                <a:latin typeface="Calibri"/>
                <a:cs typeface="Calibri"/>
              </a:rPr>
              <a:t>progra</a:t>
            </a:r>
            <a:r>
              <a:rPr sz="2800" dirty="0">
                <a:latin typeface="Calibri"/>
                <a:cs typeface="Calibri"/>
              </a:rPr>
              <a:t>m</a:t>
            </a:r>
            <a:r>
              <a:rPr sz="2800" spc="5" dirty="0">
                <a:latin typeface="Calibri"/>
                <a:cs typeface="Calibri"/>
              </a:rPr>
              <a:t> </a:t>
            </a:r>
            <a:r>
              <a:rPr sz="2800" spc="-5" dirty="0">
                <a:latin typeface="Calibri"/>
                <a:cs typeface="Calibri"/>
              </a:rPr>
              <a:t>i</a:t>
            </a:r>
            <a:r>
              <a:rPr sz="2800" dirty="0">
                <a:latin typeface="Calibri"/>
                <a:cs typeface="Calibri"/>
              </a:rPr>
              <a:t>s</a:t>
            </a:r>
            <a:r>
              <a:rPr sz="2800" spc="5" dirty="0">
                <a:latin typeface="Calibri"/>
                <a:cs typeface="Calibri"/>
              </a:rPr>
              <a:t> </a:t>
            </a:r>
            <a:r>
              <a:rPr sz="2800" dirty="0">
                <a:latin typeface="Calibri"/>
                <a:cs typeface="Calibri"/>
              </a:rPr>
              <a:t>a</a:t>
            </a:r>
            <a:r>
              <a:rPr sz="2800" spc="5" dirty="0">
                <a:latin typeface="Calibri"/>
                <a:cs typeface="Calibri"/>
              </a:rPr>
              <a:t> </a:t>
            </a:r>
            <a:r>
              <a:rPr sz="2800" spc="-5" dirty="0">
                <a:latin typeface="Calibri"/>
                <a:cs typeface="Calibri"/>
              </a:rPr>
              <a:t>par</a:t>
            </a:r>
            <a:r>
              <a:rPr sz="2800" dirty="0">
                <a:latin typeface="Calibri"/>
                <a:cs typeface="Calibri"/>
              </a:rPr>
              <a:t>t </a:t>
            </a:r>
            <a:r>
              <a:rPr sz="2800" spc="-5" dirty="0">
                <a:latin typeface="Calibri"/>
                <a:cs typeface="Calibri"/>
              </a:rPr>
              <a:t>o</a:t>
            </a:r>
            <a:r>
              <a:rPr sz="2800" dirty="0">
                <a:latin typeface="Calibri"/>
                <a:cs typeface="Calibri"/>
              </a:rPr>
              <a:t>f</a:t>
            </a:r>
            <a:r>
              <a:rPr sz="2800" spc="5" dirty="0">
                <a:latin typeface="Calibri"/>
                <a:cs typeface="Calibri"/>
              </a:rPr>
              <a:t> </a:t>
            </a:r>
            <a:r>
              <a:rPr sz="2800" spc="-5" dirty="0">
                <a:latin typeface="Calibri"/>
                <a:cs typeface="Calibri"/>
              </a:rPr>
              <a:t>this program</a:t>
            </a:r>
            <a:r>
              <a:rPr lang="en-AU" sz="2800" spc="-5" dirty="0">
                <a:latin typeface="Calibri"/>
                <a:cs typeface="Calibri"/>
              </a:rPr>
              <a:t>.</a:t>
            </a:r>
            <a:endParaRPr sz="2800" dirty="0">
              <a:latin typeface="Calibri"/>
              <a:cs typeface="Calibri"/>
            </a:endParaRPr>
          </a:p>
          <a:p>
            <a:pPr marL="469900" marR="5080" indent="-457200">
              <a:lnSpc>
                <a:spcPct val="150000"/>
              </a:lnSpc>
              <a:spcBef>
                <a:spcPts val="680"/>
              </a:spcBef>
              <a:buFont typeface="Arial"/>
              <a:buChar char="•"/>
              <a:tabLst>
                <a:tab pos="470534" algn="l"/>
              </a:tabLst>
            </a:pPr>
            <a:r>
              <a:rPr sz="2800" dirty="0">
                <a:latin typeface="Calibri"/>
                <a:cs typeface="Calibri"/>
              </a:rPr>
              <a:t>A </a:t>
            </a:r>
            <a:r>
              <a:rPr sz="2800" spc="-5" dirty="0">
                <a:latin typeface="Calibri"/>
                <a:cs typeface="Calibri"/>
              </a:rPr>
              <a:t>fil</a:t>
            </a:r>
            <a:r>
              <a:rPr sz="2800" dirty="0">
                <a:latin typeface="Calibri"/>
                <a:cs typeface="Calibri"/>
              </a:rPr>
              <a:t>e</a:t>
            </a:r>
            <a:r>
              <a:rPr sz="2800" spc="-5" dirty="0">
                <a:latin typeface="Calibri"/>
                <a:cs typeface="Calibri"/>
              </a:rPr>
              <a:t> i</a:t>
            </a:r>
            <a:r>
              <a:rPr sz="2800" dirty="0">
                <a:latin typeface="Calibri"/>
                <a:cs typeface="Calibri"/>
              </a:rPr>
              <a:t>s</a:t>
            </a:r>
            <a:r>
              <a:rPr sz="2800" spc="5" dirty="0">
                <a:latin typeface="Calibri"/>
                <a:cs typeface="Calibri"/>
              </a:rPr>
              <a:t> </a:t>
            </a:r>
            <a:r>
              <a:rPr sz="2800" dirty="0">
                <a:latin typeface="Calibri"/>
                <a:cs typeface="Calibri"/>
              </a:rPr>
              <a:t>an </a:t>
            </a:r>
            <a:r>
              <a:rPr sz="2800" spc="-5" dirty="0">
                <a:latin typeface="Calibri"/>
                <a:cs typeface="Calibri"/>
              </a:rPr>
              <a:t>externa</a:t>
            </a:r>
            <a:r>
              <a:rPr sz="2800" dirty="0">
                <a:latin typeface="Calibri"/>
                <a:cs typeface="Calibri"/>
              </a:rPr>
              <a:t>l</a:t>
            </a:r>
            <a:r>
              <a:rPr sz="2800" spc="-20" dirty="0">
                <a:latin typeface="Calibri"/>
                <a:cs typeface="Calibri"/>
              </a:rPr>
              <a:t> </a:t>
            </a:r>
            <a:r>
              <a:rPr sz="2800" spc="-5" dirty="0">
                <a:latin typeface="Calibri"/>
                <a:cs typeface="Calibri"/>
              </a:rPr>
              <a:t>collectio</a:t>
            </a:r>
            <a:r>
              <a:rPr sz="2800" dirty="0">
                <a:latin typeface="Calibri"/>
                <a:cs typeface="Calibri"/>
              </a:rPr>
              <a:t>n </a:t>
            </a:r>
            <a:r>
              <a:rPr sz="2800" spc="-5" dirty="0">
                <a:latin typeface="Calibri"/>
                <a:cs typeface="Calibri"/>
              </a:rPr>
              <a:t>o</a:t>
            </a:r>
            <a:r>
              <a:rPr sz="2800" dirty="0">
                <a:latin typeface="Calibri"/>
                <a:cs typeface="Calibri"/>
              </a:rPr>
              <a:t>f</a:t>
            </a:r>
            <a:r>
              <a:rPr sz="2800" spc="5" dirty="0">
                <a:latin typeface="Calibri"/>
                <a:cs typeface="Calibri"/>
              </a:rPr>
              <a:t> </a:t>
            </a:r>
            <a:r>
              <a:rPr sz="2800" spc="-10" dirty="0">
                <a:latin typeface="Calibri"/>
                <a:cs typeface="Calibri"/>
              </a:rPr>
              <a:t>dat</a:t>
            </a:r>
            <a:r>
              <a:rPr sz="2800" dirty="0">
                <a:latin typeface="Calibri"/>
                <a:cs typeface="Calibri"/>
              </a:rPr>
              <a:t>a</a:t>
            </a:r>
            <a:r>
              <a:rPr sz="2800" spc="10" dirty="0">
                <a:latin typeface="Calibri"/>
                <a:cs typeface="Calibri"/>
              </a:rPr>
              <a:t> </a:t>
            </a:r>
            <a:r>
              <a:rPr sz="2800" spc="-5" dirty="0">
                <a:latin typeface="Calibri"/>
                <a:cs typeface="Calibri"/>
              </a:rPr>
              <a:t>tha</a:t>
            </a:r>
            <a:r>
              <a:rPr sz="2800" dirty="0">
                <a:latin typeface="Calibri"/>
                <a:cs typeface="Calibri"/>
              </a:rPr>
              <a:t>t</a:t>
            </a:r>
            <a:r>
              <a:rPr sz="2800" spc="-5" dirty="0">
                <a:latin typeface="Calibri"/>
                <a:cs typeface="Calibri"/>
              </a:rPr>
              <a:t> i</a:t>
            </a:r>
            <a:r>
              <a:rPr sz="2800" dirty="0">
                <a:latin typeface="Calibri"/>
                <a:cs typeface="Calibri"/>
              </a:rPr>
              <a:t>s</a:t>
            </a:r>
            <a:r>
              <a:rPr sz="2800" spc="5" dirty="0">
                <a:latin typeface="Calibri"/>
                <a:cs typeface="Calibri"/>
              </a:rPr>
              <a:t> </a:t>
            </a:r>
            <a:r>
              <a:rPr sz="2800" spc="-5" dirty="0">
                <a:latin typeface="Calibri"/>
                <a:cs typeface="Calibri"/>
              </a:rPr>
              <a:t>no</a:t>
            </a:r>
            <a:r>
              <a:rPr sz="2800" dirty="0">
                <a:latin typeface="Calibri"/>
                <a:cs typeface="Calibri"/>
              </a:rPr>
              <a:t>t</a:t>
            </a:r>
            <a:r>
              <a:rPr sz="2800" spc="5" dirty="0">
                <a:latin typeface="Calibri"/>
                <a:cs typeface="Calibri"/>
              </a:rPr>
              <a:t>  </a:t>
            </a:r>
            <a:r>
              <a:rPr sz="2800" spc="-5" dirty="0">
                <a:latin typeface="Calibri"/>
                <a:cs typeface="Calibri"/>
              </a:rPr>
              <a:t>part o</a:t>
            </a:r>
            <a:r>
              <a:rPr sz="2800" dirty="0">
                <a:latin typeface="Calibri"/>
                <a:cs typeface="Calibri"/>
              </a:rPr>
              <a:t>f a</a:t>
            </a:r>
            <a:r>
              <a:rPr sz="2800" spc="-5" dirty="0">
                <a:latin typeface="Calibri"/>
                <a:cs typeface="Calibri"/>
              </a:rPr>
              <a:t> </a:t>
            </a:r>
            <a:r>
              <a:rPr sz="2800" dirty="0">
                <a:latin typeface="Calibri"/>
                <a:cs typeface="Calibri"/>
              </a:rPr>
              <a:t>C++</a:t>
            </a:r>
            <a:r>
              <a:rPr sz="2800" spc="5" dirty="0">
                <a:latin typeface="Calibri"/>
                <a:cs typeface="Calibri"/>
              </a:rPr>
              <a:t> </a:t>
            </a:r>
            <a:r>
              <a:rPr sz="2800" spc="-5" dirty="0">
                <a:latin typeface="Calibri"/>
                <a:cs typeface="Calibri"/>
              </a:rPr>
              <a:t>program</a:t>
            </a:r>
            <a:r>
              <a:rPr lang="en-AU" sz="2800" spc="-5" dirty="0">
                <a:latin typeface="Calibri"/>
                <a:cs typeface="Calibri"/>
              </a:rPr>
              <a:t>.</a:t>
            </a:r>
            <a:endParaRPr sz="2800" dirty="0">
              <a:latin typeface="Calibri"/>
              <a:cs typeface="Calibri"/>
            </a:endParaRPr>
          </a:p>
        </p:txBody>
      </p:sp>
      <p:sp>
        <p:nvSpPr>
          <p:cNvPr id="4" name="object 4"/>
          <p:cNvSpPr txBox="1"/>
          <p:nvPr/>
        </p:nvSpPr>
        <p:spPr>
          <a:xfrm>
            <a:off x="52838" y="5453823"/>
            <a:ext cx="10640562" cy="1872179"/>
          </a:xfrm>
          <a:prstGeom prst="rect">
            <a:avLst/>
          </a:prstGeom>
        </p:spPr>
        <p:txBody>
          <a:bodyPr vert="horz" wrap="square" lIns="0" tIns="0" rIns="0" bIns="0" rtlCol="0">
            <a:spAutoFit/>
          </a:bodyPr>
          <a:lstStyle/>
          <a:p>
            <a:pPr marL="469900" marR="5080" indent="-457200">
              <a:lnSpc>
                <a:spcPct val="150000"/>
              </a:lnSpc>
              <a:buFont typeface="Arial"/>
              <a:buChar char="•"/>
              <a:tabLst>
                <a:tab pos="469900" algn="l"/>
              </a:tabLst>
            </a:pPr>
            <a:r>
              <a:rPr sz="2800" dirty="0">
                <a:latin typeface="Calibri"/>
                <a:cs typeface="Calibri"/>
              </a:rPr>
              <a:t>C++</a:t>
            </a:r>
            <a:r>
              <a:rPr sz="2800" spc="5" dirty="0">
                <a:latin typeface="Calibri"/>
                <a:cs typeface="Calibri"/>
              </a:rPr>
              <a:t> </a:t>
            </a:r>
            <a:r>
              <a:rPr sz="2800" dirty="0">
                <a:latin typeface="Calibri"/>
                <a:cs typeface="Calibri"/>
              </a:rPr>
              <a:t>must </a:t>
            </a:r>
            <a:r>
              <a:rPr sz="2800" spc="-5" dirty="0">
                <a:latin typeface="Calibri"/>
                <a:cs typeface="Calibri"/>
              </a:rPr>
              <a:t>provid</a:t>
            </a:r>
            <a:r>
              <a:rPr sz="2800" dirty="0">
                <a:latin typeface="Calibri"/>
                <a:cs typeface="Calibri"/>
              </a:rPr>
              <a:t>e</a:t>
            </a:r>
            <a:r>
              <a:rPr sz="2800" spc="5" dirty="0">
                <a:latin typeface="Calibri"/>
                <a:cs typeface="Calibri"/>
              </a:rPr>
              <a:t> </a:t>
            </a:r>
            <a:r>
              <a:rPr sz="2800" dirty="0">
                <a:latin typeface="Calibri"/>
                <a:cs typeface="Calibri"/>
              </a:rPr>
              <a:t>a</a:t>
            </a:r>
            <a:r>
              <a:rPr sz="2800" spc="-5" dirty="0">
                <a:latin typeface="Calibri"/>
                <a:cs typeface="Calibri"/>
              </a:rPr>
              <a:t> linkag</a:t>
            </a:r>
            <a:r>
              <a:rPr sz="2800" dirty="0">
                <a:latin typeface="Calibri"/>
                <a:cs typeface="Calibri"/>
              </a:rPr>
              <a:t>e</a:t>
            </a:r>
            <a:r>
              <a:rPr sz="2800" spc="10" dirty="0">
                <a:latin typeface="Calibri"/>
                <a:cs typeface="Calibri"/>
              </a:rPr>
              <a:t> </a:t>
            </a:r>
            <a:r>
              <a:rPr sz="2800" spc="-5" dirty="0">
                <a:latin typeface="Calibri"/>
                <a:cs typeface="Calibri"/>
              </a:rPr>
              <a:t>betwee</a:t>
            </a:r>
            <a:r>
              <a:rPr sz="2800" dirty="0">
                <a:latin typeface="Calibri"/>
                <a:cs typeface="Calibri"/>
              </a:rPr>
              <a:t>n</a:t>
            </a:r>
            <a:r>
              <a:rPr sz="2800" spc="5" dirty="0">
                <a:latin typeface="Calibri"/>
                <a:cs typeface="Calibri"/>
              </a:rPr>
              <a:t> </a:t>
            </a:r>
            <a:r>
              <a:rPr sz="2800" dirty="0">
                <a:latin typeface="Calibri"/>
                <a:cs typeface="Calibri"/>
              </a:rPr>
              <a:t>the </a:t>
            </a:r>
            <a:r>
              <a:rPr sz="2800" spc="-5" dirty="0">
                <a:latin typeface="Calibri"/>
                <a:cs typeface="Calibri"/>
              </a:rPr>
              <a:t>externa</a:t>
            </a:r>
            <a:r>
              <a:rPr sz="2800" dirty="0">
                <a:latin typeface="Calibri"/>
                <a:cs typeface="Calibri"/>
              </a:rPr>
              <a:t>l</a:t>
            </a:r>
            <a:r>
              <a:rPr sz="2800" spc="-15" dirty="0">
                <a:latin typeface="Calibri"/>
                <a:cs typeface="Calibri"/>
              </a:rPr>
              <a:t> </a:t>
            </a:r>
            <a:r>
              <a:rPr sz="2800" spc="-5" dirty="0">
                <a:latin typeface="Calibri"/>
                <a:cs typeface="Calibri"/>
              </a:rPr>
              <a:t>file an</a:t>
            </a:r>
            <a:r>
              <a:rPr sz="2800" dirty="0">
                <a:latin typeface="Calibri"/>
                <a:cs typeface="Calibri"/>
              </a:rPr>
              <a:t>d </a:t>
            </a:r>
            <a:r>
              <a:rPr sz="2800" spc="-5" dirty="0">
                <a:latin typeface="Calibri"/>
                <a:cs typeface="Calibri"/>
              </a:rPr>
              <a:t>it</a:t>
            </a:r>
            <a:r>
              <a:rPr sz="2800" dirty="0">
                <a:latin typeface="Calibri"/>
                <a:cs typeface="Calibri"/>
              </a:rPr>
              <a:t>s</a:t>
            </a:r>
            <a:r>
              <a:rPr sz="2800" spc="10" dirty="0">
                <a:latin typeface="Calibri"/>
                <a:cs typeface="Calibri"/>
              </a:rPr>
              <a:t> </a:t>
            </a:r>
            <a:r>
              <a:rPr sz="2800" spc="-5" dirty="0">
                <a:latin typeface="Calibri"/>
                <a:cs typeface="Calibri"/>
              </a:rPr>
              <a:t>usag</a:t>
            </a:r>
            <a:r>
              <a:rPr sz="2800" dirty="0">
                <a:latin typeface="Calibri"/>
                <a:cs typeface="Calibri"/>
              </a:rPr>
              <a:t>e</a:t>
            </a:r>
            <a:r>
              <a:rPr sz="2800" spc="-5" dirty="0">
                <a:latin typeface="Calibri"/>
                <a:cs typeface="Calibri"/>
              </a:rPr>
              <a:t> </a:t>
            </a:r>
            <a:r>
              <a:rPr sz="2800" spc="-10" dirty="0">
                <a:latin typeface="Calibri"/>
                <a:cs typeface="Calibri"/>
              </a:rPr>
              <a:t>i</a:t>
            </a:r>
            <a:r>
              <a:rPr sz="2800" dirty="0">
                <a:latin typeface="Calibri"/>
                <a:cs typeface="Calibri"/>
              </a:rPr>
              <a:t>n the </a:t>
            </a:r>
            <a:r>
              <a:rPr sz="2800" spc="-5" dirty="0">
                <a:latin typeface="Calibri"/>
                <a:cs typeface="Calibri"/>
              </a:rPr>
              <a:t>program</a:t>
            </a:r>
            <a:r>
              <a:rPr lang="en-AU" sz="2800" spc="-5" dirty="0">
                <a:latin typeface="Calibri"/>
                <a:cs typeface="Calibri"/>
              </a:rPr>
              <a:t>.</a:t>
            </a:r>
          </a:p>
          <a:p>
            <a:pPr marL="469900" marR="5080" indent="-457200">
              <a:lnSpc>
                <a:spcPct val="150000"/>
              </a:lnSpc>
              <a:buFont typeface="Arial"/>
              <a:buChar char="•"/>
              <a:tabLst>
                <a:tab pos="469900" algn="l"/>
              </a:tabLst>
            </a:pPr>
            <a:r>
              <a:rPr sz="2800" dirty="0">
                <a:solidFill>
                  <a:srgbClr val="00009A"/>
                </a:solidFill>
                <a:latin typeface="Calibri"/>
                <a:cs typeface="Calibri"/>
              </a:rPr>
              <a:t>The </a:t>
            </a:r>
            <a:r>
              <a:rPr sz="2800" spc="-5" dirty="0">
                <a:solidFill>
                  <a:srgbClr val="00009A"/>
                </a:solidFill>
                <a:latin typeface="Calibri"/>
                <a:cs typeface="Calibri"/>
              </a:rPr>
              <a:t>linkag</a:t>
            </a:r>
            <a:r>
              <a:rPr sz="2800" dirty="0">
                <a:solidFill>
                  <a:srgbClr val="00009A"/>
                </a:solidFill>
                <a:latin typeface="Calibri"/>
                <a:cs typeface="Calibri"/>
              </a:rPr>
              <a:t>e </a:t>
            </a:r>
            <a:r>
              <a:rPr sz="2800" spc="-10" dirty="0">
                <a:solidFill>
                  <a:srgbClr val="00009A"/>
                </a:solidFill>
                <a:latin typeface="Calibri"/>
                <a:cs typeface="Calibri"/>
              </a:rPr>
              <a:t>i</a:t>
            </a:r>
            <a:r>
              <a:rPr sz="2800" dirty="0">
                <a:solidFill>
                  <a:srgbClr val="00009A"/>
                </a:solidFill>
                <a:latin typeface="Calibri"/>
                <a:cs typeface="Calibri"/>
              </a:rPr>
              <a:t>s</a:t>
            </a:r>
            <a:r>
              <a:rPr sz="2800" spc="5" dirty="0">
                <a:solidFill>
                  <a:srgbClr val="00009A"/>
                </a:solidFill>
                <a:latin typeface="Calibri"/>
                <a:cs typeface="Calibri"/>
              </a:rPr>
              <a:t> </a:t>
            </a:r>
            <a:r>
              <a:rPr sz="2800" spc="-5" dirty="0">
                <a:solidFill>
                  <a:srgbClr val="00009A"/>
                </a:solidFill>
                <a:latin typeface="Calibri"/>
                <a:cs typeface="Calibri"/>
              </a:rPr>
              <a:t>provide</a:t>
            </a:r>
            <a:r>
              <a:rPr sz="2800" dirty="0">
                <a:solidFill>
                  <a:srgbClr val="00009A"/>
                </a:solidFill>
                <a:latin typeface="Calibri"/>
                <a:cs typeface="Calibri"/>
              </a:rPr>
              <a:t>d</a:t>
            </a:r>
            <a:r>
              <a:rPr sz="2800" spc="20" dirty="0">
                <a:solidFill>
                  <a:srgbClr val="00009A"/>
                </a:solidFill>
                <a:latin typeface="Calibri"/>
                <a:cs typeface="Calibri"/>
              </a:rPr>
              <a:t> </a:t>
            </a:r>
            <a:r>
              <a:rPr sz="2800" spc="-5" dirty="0">
                <a:solidFill>
                  <a:srgbClr val="00009A"/>
                </a:solidFill>
                <a:latin typeface="Calibri"/>
                <a:cs typeface="Calibri"/>
              </a:rPr>
              <a:t>b</a:t>
            </a:r>
            <a:r>
              <a:rPr sz="2800" dirty="0">
                <a:solidFill>
                  <a:srgbClr val="00009A"/>
                </a:solidFill>
                <a:latin typeface="Calibri"/>
                <a:cs typeface="Calibri"/>
              </a:rPr>
              <a:t>y</a:t>
            </a:r>
            <a:r>
              <a:rPr sz="2800" spc="5" dirty="0">
                <a:solidFill>
                  <a:srgbClr val="00009A"/>
                </a:solidFill>
                <a:latin typeface="Calibri"/>
                <a:cs typeface="Calibri"/>
              </a:rPr>
              <a:t> </a:t>
            </a:r>
            <a:r>
              <a:rPr sz="2800" u="sng" spc="-5" dirty="0">
                <a:solidFill>
                  <a:srgbClr val="00009A"/>
                </a:solidFill>
                <a:latin typeface="Calibri"/>
                <a:cs typeface="Calibri"/>
              </a:rPr>
              <a:t>Strea</a:t>
            </a:r>
            <a:r>
              <a:rPr sz="2800" u="sng" dirty="0">
                <a:solidFill>
                  <a:srgbClr val="00009A"/>
                </a:solidFill>
                <a:latin typeface="Calibri"/>
                <a:cs typeface="Calibri"/>
              </a:rPr>
              <a:t>m</a:t>
            </a:r>
            <a:r>
              <a:rPr sz="2800" u="sng" spc="10" dirty="0">
                <a:solidFill>
                  <a:srgbClr val="00009A"/>
                </a:solidFill>
                <a:latin typeface="Calibri"/>
                <a:cs typeface="Calibri"/>
              </a:rPr>
              <a:t> </a:t>
            </a:r>
            <a:r>
              <a:rPr sz="2800" u="sng" dirty="0">
                <a:solidFill>
                  <a:srgbClr val="00009A"/>
                </a:solidFill>
                <a:latin typeface="Calibri"/>
                <a:cs typeface="Calibri"/>
              </a:rPr>
              <a:t>Objects</a:t>
            </a:r>
            <a:endParaRPr sz="2800" u="sng" dirty="0">
              <a:latin typeface="Calibri"/>
              <a:cs typeface="Calibri"/>
            </a:endParaRPr>
          </a:p>
        </p:txBody>
      </p:sp>
      <p:sp>
        <p:nvSpPr>
          <p:cNvPr id="5" name="object 5"/>
          <p:cNvSpPr txBox="1"/>
          <p:nvPr/>
        </p:nvSpPr>
        <p:spPr>
          <a:xfrm>
            <a:off x="1631575" y="3848925"/>
            <a:ext cx="1094740"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C+</a:t>
            </a:r>
            <a:r>
              <a:rPr sz="1600" dirty="0">
                <a:latin typeface="Calibri"/>
                <a:cs typeface="Calibri"/>
              </a:rPr>
              <a:t>+</a:t>
            </a:r>
            <a:r>
              <a:rPr sz="1600" spc="-5" dirty="0">
                <a:latin typeface="Calibri"/>
                <a:cs typeface="Calibri"/>
              </a:rPr>
              <a:t> </a:t>
            </a:r>
            <a:r>
              <a:rPr sz="1600" dirty="0">
                <a:latin typeface="Calibri"/>
                <a:cs typeface="Calibri"/>
              </a:rPr>
              <a:t>program</a:t>
            </a:r>
            <a:endParaRPr sz="1600">
              <a:latin typeface="Calibri"/>
              <a:cs typeface="Calibri"/>
            </a:endParaRPr>
          </a:p>
        </p:txBody>
      </p:sp>
      <p:sp>
        <p:nvSpPr>
          <p:cNvPr id="6" name="object 6"/>
          <p:cNvSpPr txBox="1"/>
          <p:nvPr/>
        </p:nvSpPr>
        <p:spPr>
          <a:xfrm>
            <a:off x="6034163" y="3833621"/>
            <a:ext cx="1812925" cy="352425"/>
          </a:xfrm>
          <a:prstGeom prst="rect">
            <a:avLst/>
          </a:prstGeom>
          <a:solidFill>
            <a:srgbClr val="EAEAEA"/>
          </a:solidFill>
          <a:ln w="15874">
            <a:solidFill>
              <a:srgbClr val="000000"/>
            </a:solidFill>
          </a:ln>
        </p:spPr>
        <p:txBody>
          <a:bodyPr vert="horz" wrap="square" lIns="0" tIns="0" rIns="0" bIns="0" rtlCol="0">
            <a:spAutoFit/>
          </a:bodyPr>
          <a:lstStyle/>
          <a:p>
            <a:pPr marL="471805">
              <a:lnSpc>
                <a:spcPct val="100000"/>
              </a:lnSpc>
            </a:pPr>
            <a:r>
              <a:rPr sz="1600" dirty="0">
                <a:latin typeface="Calibri"/>
                <a:cs typeface="Calibri"/>
              </a:rPr>
              <a:t>A</a:t>
            </a:r>
            <a:r>
              <a:rPr sz="1600" spc="-5" dirty="0">
                <a:latin typeface="Calibri"/>
                <a:cs typeface="Calibri"/>
              </a:rPr>
              <a:t> </a:t>
            </a:r>
            <a:r>
              <a:rPr sz="1600" dirty="0">
                <a:latin typeface="Calibri"/>
                <a:cs typeface="Calibri"/>
              </a:rPr>
              <a:t>Text</a:t>
            </a:r>
            <a:r>
              <a:rPr sz="1600" spc="-5" dirty="0">
                <a:latin typeface="Calibri"/>
                <a:cs typeface="Calibri"/>
              </a:rPr>
              <a:t> </a:t>
            </a:r>
            <a:r>
              <a:rPr sz="1600" dirty="0">
                <a:latin typeface="Calibri"/>
                <a:cs typeface="Calibri"/>
              </a:rPr>
              <a:t>F</a:t>
            </a:r>
            <a:r>
              <a:rPr sz="1600" spc="-10" dirty="0">
                <a:latin typeface="Calibri"/>
                <a:cs typeface="Calibri"/>
              </a:rPr>
              <a:t>ile</a:t>
            </a:r>
            <a:endParaRPr sz="1600">
              <a:latin typeface="Calibri"/>
              <a:cs typeface="Calibri"/>
            </a:endParaRPr>
          </a:p>
        </p:txBody>
      </p:sp>
      <p:sp>
        <p:nvSpPr>
          <p:cNvPr id="7" name="object 7"/>
          <p:cNvSpPr/>
          <p:nvPr/>
        </p:nvSpPr>
        <p:spPr>
          <a:xfrm>
            <a:off x="4430915" y="3960876"/>
            <a:ext cx="1609725" cy="89535"/>
          </a:xfrm>
          <a:custGeom>
            <a:avLst/>
            <a:gdLst/>
            <a:ahLst/>
            <a:cxnLst/>
            <a:rect l="l" t="t" r="r" b="b"/>
            <a:pathLst>
              <a:path w="1609725" h="89535">
                <a:moveTo>
                  <a:pt x="75757" y="44863"/>
                </a:moveTo>
                <a:lnTo>
                  <a:pt x="75438" y="12954"/>
                </a:lnTo>
                <a:lnTo>
                  <a:pt x="0" y="51816"/>
                </a:lnTo>
                <a:lnTo>
                  <a:pt x="63246" y="82806"/>
                </a:lnTo>
                <a:lnTo>
                  <a:pt x="63246" y="44958"/>
                </a:lnTo>
                <a:lnTo>
                  <a:pt x="75757" y="44863"/>
                </a:lnTo>
                <a:close/>
              </a:path>
              <a:path w="1609725" h="89535">
                <a:moveTo>
                  <a:pt x="75886" y="57817"/>
                </a:moveTo>
                <a:lnTo>
                  <a:pt x="75757" y="44863"/>
                </a:lnTo>
                <a:lnTo>
                  <a:pt x="63246" y="44958"/>
                </a:lnTo>
                <a:lnTo>
                  <a:pt x="63246" y="57912"/>
                </a:lnTo>
                <a:lnTo>
                  <a:pt x="75886" y="57817"/>
                </a:lnTo>
                <a:close/>
              </a:path>
              <a:path w="1609725" h="89535">
                <a:moveTo>
                  <a:pt x="76200" y="89154"/>
                </a:moveTo>
                <a:lnTo>
                  <a:pt x="75886" y="57817"/>
                </a:lnTo>
                <a:lnTo>
                  <a:pt x="63246" y="57912"/>
                </a:lnTo>
                <a:lnTo>
                  <a:pt x="63246" y="82806"/>
                </a:lnTo>
                <a:lnTo>
                  <a:pt x="76200" y="89154"/>
                </a:lnTo>
                <a:close/>
              </a:path>
              <a:path w="1609725" h="89535">
                <a:moveTo>
                  <a:pt x="165354" y="57150"/>
                </a:moveTo>
                <a:lnTo>
                  <a:pt x="164592" y="44196"/>
                </a:lnTo>
                <a:lnTo>
                  <a:pt x="75757" y="44863"/>
                </a:lnTo>
                <a:lnTo>
                  <a:pt x="75886" y="57817"/>
                </a:lnTo>
                <a:lnTo>
                  <a:pt x="165354" y="57150"/>
                </a:lnTo>
                <a:close/>
              </a:path>
              <a:path w="1609725" h="89535">
                <a:moveTo>
                  <a:pt x="304800" y="55626"/>
                </a:moveTo>
                <a:lnTo>
                  <a:pt x="304800" y="42672"/>
                </a:lnTo>
                <a:lnTo>
                  <a:pt x="202692" y="44196"/>
                </a:lnTo>
                <a:lnTo>
                  <a:pt x="203454" y="56388"/>
                </a:lnTo>
                <a:lnTo>
                  <a:pt x="304800" y="55626"/>
                </a:lnTo>
                <a:close/>
              </a:path>
              <a:path w="1609725" h="89535">
                <a:moveTo>
                  <a:pt x="444246" y="54102"/>
                </a:moveTo>
                <a:lnTo>
                  <a:pt x="444246" y="41910"/>
                </a:lnTo>
                <a:lnTo>
                  <a:pt x="342900" y="42672"/>
                </a:lnTo>
                <a:lnTo>
                  <a:pt x="342900" y="55626"/>
                </a:lnTo>
                <a:lnTo>
                  <a:pt x="444246" y="54102"/>
                </a:lnTo>
                <a:close/>
              </a:path>
              <a:path w="1609725" h="89535">
                <a:moveTo>
                  <a:pt x="584454" y="53340"/>
                </a:moveTo>
                <a:lnTo>
                  <a:pt x="583692" y="40386"/>
                </a:lnTo>
                <a:lnTo>
                  <a:pt x="482346" y="41148"/>
                </a:lnTo>
                <a:lnTo>
                  <a:pt x="482346" y="54102"/>
                </a:lnTo>
                <a:lnTo>
                  <a:pt x="584454" y="53340"/>
                </a:lnTo>
                <a:close/>
              </a:path>
              <a:path w="1609725" h="89535">
                <a:moveTo>
                  <a:pt x="723900" y="51816"/>
                </a:moveTo>
                <a:lnTo>
                  <a:pt x="723900" y="39624"/>
                </a:lnTo>
                <a:lnTo>
                  <a:pt x="621792" y="40386"/>
                </a:lnTo>
                <a:lnTo>
                  <a:pt x="622554" y="52578"/>
                </a:lnTo>
                <a:lnTo>
                  <a:pt x="723900" y="51816"/>
                </a:lnTo>
                <a:close/>
              </a:path>
              <a:path w="1609725" h="89535">
                <a:moveTo>
                  <a:pt x="863346" y="51054"/>
                </a:moveTo>
                <a:lnTo>
                  <a:pt x="863346" y="38100"/>
                </a:lnTo>
                <a:lnTo>
                  <a:pt x="762000" y="38862"/>
                </a:lnTo>
                <a:lnTo>
                  <a:pt x="762000" y="51816"/>
                </a:lnTo>
                <a:lnTo>
                  <a:pt x="863346" y="51054"/>
                </a:lnTo>
                <a:close/>
              </a:path>
              <a:path w="1609725" h="89535">
                <a:moveTo>
                  <a:pt x="1003554" y="49530"/>
                </a:moveTo>
                <a:lnTo>
                  <a:pt x="1002792" y="36576"/>
                </a:lnTo>
                <a:lnTo>
                  <a:pt x="901446" y="37338"/>
                </a:lnTo>
                <a:lnTo>
                  <a:pt x="901446" y="50292"/>
                </a:lnTo>
                <a:lnTo>
                  <a:pt x="1003554" y="49530"/>
                </a:lnTo>
                <a:close/>
              </a:path>
              <a:path w="1609725" h="89535">
                <a:moveTo>
                  <a:pt x="1143000" y="48006"/>
                </a:moveTo>
                <a:lnTo>
                  <a:pt x="1143000" y="35814"/>
                </a:lnTo>
                <a:lnTo>
                  <a:pt x="1040892" y="36576"/>
                </a:lnTo>
                <a:lnTo>
                  <a:pt x="1041654" y="49530"/>
                </a:lnTo>
                <a:lnTo>
                  <a:pt x="1143000" y="48006"/>
                </a:lnTo>
                <a:close/>
              </a:path>
              <a:path w="1609725" h="89535">
                <a:moveTo>
                  <a:pt x="1282446" y="47244"/>
                </a:moveTo>
                <a:lnTo>
                  <a:pt x="1282446" y="34290"/>
                </a:lnTo>
                <a:lnTo>
                  <a:pt x="1181100" y="35052"/>
                </a:lnTo>
                <a:lnTo>
                  <a:pt x="1181100" y="48006"/>
                </a:lnTo>
                <a:lnTo>
                  <a:pt x="1282446" y="47244"/>
                </a:lnTo>
                <a:close/>
              </a:path>
              <a:path w="1609725" h="89535">
                <a:moveTo>
                  <a:pt x="1422654" y="45720"/>
                </a:moveTo>
                <a:lnTo>
                  <a:pt x="1421892" y="32766"/>
                </a:lnTo>
                <a:lnTo>
                  <a:pt x="1320546" y="34290"/>
                </a:lnTo>
                <a:lnTo>
                  <a:pt x="1320546" y="46482"/>
                </a:lnTo>
                <a:lnTo>
                  <a:pt x="1422654" y="45720"/>
                </a:lnTo>
                <a:close/>
              </a:path>
              <a:path w="1609725" h="89535">
                <a:moveTo>
                  <a:pt x="1533594" y="45069"/>
                </a:moveTo>
                <a:lnTo>
                  <a:pt x="1533465" y="32115"/>
                </a:lnTo>
                <a:lnTo>
                  <a:pt x="1459992" y="32766"/>
                </a:lnTo>
                <a:lnTo>
                  <a:pt x="1460754" y="45720"/>
                </a:lnTo>
                <a:lnTo>
                  <a:pt x="1533594" y="45069"/>
                </a:lnTo>
                <a:close/>
              </a:path>
              <a:path w="1609725" h="89535">
                <a:moveTo>
                  <a:pt x="1609344" y="38100"/>
                </a:moveTo>
                <a:lnTo>
                  <a:pt x="1533144" y="0"/>
                </a:lnTo>
                <a:lnTo>
                  <a:pt x="1533465" y="32115"/>
                </a:lnTo>
                <a:lnTo>
                  <a:pt x="1546098" y="32004"/>
                </a:lnTo>
                <a:lnTo>
                  <a:pt x="1546098" y="70042"/>
                </a:lnTo>
                <a:lnTo>
                  <a:pt x="1609344" y="38100"/>
                </a:lnTo>
                <a:close/>
              </a:path>
              <a:path w="1609725" h="89535">
                <a:moveTo>
                  <a:pt x="1546098" y="44958"/>
                </a:moveTo>
                <a:lnTo>
                  <a:pt x="1546098" y="32004"/>
                </a:lnTo>
                <a:lnTo>
                  <a:pt x="1533465" y="32115"/>
                </a:lnTo>
                <a:lnTo>
                  <a:pt x="1533594" y="45069"/>
                </a:lnTo>
                <a:lnTo>
                  <a:pt x="1546098" y="44958"/>
                </a:lnTo>
                <a:close/>
              </a:path>
              <a:path w="1609725" h="89535">
                <a:moveTo>
                  <a:pt x="1546098" y="70042"/>
                </a:moveTo>
                <a:lnTo>
                  <a:pt x="1546098" y="44958"/>
                </a:lnTo>
                <a:lnTo>
                  <a:pt x="1533594" y="45069"/>
                </a:lnTo>
                <a:lnTo>
                  <a:pt x="1533906" y="76200"/>
                </a:lnTo>
                <a:lnTo>
                  <a:pt x="1546098" y="70042"/>
                </a:lnTo>
                <a:close/>
              </a:path>
            </a:pathLst>
          </a:custGeom>
          <a:solidFill>
            <a:srgbClr val="FF3300"/>
          </a:solidFill>
        </p:spPr>
        <p:txBody>
          <a:bodyPr wrap="square" lIns="0" tIns="0" rIns="0" bIns="0" rtlCol="0"/>
          <a:lstStyle/>
          <a:p>
            <a:endParaRPr/>
          </a:p>
        </p:txBody>
      </p:sp>
      <p:sp>
        <p:nvSpPr>
          <p:cNvPr id="8" name="object 8"/>
          <p:cNvSpPr txBox="1"/>
          <p:nvPr/>
        </p:nvSpPr>
        <p:spPr>
          <a:xfrm>
            <a:off x="4886077" y="3715575"/>
            <a:ext cx="605790" cy="229235"/>
          </a:xfrm>
          <a:prstGeom prst="rect">
            <a:avLst/>
          </a:prstGeom>
        </p:spPr>
        <p:txBody>
          <a:bodyPr vert="horz" wrap="square" lIns="0" tIns="0" rIns="0" bIns="0" rtlCol="0">
            <a:spAutoFit/>
          </a:bodyPr>
          <a:lstStyle/>
          <a:p>
            <a:pPr marL="12700">
              <a:lnSpc>
                <a:spcPct val="100000"/>
              </a:lnSpc>
            </a:pPr>
            <a:r>
              <a:rPr sz="1600" dirty="0">
                <a:latin typeface="Calibri"/>
                <a:cs typeface="Calibri"/>
              </a:rPr>
              <a:t>stream</a:t>
            </a:r>
            <a:endParaRPr sz="1600">
              <a:latin typeface="Calibri"/>
              <a:cs typeface="Calibri"/>
            </a:endParaRPr>
          </a:p>
        </p:txBody>
      </p:sp>
      <p:sp>
        <p:nvSpPr>
          <p:cNvPr id="9" name="object 9"/>
          <p:cNvSpPr/>
          <p:nvPr/>
        </p:nvSpPr>
        <p:spPr>
          <a:xfrm>
            <a:off x="1459115" y="3490721"/>
            <a:ext cx="2951480" cy="1150620"/>
          </a:xfrm>
          <a:custGeom>
            <a:avLst/>
            <a:gdLst/>
            <a:ahLst/>
            <a:cxnLst/>
            <a:rect l="l" t="t" r="r" b="b"/>
            <a:pathLst>
              <a:path w="2951479" h="1150620">
                <a:moveTo>
                  <a:pt x="1475232" y="0"/>
                </a:moveTo>
                <a:lnTo>
                  <a:pt x="1354263" y="1907"/>
                </a:lnTo>
                <a:lnTo>
                  <a:pt x="1235983" y="7529"/>
                </a:lnTo>
                <a:lnTo>
                  <a:pt x="1120771" y="16718"/>
                </a:lnTo>
                <a:lnTo>
                  <a:pt x="1009009" y="29327"/>
                </a:lnTo>
                <a:lnTo>
                  <a:pt x="901076" y="45208"/>
                </a:lnTo>
                <a:lnTo>
                  <a:pt x="797352" y="64211"/>
                </a:lnTo>
                <a:lnTo>
                  <a:pt x="698218" y="86190"/>
                </a:lnTo>
                <a:lnTo>
                  <a:pt x="604052" y="110995"/>
                </a:lnTo>
                <a:lnTo>
                  <a:pt x="515236" y="138481"/>
                </a:lnTo>
                <a:lnTo>
                  <a:pt x="432149" y="168497"/>
                </a:lnTo>
                <a:lnTo>
                  <a:pt x="355171" y="200896"/>
                </a:lnTo>
                <a:lnTo>
                  <a:pt x="284683" y="235531"/>
                </a:lnTo>
                <a:lnTo>
                  <a:pt x="221064" y="272252"/>
                </a:lnTo>
                <a:lnTo>
                  <a:pt x="164694" y="310913"/>
                </a:lnTo>
                <a:lnTo>
                  <a:pt x="115954" y="351365"/>
                </a:lnTo>
                <a:lnTo>
                  <a:pt x="75224" y="393460"/>
                </a:lnTo>
                <a:lnTo>
                  <a:pt x="42883" y="437050"/>
                </a:lnTo>
                <a:lnTo>
                  <a:pt x="19312" y="481987"/>
                </a:lnTo>
                <a:lnTo>
                  <a:pt x="4891" y="528123"/>
                </a:lnTo>
                <a:lnTo>
                  <a:pt x="0" y="575310"/>
                </a:lnTo>
                <a:lnTo>
                  <a:pt x="4891" y="622496"/>
                </a:lnTo>
                <a:lnTo>
                  <a:pt x="19312" y="668632"/>
                </a:lnTo>
                <a:lnTo>
                  <a:pt x="42883" y="713569"/>
                </a:lnTo>
                <a:lnTo>
                  <a:pt x="75224" y="757159"/>
                </a:lnTo>
                <a:lnTo>
                  <a:pt x="115954" y="799254"/>
                </a:lnTo>
                <a:lnTo>
                  <a:pt x="164694" y="839706"/>
                </a:lnTo>
                <a:lnTo>
                  <a:pt x="221064" y="878367"/>
                </a:lnTo>
                <a:lnTo>
                  <a:pt x="284683" y="915088"/>
                </a:lnTo>
                <a:lnTo>
                  <a:pt x="355171" y="949723"/>
                </a:lnTo>
                <a:lnTo>
                  <a:pt x="432149" y="982122"/>
                </a:lnTo>
                <a:lnTo>
                  <a:pt x="515236" y="1012138"/>
                </a:lnTo>
                <a:lnTo>
                  <a:pt x="604052" y="1039624"/>
                </a:lnTo>
                <a:lnTo>
                  <a:pt x="698218" y="1064429"/>
                </a:lnTo>
                <a:lnTo>
                  <a:pt x="797352" y="1086408"/>
                </a:lnTo>
                <a:lnTo>
                  <a:pt x="901076" y="1105411"/>
                </a:lnTo>
                <a:lnTo>
                  <a:pt x="1009009" y="1121292"/>
                </a:lnTo>
                <a:lnTo>
                  <a:pt x="1120771" y="1133901"/>
                </a:lnTo>
                <a:lnTo>
                  <a:pt x="1235983" y="1143090"/>
                </a:lnTo>
                <a:lnTo>
                  <a:pt x="1354263" y="1148712"/>
                </a:lnTo>
                <a:lnTo>
                  <a:pt x="1475232" y="1150620"/>
                </a:lnTo>
                <a:lnTo>
                  <a:pt x="1596309" y="1148712"/>
                </a:lnTo>
                <a:lnTo>
                  <a:pt x="1714687" y="1143090"/>
                </a:lnTo>
                <a:lnTo>
                  <a:pt x="1829986" y="1133901"/>
                </a:lnTo>
                <a:lnTo>
                  <a:pt x="1941825" y="1121292"/>
                </a:lnTo>
                <a:lnTo>
                  <a:pt x="2049827" y="1105411"/>
                </a:lnTo>
                <a:lnTo>
                  <a:pt x="2153611" y="1086408"/>
                </a:lnTo>
                <a:lnTo>
                  <a:pt x="2252798" y="1064429"/>
                </a:lnTo>
                <a:lnTo>
                  <a:pt x="2347008" y="1039624"/>
                </a:lnTo>
                <a:lnTo>
                  <a:pt x="2435862" y="1012138"/>
                </a:lnTo>
                <a:lnTo>
                  <a:pt x="2518981" y="982122"/>
                </a:lnTo>
                <a:lnTo>
                  <a:pt x="2595985" y="949723"/>
                </a:lnTo>
                <a:lnTo>
                  <a:pt x="2666494" y="915088"/>
                </a:lnTo>
                <a:lnTo>
                  <a:pt x="2730129" y="878367"/>
                </a:lnTo>
                <a:lnTo>
                  <a:pt x="2786510" y="839706"/>
                </a:lnTo>
                <a:lnTo>
                  <a:pt x="2835259" y="799254"/>
                </a:lnTo>
                <a:lnTo>
                  <a:pt x="2875995" y="757159"/>
                </a:lnTo>
                <a:lnTo>
                  <a:pt x="2908339" y="713569"/>
                </a:lnTo>
                <a:lnTo>
                  <a:pt x="2931912" y="668632"/>
                </a:lnTo>
                <a:lnTo>
                  <a:pt x="2946334" y="622496"/>
                </a:lnTo>
                <a:lnTo>
                  <a:pt x="2951226" y="575309"/>
                </a:lnTo>
                <a:lnTo>
                  <a:pt x="2946334" y="528123"/>
                </a:lnTo>
                <a:lnTo>
                  <a:pt x="2931912" y="481987"/>
                </a:lnTo>
                <a:lnTo>
                  <a:pt x="2908339" y="437050"/>
                </a:lnTo>
                <a:lnTo>
                  <a:pt x="2875995" y="393460"/>
                </a:lnTo>
                <a:lnTo>
                  <a:pt x="2835259" y="351365"/>
                </a:lnTo>
                <a:lnTo>
                  <a:pt x="2786510" y="310913"/>
                </a:lnTo>
                <a:lnTo>
                  <a:pt x="2730129" y="272252"/>
                </a:lnTo>
                <a:lnTo>
                  <a:pt x="2666494" y="235531"/>
                </a:lnTo>
                <a:lnTo>
                  <a:pt x="2595985" y="200896"/>
                </a:lnTo>
                <a:lnTo>
                  <a:pt x="2518981" y="168497"/>
                </a:lnTo>
                <a:lnTo>
                  <a:pt x="2435862" y="138481"/>
                </a:lnTo>
                <a:lnTo>
                  <a:pt x="2347008" y="110995"/>
                </a:lnTo>
                <a:lnTo>
                  <a:pt x="2252798" y="86190"/>
                </a:lnTo>
                <a:lnTo>
                  <a:pt x="2153611" y="64211"/>
                </a:lnTo>
                <a:lnTo>
                  <a:pt x="2049827" y="45208"/>
                </a:lnTo>
                <a:lnTo>
                  <a:pt x="1941825" y="29327"/>
                </a:lnTo>
                <a:lnTo>
                  <a:pt x="1829986" y="16718"/>
                </a:lnTo>
                <a:lnTo>
                  <a:pt x="1714687" y="7529"/>
                </a:lnTo>
                <a:lnTo>
                  <a:pt x="1596309" y="1907"/>
                </a:lnTo>
                <a:lnTo>
                  <a:pt x="1475232" y="0"/>
                </a:lnTo>
                <a:close/>
              </a:path>
            </a:pathLst>
          </a:custGeom>
          <a:ln w="9525">
            <a:solidFill>
              <a:srgbClr val="000000"/>
            </a:solidFill>
          </a:ln>
        </p:spPr>
        <p:txBody>
          <a:bodyPr wrap="square" lIns="0" tIns="0" rIns="0" bIns="0" rtlCol="0"/>
          <a:lstStyle/>
          <a:p>
            <a:endParaRPr/>
          </a:p>
        </p:txBody>
      </p:sp>
      <p:sp>
        <p:nvSpPr>
          <p:cNvPr id="10" name="object 10"/>
          <p:cNvSpPr/>
          <p:nvPr/>
        </p:nvSpPr>
        <p:spPr>
          <a:xfrm>
            <a:off x="3114941" y="3706367"/>
            <a:ext cx="1224280" cy="647700"/>
          </a:xfrm>
          <a:custGeom>
            <a:avLst/>
            <a:gdLst/>
            <a:ahLst/>
            <a:cxnLst/>
            <a:rect l="l" t="t" r="r" b="b"/>
            <a:pathLst>
              <a:path w="1224279" h="647700">
                <a:moveTo>
                  <a:pt x="1223772" y="323849"/>
                </a:moveTo>
                <a:lnTo>
                  <a:pt x="1215774" y="271268"/>
                </a:lnTo>
                <a:lnTo>
                  <a:pt x="1192615" y="221406"/>
                </a:lnTo>
                <a:lnTo>
                  <a:pt x="1155548" y="174928"/>
                </a:lnTo>
                <a:lnTo>
                  <a:pt x="1105826" y="132496"/>
                </a:lnTo>
                <a:lnTo>
                  <a:pt x="1044702" y="94773"/>
                </a:lnTo>
                <a:lnTo>
                  <a:pt x="1010255" y="77885"/>
                </a:lnTo>
                <a:lnTo>
                  <a:pt x="973427" y="62423"/>
                </a:lnTo>
                <a:lnTo>
                  <a:pt x="934375" y="48469"/>
                </a:lnTo>
                <a:lnTo>
                  <a:pt x="893256" y="36107"/>
                </a:lnTo>
                <a:lnTo>
                  <a:pt x="850225" y="25419"/>
                </a:lnTo>
                <a:lnTo>
                  <a:pt x="805440" y="16489"/>
                </a:lnTo>
                <a:lnTo>
                  <a:pt x="759056" y="9399"/>
                </a:lnTo>
                <a:lnTo>
                  <a:pt x="711232" y="4232"/>
                </a:lnTo>
                <a:lnTo>
                  <a:pt x="662123" y="1072"/>
                </a:lnTo>
                <a:lnTo>
                  <a:pt x="611886" y="0"/>
                </a:lnTo>
                <a:lnTo>
                  <a:pt x="561648" y="1072"/>
                </a:lnTo>
                <a:lnTo>
                  <a:pt x="512539" y="4232"/>
                </a:lnTo>
                <a:lnTo>
                  <a:pt x="464715" y="9399"/>
                </a:lnTo>
                <a:lnTo>
                  <a:pt x="418331" y="16489"/>
                </a:lnTo>
                <a:lnTo>
                  <a:pt x="373546" y="25419"/>
                </a:lnTo>
                <a:lnTo>
                  <a:pt x="330515" y="36107"/>
                </a:lnTo>
                <a:lnTo>
                  <a:pt x="289396" y="48469"/>
                </a:lnTo>
                <a:lnTo>
                  <a:pt x="250344" y="62423"/>
                </a:lnTo>
                <a:lnTo>
                  <a:pt x="213516" y="77885"/>
                </a:lnTo>
                <a:lnTo>
                  <a:pt x="179070" y="94773"/>
                </a:lnTo>
                <a:lnTo>
                  <a:pt x="117945" y="132496"/>
                </a:lnTo>
                <a:lnTo>
                  <a:pt x="68223" y="174928"/>
                </a:lnTo>
                <a:lnTo>
                  <a:pt x="31156" y="221406"/>
                </a:lnTo>
                <a:lnTo>
                  <a:pt x="7997" y="271268"/>
                </a:lnTo>
                <a:lnTo>
                  <a:pt x="0" y="323850"/>
                </a:lnTo>
                <a:lnTo>
                  <a:pt x="2025" y="350439"/>
                </a:lnTo>
                <a:lnTo>
                  <a:pt x="17760" y="401744"/>
                </a:lnTo>
                <a:lnTo>
                  <a:pt x="48029" y="449996"/>
                </a:lnTo>
                <a:lnTo>
                  <a:pt x="91580" y="494534"/>
                </a:lnTo>
                <a:lnTo>
                  <a:pt x="147160" y="534694"/>
                </a:lnTo>
                <a:lnTo>
                  <a:pt x="213516" y="569814"/>
                </a:lnTo>
                <a:lnTo>
                  <a:pt x="250344" y="585276"/>
                </a:lnTo>
                <a:lnTo>
                  <a:pt x="289396" y="599230"/>
                </a:lnTo>
                <a:lnTo>
                  <a:pt x="330515" y="611592"/>
                </a:lnTo>
                <a:lnTo>
                  <a:pt x="373546" y="622280"/>
                </a:lnTo>
                <a:lnTo>
                  <a:pt x="418331" y="631210"/>
                </a:lnTo>
                <a:lnTo>
                  <a:pt x="464715" y="638300"/>
                </a:lnTo>
                <a:lnTo>
                  <a:pt x="512539" y="643467"/>
                </a:lnTo>
                <a:lnTo>
                  <a:pt x="561648" y="646627"/>
                </a:lnTo>
                <a:lnTo>
                  <a:pt x="611886" y="647700"/>
                </a:lnTo>
                <a:lnTo>
                  <a:pt x="662123" y="646627"/>
                </a:lnTo>
                <a:lnTo>
                  <a:pt x="711232" y="643467"/>
                </a:lnTo>
                <a:lnTo>
                  <a:pt x="759056" y="638300"/>
                </a:lnTo>
                <a:lnTo>
                  <a:pt x="805440" y="631210"/>
                </a:lnTo>
                <a:lnTo>
                  <a:pt x="850225" y="622280"/>
                </a:lnTo>
                <a:lnTo>
                  <a:pt x="893256" y="611592"/>
                </a:lnTo>
                <a:lnTo>
                  <a:pt x="934375" y="599230"/>
                </a:lnTo>
                <a:lnTo>
                  <a:pt x="973427" y="585276"/>
                </a:lnTo>
                <a:lnTo>
                  <a:pt x="1010255" y="569814"/>
                </a:lnTo>
                <a:lnTo>
                  <a:pt x="1044702" y="552926"/>
                </a:lnTo>
                <a:lnTo>
                  <a:pt x="1105826" y="515203"/>
                </a:lnTo>
                <a:lnTo>
                  <a:pt x="1155548" y="472771"/>
                </a:lnTo>
                <a:lnTo>
                  <a:pt x="1192615" y="426293"/>
                </a:lnTo>
                <a:lnTo>
                  <a:pt x="1215774" y="376431"/>
                </a:lnTo>
                <a:lnTo>
                  <a:pt x="1223772" y="323849"/>
                </a:lnTo>
                <a:close/>
              </a:path>
            </a:pathLst>
          </a:custGeom>
          <a:solidFill>
            <a:srgbClr val="EAEAEA"/>
          </a:solidFill>
        </p:spPr>
        <p:txBody>
          <a:bodyPr wrap="square" lIns="0" tIns="0" rIns="0" bIns="0" rtlCol="0"/>
          <a:lstStyle/>
          <a:p>
            <a:endParaRPr/>
          </a:p>
        </p:txBody>
      </p:sp>
      <p:sp>
        <p:nvSpPr>
          <p:cNvPr id="11" name="object 11"/>
          <p:cNvSpPr/>
          <p:nvPr/>
        </p:nvSpPr>
        <p:spPr>
          <a:xfrm>
            <a:off x="3114941" y="3706367"/>
            <a:ext cx="1224280" cy="647700"/>
          </a:xfrm>
          <a:custGeom>
            <a:avLst/>
            <a:gdLst/>
            <a:ahLst/>
            <a:cxnLst/>
            <a:rect l="l" t="t" r="r" b="b"/>
            <a:pathLst>
              <a:path w="1224279" h="647700">
                <a:moveTo>
                  <a:pt x="611886" y="0"/>
                </a:moveTo>
                <a:lnTo>
                  <a:pt x="561648" y="1072"/>
                </a:lnTo>
                <a:lnTo>
                  <a:pt x="512539" y="4232"/>
                </a:lnTo>
                <a:lnTo>
                  <a:pt x="464715" y="9399"/>
                </a:lnTo>
                <a:lnTo>
                  <a:pt x="418331" y="16489"/>
                </a:lnTo>
                <a:lnTo>
                  <a:pt x="373546" y="25419"/>
                </a:lnTo>
                <a:lnTo>
                  <a:pt x="330515" y="36107"/>
                </a:lnTo>
                <a:lnTo>
                  <a:pt x="289396" y="48469"/>
                </a:lnTo>
                <a:lnTo>
                  <a:pt x="250344" y="62423"/>
                </a:lnTo>
                <a:lnTo>
                  <a:pt x="213516" y="77885"/>
                </a:lnTo>
                <a:lnTo>
                  <a:pt x="179070" y="94773"/>
                </a:lnTo>
                <a:lnTo>
                  <a:pt x="117945" y="132496"/>
                </a:lnTo>
                <a:lnTo>
                  <a:pt x="68223" y="174928"/>
                </a:lnTo>
                <a:lnTo>
                  <a:pt x="31156" y="221406"/>
                </a:lnTo>
                <a:lnTo>
                  <a:pt x="7997" y="271268"/>
                </a:lnTo>
                <a:lnTo>
                  <a:pt x="0" y="323850"/>
                </a:lnTo>
                <a:lnTo>
                  <a:pt x="2025" y="350439"/>
                </a:lnTo>
                <a:lnTo>
                  <a:pt x="17760" y="401744"/>
                </a:lnTo>
                <a:lnTo>
                  <a:pt x="48029" y="449996"/>
                </a:lnTo>
                <a:lnTo>
                  <a:pt x="91580" y="494534"/>
                </a:lnTo>
                <a:lnTo>
                  <a:pt x="147160" y="534694"/>
                </a:lnTo>
                <a:lnTo>
                  <a:pt x="213516" y="569814"/>
                </a:lnTo>
                <a:lnTo>
                  <a:pt x="250344" y="585276"/>
                </a:lnTo>
                <a:lnTo>
                  <a:pt x="289396" y="599230"/>
                </a:lnTo>
                <a:lnTo>
                  <a:pt x="330515" y="611592"/>
                </a:lnTo>
                <a:lnTo>
                  <a:pt x="373546" y="622280"/>
                </a:lnTo>
                <a:lnTo>
                  <a:pt x="418331" y="631210"/>
                </a:lnTo>
                <a:lnTo>
                  <a:pt x="464715" y="638300"/>
                </a:lnTo>
                <a:lnTo>
                  <a:pt x="512539" y="643467"/>
                </a:lnTo>
                <a:lnTo>
                  <a:pt x="561648" y="646627"/>
                </a:lnTo>
                <a:lnTo>
                  <a:pt x="611886" y="647700"/>
                </a:lnTo>
                <a:lnTo>
                  <a:pt x="662123" y="646627"/>
                </a:lnTo>
                <a:lnTo>
                  <a:pt x="711232" y="643467"/>
                </a:lnTo>
                <a:lnTo>
                  <a:pt x="759056" y="638300"/>
                </a:lnTo>
                <a:lnTo>
                  <a:pt x="805440" y="631210"/>
                </a:lnTo>
                <a:lnTo>
                  <a:pt x="850225" y="622280"/>
                </a:lnTo>
                <a:lnTo>
                  <a:pt x="893256" y="611592"/>
                </a:lnTo>
                <a:lnTo>
                  <a:pt x="934375" y="599230"/>
                </a:lnTo>
                <a:lnTo>
                  <a:pt x="973427" y="585276"/>
                </a:lnTo>
                <a:lnTo>
                  <a:pt x="1010255" y="569814"/>
                </a:lnTo>
                <a:lnTo>
                  <a:pt x="1044702" y="552926"/>
                </a:lnTo>
                <a:lnTo>
                  <a:pt x="1105826" y="515203"/>
                </a:lnTo>
                <a:lnTo>
                  <a:pt x="1155548" y="472771"/>
                </a:lnTo>
                <a:lnTo>
                  <a:pt x="1192615" y="426293"/>
                </a:lnTo>
                <a:lnTo>
                  <a:pt x="1215774" y="376431"/>
                </a:lnTo>
                <a:lnTo>
                  <a:pt x="1223772" y="323849"/>
                </a:lnTo>
                <a:lnTo>
                  <a:pt x="1221746" y="297260"/>
                </a:lnTo>
                <a:lnTo>
                  <a:pt x="1206011" y="245955"/>
                </a:lnTo>
                <a:lnTo>
                  <a:pt x="1175742" y="197703"/>
                </a:lnTo>
                <a:lnTo>
                  <a:pt x="1132191" y="153165"/>
                </a:lnTo>
                <a:lnTo>
                  <a:pt x="1076611" y="113005"/>
                </a:lnTo>
                <a:lnTo>
                  <a:pt x="1010255" y="77885"/>
                </a:lnTo>
                <a:lnTo>
                  <a:pt x="973427" y="62423"/>
                </a:lnTo>
                <a:lnTo>
                  <a:pt x="934375" y="48469"/>
                </a:lnTo>
                <a:lnTo>
                  <a:pt x="893256" y="36107"/>
                </a:lnTo>
                <a:lnTo>
                  <a:pt x="850225" y="25419"/>
                </a:lnTo>
                <a:lnTo>
                  <a:pt x="805440" y="16489"/>
                </a:lnTo>
                <a:lnTo>
                  <a:pt x="759056" y="9399"/>
                </a:lnTo>
                <a:lnTo>
                  <a:pt x="711232" y="4232"/>
                </a:lnTo>
                <a:lnTo>
                  <a:pt x="662123" y="1072"/>
                </a:lnTo>
                <a:lnTo>
                  <a:pt x="611886" y="0"/>
                </a:lnTo>
                <a:close/>
              </a:path>
            </a:pathLst>
          </a:custGeom>
          <a:ln w="9525">
            <a:solidFill>
              <a:srgbClr val="000000"/>
            </a:solidFill>
          </a:ln>
        </p:spPr>
        <p:txBody>
          <a:bodyPr wrap="square" lIns="0" tIns="0" rIns="0" bIns="0" rtlCol="0"/>
          <a:lstStyle/>
          <a:p>
            <a:endParaRPr/>
          </a:p>
        </p:txBody>
      </p:sp>
      <p:sp>
        <p:nvSpPr>
          <p:cNvPr id="12" name="object 12"/>
          <p:cNvSpPr txBox="1"/>
          <p:nvPr/>
        </p:nvSpPr>
        <p:spPr>
          <a:xfrm>
            <a:off x="3352933" y="3820731"/>
            <a:ext cx="748030" cy="436880"/>
          </a:xfrm>
          <a:prstGeom prst="rect">
            <a:avLst/>
          </a:prstGeom>
        </p:spPr>
        <p:txBody>
          <a:bodyPr vert="horz" wrap="square" lIns="0" tIns="0" rIns="0" bIns="0" rtlCol="0">
            <a:spAutoFit/>
          </a:bodyPr>
          <a:lstStyle/>
          <a:p>
            <a:pPr marL="114300" marR="5080" indent="-102235">
              <a:lnSpc>
                <a:spcPts val="1639"/>
              </a:lnSpc>
            </a:pPr>
            <a:r>
              <a:rPr sz="1600" dirty="0">
                <a:latin typeface="Calibri"/>
                <a:cs typeface="Calibri"/>
              </a:rPr>
              <a:t>a</a:t>
            </a:r>
            <a:r>
              <a:rPr sz="1600" spc="-5" dirty="0">
                <a:latin typeface="Calibri"/>
                <a:cs typeface="Calibri"/>
              </a:rPr>
              <a:t> stream </a:t>
            </a:r>
            <a:r>
              <a:rPr sz="1600" dirty="0">
                <a:latin typeface="Calibri"/>
                <a:cs typeface="Calibri"/>
              </a:rPr>
              <a:t>object</a:t>
            </a:r>
            <a:endParaRPr sz="1600">
              <a:latin typeface="Calibri"/>
              <a:cs typeface="Calibri"/>
            </a:endParaRPr>
          </a:p>
        </p:txBody>
      </p:sp>
    </p:spTree>
    <p:extLst>
      <p:ext uri="{BB962C8B-B14F-4D97-AF65-F5344CB8AC3E}">
        <p14:creationId xmlns:p14="http://schemas.microsoft.com/office/powerpoint/2010/main" val="3781631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8575" y="123825"/>
            <a:ext cx="7026909" cy="508634"/>
          </a:xfrm>
          <a:prstGeom prst="rect">
            <a:avLst/>
          </a:prstGeom>
        </p:spPr>
        <p:txBody>
          <a:bodyPr vert="horz" wrap="square" lIns="0" tIns="0" rIns="0" bIns="0" rtlCol="0">
            <a:spAutoFit/>
          </a:bodyPr>
          <a:lstStyle/>
          <a:p>
            <a:pPr marL="12700">
              <a:lnSpc>
                <a:spcPct val="100000"/>
              </a:lnSpc>
            </a:pPr>
            <a:r>
              <a:rPr sz="4000" dirty="0"/>
              <a:t>Major </a:t>
            </a:r>
            <a:r>
              <a:rPr sz="4000" spc="-5" dirty="0"/>
              <a:t>Step</a:t>
            </a:r>
            <a:r>
              <a:rPr sz="4000" dirty="0"/>
              <a:t>s for</a:t>
            </a:r>
            <a:r>
              <a:rPr sz="4000" spc="-5" dirty="0"/>
              <a:t> Creatin</a:t>
            </a:r>
            <a:r>
              <a:rPr sz="4000" dirty="0"/>
              <a:t>g</a:t>
            </a:r>
            <a:r>
              <a:rPr sz="4000" spc="10" dirty="0"/>
              <a:t> </a:t>
            </a:r>
            <a:r>
              <a:rPr sz="4000" dirty="0"/>
              <a:t>a</a:t>
            </a:r>
            <a:r>
              <a:rPr sz="4000" spc="-5" dirty="0"/>
              <a:t> Stream</a:t>
            </a:r>
            <a:endParaRPr sz="4000"/>
          </a:p>
        </p:txBody>
      </p:sp>
      <p:sp>
        <p:nvSpPr>
          <p:cNvPr id="3" name="object 3"/>
          <p:cNvSpPr txBox="1"/>
          <p:nvPr/>
        </p:nvSpPr>
        <p:spPr>
          <a:xfrm>
            <a:off x="1105033" y="1651063"/>
            <a:ext cx="7026909" cy="1869743"/>
          </a:xfrm>
          <a:prstGeom prst="rect">
            <a:avLst/>
          </a:prstGeom>
        </p:spPr>
        <p:txBody>
          <a:bodyPr vert="horz" wrap="square" lIns="0" tIns="0" rIns="0" bIns="0" rtlCol="0">
            <a:spAutoFit/>
          </a:bodyPr>
          <a:lstStyle/>
          <a:p>
            <a:pPr marL="12700">
              <a:lnSpc>
                <a:spcPct val="100000"/>
              </a:lnSpc>
            </a:pPr>
            <a:r>
              <a:rPr sz="2800" dirty="0">
                <a:latin typeface="Calibri"/>
                <a:cs typeface="Calibri"/>
              </a:rPr>
              <a:t>1.</a:t>
            </a:r>
            <a:r>
              <a:rPr sz="2800" spc="5" dirty="0">
                <a:latin typeface="Calibri"/>
                <a:cs typeface="Calibri"/>
              </a:rPr>
              <a:t> </a:t>
            </a:r>
            <a:r>
              <a:rPr sz="2800" spc="-5" dirty="0">
                <a:latin typeface="Calibri"/>
                <a:cs typeface="Calibri"/>
              </a:rPr>
              <a:t>Includ</a:t>
            </a:r>
            <a:r>
              <a:rPr sz="2800" dirty="0">
                <a:latin typeface="Calibri"/>
                <a:cs typeface="Calibri"/>
              </a:rPr>
              <a:t>e </a:t>
            </a:r>
            <a:r>
              <a:rPr sz="2800" spc="-5" dirty="0">
                <a:latin typeface="Calibri"/>
                <a:cs typeface="Calibri"/>
              </a:rPr>
              <a:t>th</a:t>
            </a:r>
            <a:r>
              <a:rPr sz="2800" dirty="0">
                <a:latin typeface="Calibri"/>
                <a:cs typeface="Calibri"/>
              </a:rPr>
              <a:t>e </a:t>
            </a:r>
            <a:r>
              <a:rPr sz="2800" spc="-5" dirty="0">
                <a:latin typeface="Calibri"/>
                <a:cs typeface="Calibri"/>
              </a:rPr>
              <a:t>heade</a:t>
            </a:r>
            <a:r>
              <a:rPr sz="2800" dirty="0">
                <a:latin typeface="Calibri"/>
                <a:cs typeface="Calibri"/>
              </a:rPr>
              <a:t>r</a:t>
            </a:r>
            <a:r>
              <a:rPr sz="2800" spc="5" dirty="0">
                <a:latin typeface="Calibri"/>
                <a:cs typeface="Calibri"/>
              </a:rPr>
              <a:t> </a:t>
            </a:r>
            <a:r>
              <a:rPr sz="2800" spc="-5" dirty="0">
                <a:latin typeface="Calibri"/>
                <a:cs typeface="Calibri"/>
              </a:rPr>
              <a:t>fil</a:t>
            </a:r>
            <a:r>
              <a:rPr sz="2800" dirty="0">
                <a:latin typeface="Calibri"/>
                <a:cs typeface="Calibri"/>
              </a:rPr>
              <a:t>e</a:t>
            </a:r>
            <a:r>
              <a:rPr sz="2800" spc="-5" dirty="0">
                <a:latin typeface="Calibri"/>
                <a:cs typeface="Calibri"/>
              </a:rPr>
              <a:t> </a:t>
            </a:r>
            <a:r>
              <a:rPr lang="en-US" sz="2800" spc="-5" dirty="0">
                <a:latin typeface="Calibri"/>
                <a:cs typeface="Calibri"/>
              </a:rPr>
              <a:t>[</a:t>
            </a:r>
            <a:r>
              <a:rPr lang="en-US" sz="2800" spc="-5" dirty="0">
                <a:latin typeface="Courier New" panose="02070309020205020404" pitchFamily="49" charset="0"/>
                <a:cs typeface="Courier New" panose="02070309020205020404" pitchFamily="49" charset="0"/>
              </a:rPr>
              <a:t>I/O</a:t>
            </a:r>
            <a:r>
              <a:rPr lang="en-US" sz="2800" spc="-5" dirty="0">
                <a:latin typeface="Calibri"/>
                <a:cs typeface="Calibri"/>
              </a:rPr>
              <a:t>]</a:t>
            </a:r>
            <a:r>
              <a:rPr sz="2800" spc="-10" dirty="0" err="1">
                <a:latin typeface="Courier New"/>
                <a:cs typeface="Courier New"/>
              </a:rPr>
              <a:t>fstream</a:t>
            </a:r>
            <a:endParaRPr sz="2800" dirty="0">
              <a:latin typeface="Courier New"/>
              <a:cs typeface="Courier New"/>
            </a:endParaRPr>
          </a:p>
          <a:p>
            <a:pPr>
              <a:lnSpc>
                <a:spcPct val="100000"/>
              </a:lnSpc>
              <a:spcBef>
                <a:spcPts val="17"/>
              </a:spcBef>
            </a:pPr>
            <a:endParaRPr sz="2350" dirty="0">
              <a:latin typeface="Times New Roman"/>
              <a:cs typeface="Times New Roman"/>
            </a:endParaRPr>
          </a:p>
          <a:p>
            <a:pPr marL="622300">
              <a:lnSpc>
                <a:spcPct val="100000"/>
              </a:lnSpc>
            </a:pPr>
            <a:r>
              <a:rPr sz="2000" spc="-5" dirty="0">
                <a:solidFill>
                  <a:srgbClr val="0033CC"/>
                </a:solidFill>
                <a:latin typeface="Courier New"/>
                <a:cs typeface="Courier New"/>
              </a:rPr>
              <a:t>#include </a:t>
            </a:r>
            <a:r>
              <a:rPr sz="2000" spc="-5" dirty="0">
                <a:latin typeface="Courier New"/>
                <a:cs typeface="Courier New"/>
              </a:rPr>
              <a:t>&lt;fstream&gt;</a:t>
            </a:r>
            <a:endParaRPr sz="2000" dirty="0">
              <a:latin typeface="Courier New"/>
              <a:cs typeface="Courier New"/>
            </a:endParaRPr>
          </a:p>
          <a:p>
            <a:pPr>
              <a:lnSpc>
                <a:spcPct val="100000"/>
              </a:lnSpc>
              <a:spcBef>
                <a:spcPts val="36"/>
              </a:spcBef>
            </a:pPr>
            <a:endParaRPr sz="2200" dirty="0">
              <a:latin typeface="Times New Roman"/>
              <a:cs typeface="Times New Roman"/>
            </a:endParaRPr>
          </a:p>
          <a:p>
            <a:pPr marL="622300">
              <a:lnSpc>
                <a:spcPct val="100000"/>
              </a:lnSpc>
            </a:pPr>
            <a:r>
              <a:rPr sz="2800" spc="-5" dirty="0">
                <a:latin typeface="Calibri"/>
                <a:cs typeface="Calibri"/>
              </a:rPr>
              <a:t>Th</a:t>
            </a:r>
            <a:r>
              <a:rPr sz="2800" dirty="0">
                <a:latin typeface="Calibri"/>
                <a:cs typeface="Calibri"/>
              </a:rPr>
              <a:t>e </a:t>
            </a:r>
            <a:r>
              <a:rPr sz="2800" spc="-5" dirty="0">
                <a:latin typeface="Calibri"/>
                <a:cs typeface="Calibri"/>
              </a:rPr>
              <a:t>librar</a:t>
            </a:r>
            <a:r>
              <a:rPr sz="2800" dirty="0">
                <a:latin typeface="Calibri"/>
                <a:cs typeface="Calibri"/>
              </a:rPr>
              <a:t>y</a:t>
            </a:r>
            <a:r>
              <a:rPr sz="2800" spc="5" dirty="0">
                <a:latin typeface="Calibri"/>
                <a:cs typeface="Calibri"/>
              </a:rPr>
              <a:t> </a:t>
            </a:r>
            <a:r>
              <a:rPr sz="2800" spc="-5" dirty="0">
                <a:latin typeface="Calibri"/>
                <a:cs typeface="Calibri"/>
              </a:rPr>
              <a:t>define</a:t>
            </a:r>
            <a:r>
              <a:rPr sz="2800" dirty="0">
                <a:latin typeface="Calibri"/>
                <a:cs typeface="Calibri"/>
              </a:rPr>
              <a:t>s</a:t>
            </a:r>
            <a:r>
              <a:rPr sz="2800" spc="10" dirty="0">
                <a:latin typeface="Calibri"/>
                <a:cs typeface="Calibri"/>
              </a:rPr>
              <a:t> </a:t>
            </a:r>
            <a:r>
              <a:rPr sz="2800" spc="-5" dirty="0">
                <a:latin typeface="Calibri"/>
                <a:cs typeface="Calibri"/>
              </a:rPr>
              <a:t>str</a:t>
            </a:r>
            <a:r>
              <a:rPr sz="2800" spc="-10" dirty="0">
                <a:latin typeface="Calibri"/>
                <a:cs typeface="Calibri"/>
              </a:rPr>
              <a:t>e</a:t>
            </a:r>
            <a:r>
              <a:rPr sz="2800" dirty="0">
                <a:latin typeface="Calibri"/>
                <a:cs typeface="Calibri"/>
              </a:rPr>
              <a:t>am </a:t>
            </a:r>
            <a:r>
              <a:rPr sz="2800" spc="-5" dirty="0">
                <a:latin typeface="Calibri"/>
                <a:cs typeface="Calibri"/>
              </a:rPr>
              <a:t>types:</a:t>
            </a:r>
            <a:endParaRPr sz="2800" dirty="0">
              <a:latin typeface="Calibri"/>
              <a:cs typeface="Calibri"/>
            </a:endParaRPr>
          </a:p>
        </p:txBody>
      </p:sp>
      <p:sp>
        <p:nvSpPr>
          <p:cNvPr id="4" name="object 4"/>
          <p:cNvSpPr txBox="1"/>
          <p:nvPr/>
        </p:nvSpPr>
        <p:spPr>
          <a:xfrm>
            <a:off x="2171807" y="3515568"/>
            <a:ext cx="1244600" cy="889000"/>
          </a:xfrm>
          <a:prstGeom prst="rect">
            <a:avLst/>
          </a:prstGeom>
        </p:spPr>
        <p:txBody>
          <a:bodyPr vert="horz" wrap="square" lIns="0" tIns="0" rIns="0" bIns="0" rtlCol="0">
            <a:spAutoFit/>
          </a:bodyPr>
          <a:lstStyle/>
          <a:p>
            <a:pPr marL="12700" marR="5080" algn="just">
              <a:lnSpc>
                <a:spcPct val="100000"/>
              </a:lnSpc>
            </a:pPr>
            <a:r>
              <a:rPr sz="2000" b="1" spc="-5" dirty="0">
                <a:latin typeface="Courier New"/>
                <a:cs typeface="Courier New"/>
              </a:rPr>
              <a:t>ifstream ofstream fstream</a:t>
            </a:r>
            <a:endParaRPr sz="2000">
              <a:latin typeface="Courier New"/>
              <a:cs typeface="Courier New"/>
            </a:endParaRPr>
          </a:p>
        </p:txBody>
      </p:sp>
      <p:sp>
        <p:nvSpPr>
          <p:cNvPr id="5" name="object 5"/>
          <p:cNvSpPr txBox="1"/>
          <p:nvPr/>
        </p:nvSpPr>
        <p:spPr>
          <a:xfrm>
            <a:off x="3391006" y="3511740"/>
            <a:ext cx="2664460" cy="892810"/>
          </a:xfrm>
          <a:prstGeom prst="rect">
            <a:avLst/>
          </a:prstGeom>
        </p:spPr>
        <p:txBody>
          <a:bodyPr vert="horz" wrap="square" lIns="0" tIns="0" rIns="0" bIns="0" rtlCol="0">
            <a:spAutoFit/>
          </a:bodyPr>
          <a:lstStyle/>
          <a:p>
            <a:pPr marL="469900" indent="-304800">
              <a:lnSpc>
                <a:spcPct val="100000"/>
              </a:lnSpc>
              <a:buFont typeface="Courier New"/>
              <a:buChar char="–"/>
              <a:tabLst>
                <a:tab pos="470534" algn="l"/>
              </a:tabLst>
            </a:pPr>
            <a:r>
              <a:rPr sz="2000" spc="-5" dirty="0">
                <a:latin typeface="Calibri"/>
                <a:cs typeface="Calibri"/>
              </a:rPr>
              <a:t>an input </a:t>
            </a:r>
            <a:r>
              <a:rPr sz="2000" spc="5" dirty="0">
                <a:latin typeface="Calibri"/>
                <a:cs typeface="Calibri"/>
              </a:rPr>
              <a:t>fi</a:t>
            </a:r>
            <a:r>
              <a:rPr sz="2000" spc="-5" dirty="0">
                <a:latin typeface="Calibri"/>
                <a:cs typeface="Calibri"/>
              </a:rPr>
              <a:t>le</a:t>
            </a:r>
            <a:r>
              <a:rPr sz="2000" spc="5" dirty="0">
                <a:latin typeface="Calibri"/>
                <a:cs typeface="Calibri"/>
              </a:rPr>
              <a:t> </a:t>
            </a:r>
            <a:r>
              <a:rPr sz="2000" spc="-5" dirty="0">
                <a:latin typeface="Calibri"/>
                <a:cs typeface="Calibri"/>
              </a:rPr>
              <a:t>stream</a:t>
            </a:r>
            <a:endParaRPr sz="2000">
              <a:latin typeface="Calibri"/>
              <a:cs typeface="Calibri"/>
            </a:endParaRPr>
          </a:p>
          <a:p>
            <a:pPr marL="469900" indent="-304800">
              <a:lnSpc>
                <a:spcPct val="100000"/>
              </a:lnSpc>
              <a:buFont typeface="Courier New"/>
              <a:buChar char="–"/>
              <a:tabLst>
                <a:tab pos="469900" algn="l"/>
              </a:tabLst>
            </a:pPr>
            <a:r>
              <a:rPr sz="2000" spc="-5" dirty="0">
                <a:latin typeface="Calibri"/>
                <a:cs typeface="Calibri"/>
              </a:rPr>
              <a:t>an output</a:t>
            </a:r>
            <a:r>
              <a:rPr sz="2000" spc="5" dirty="0">
                <a:latin typeface="Calibri"/>
                <a:cs typeface="Calibri"/>
              </a:rPr>
              <a:t> fi</a:t>
            </a:r>
            <a:r>
              <a:rPr sz="2000" spc="-5" dirty="0">
                <a:latin typeface="Calibri"/>
                <a:cs typeface="Calibri"/>
              </a:rPr>
              <a:t>le</a:t>
            </a:r>
            <a:r>
              <a:rPr sz="2000" spc="5" dirty="0">
                <a:latin typeface="Calibri"/>
                <a:cs typeface="Calibri"/>
              </a:rPr>
              <a:t> </a:t>
            </a:r>
            <a:r>
              <a:rPr sz="2000" dirty="0">
                <a:latin typeface="Calibri"/>
                <a:cs typeface="Calibri"/>
              </a:rPr>
              <a:t>stream</a:t>
            </a:r>
            <a:endParaRPr sz="2000">
              <a:latin typeface="Calibri"/>
              <a:cs typeface="Calibri"/>
            </a:endParaRPr>
          </a:p>
          <a:p>
            <a:pPr marL="12700">
              <a:lnSpc>
                <a:spcPct val="100000"/>
              </a:lnSpc>
            </a:pPr>
            <a:r>
              <a:rPr sz="2000" spc="-5" dirty="0">
                <a:latin typeface="Courier New"/>
                <a:cs typeface="Courier New"/>
              </a:rPr>
              <a:t>– </a:t>
            </a:r>
            <a:r>
              <a:rPr sz="2000" spc="-5" dirty="0">
                <a:latin typeface="Calibri"/>
                <a:cs typeface="Calibri"/>
              </a:rPr>
              <a:t>an </a:t>
            </a:r>
            <a:r>
              <a:rPr sz="2000" spc="-10" dirty="0">
                <a:latin typeface="Calibri"/>
                <a:cs typeface="Calibri"/>
              </a:rPr>
              <a:t>in/ou</a:t>
            </a:r>
            <a:r>
              <a:rPr sz="2000" spc="-5" dirty="0">
                <a:latin typeface="Calibri"/>
                <a:cs typeface="Calibri"/>
              </a:rPr>
              <a:t>t</a:t>
            </a:r>
            <a:r>
              <a:rPr sz="2000" spc="5" dirty="0">
                <a:latin typeface="Calibri"/>
                <a:cs typeface="Calibri"/>
              </a:rPr>
              <a:t> fi</a:t>
            </a:r>
            <a:r>
              <a:rPr sz="2000" spc="-5" dirty="0">
                <a:latin typeface="Calibri"/>
                <a:cs typeface="Calibri"/>
              </a:rPr>
              <a:t>le</a:t>
            </a:r>
            <a:r>
              <a:rPr sz="2000" spc="5" dirty="0">
                <a:latin typeface="Calibri"/>
                <a:cs typeface="Calibri"/>
              </a:rPr>
              <a:t> </a:t>
            </a:r>
            <a:r>
              <a:rPr sz="2000" spc="-5" dirty="0">
                <a:latin typeface="Calibri"/>
                <a:cs typeface="Calibri"/>
              </a:rPr>
              <a:t>stream</a:t>
            </a:r>
            <a:endParaRPr sz="2000">
              <a:latin typeface="Calibri"/>
              <a:cs typeface="Calibri"/>
            </a:endParaRPr>
          </a:p>
        </p:txBody>
      </p:sp>
      <p:sp>
        <p:nvSpPr>
          <p:cNvPr id="6" name="object 6"/>
          <p:cNvSpPr txBox="1"/>
          <p:nvPr/>
        </p:nvSpPr>
        <p:spPr>
          <a:xfrm>
            <a:off x="1733683" y="4572825"/>
            <a:ext cx="2884805" cy="381635"/>
          </a:xfrm>
          <a:prstGeom prst="rect">
            <a:avLst/>
          </a:prstGeom>
        </p:spPr>
        <p:txBody>
          <a:bodyPr vert="horz" wrap="square" lIns="0" tIns="0" rIns="0" bIns="0" rtlCol="0">
            <a:spAutoFit/>
          </a:bodyPr>
          <a:lstStyle/>
          <a:p>
            <a:pPr marL="12700">
              <a:lnSpc>
                <a:spcPct val="100000"/>
              </a:lnSpc>
            </a:pPr>
            <a:r>
              <a:rPr sz="2800" spc="-5" dirty="0">
                <a:latin typeface="Calibri"/>
                <a:cs typeface="Calibri"/>
              </a:rPr>
              <a:t>an</a:t>
            </a:r>
            <a:r>
              <a:rPr sz="2800" dirty="0">
                <a:latin typeface="Calibri"/>
                <a:cs typeface="Calibri"/>
              </a:rPr>
              <a:t>d </a:t>
            </a:r>
            <a:r>
              <a:rPr sz="2800" spc="-5" dirty="0">
                <a:latin typeface="Calibri"/>
                <a:cs typeface="Calibri"/>
              </a:rPr>
              <a:t>str</a:t>
            </a:r>
            <a:r>
              <a:rPr sz="2800" spc="-10" dirty="0">
                <a:latin typeface="Calibri"/>
                <a:cs typeface="Calibri"/>
              </a:rPr>
              <a:t>e</a:t>
            </a:r>
            <a:r>
              <a:rPr sz="2800" dirty="0">
                <a:latin typeface="Calibri"/>
                <a:cs typeface="Calibri"/>
              </a:rPr>
              <a:t>am </a:t>
            </a:r>
            <a:r>
              <a:rPr sz="2800" spc="-5" dirty="0">
                <a:latin typeface="Calibri"/>
                <a:cs typeface="Calibri"/>
              </a:rPr>
              <a:t>objects:</a:t>
            </a:r>
            <a:endParaRPr sz="2800">
              <a:latin typeface="Calibri"/>
              <a:cs typeface="Calibri"/>
            </a:endParaRPr>
          </a:p>
        </p:txBody>
      </p:sp>
      <p:sp>
        <p:nvSpPr>
          <p:cNvPr id="7" name="object 7"/>
          <p:cNvSpPr txBox="1"/>
          <p:nvPr/>
        </p:nvSpPr>
        <p:spPr>
          <a:xfrm>
            <a:off x="2133720" y="5035740"/>
            <a:ext cx="818515" cy="648335"/>
          </a:xfrm>
          <a:prstGeom prst="rect">
            <a:avLst/>
          </a:prstGeom>
        </p:spPr>
        <p:txBody>
          <a:bodyPr vert="horz" wrap="square" lIns="0" tIns="0" rIns="0" bIns="0" rtlCol="0">
            <a:spAutoFit/>
          </a:bodyPr>
          <a:lstStyle/>
          <a:p>
            <a:pPr marL="50800">
              <a:lnSpc>
                <a:spcPct val="100000"/>
              </a:lnSpc>
            </a:pPr>
            <a:r>
              <a:rPr sz="2000" b="1" spc="-5" dirty="0">
                <a:latin typeface="Courier New"/>
                <a:cs typeface="Courier New"/>
              </a:rPr>
              <a:t>cin </a:t>
            </a:r>
            <a:r>
              <a:rPr sz="2000" spc="-5" dirty="0">
                <a:latin typeface="Calibri"/>
                <a:cs typeface="Calibri"/>
              </a:rPr>
              <a:t>–</a:t>
            </a:r>
            <a:endParaRPr sz="2000">
              <a:latin typeface="Calibri"/>
              <a:cs typeface="Calibri"/>
            </a:endParaRPr>
          </a:p>
          <a:p>
            <a:pPr marL="12700">
              <a:lnSpc>
                <a:spcPct val="100000"/>
              </a:lnSpc>
              <a:spcBef>
                <a:spcPts val="470"/>
              </a:spcBef>
            </a:pPr>
            <a:r>
              <a:rPr sz="2000" b="1" spc="-5" dirty="0">
                <a:latin typeface="Courier New"/>
                <a:cs typeface="Courier New"/>
              </a:rPr>
              <a:t>cout</a:t>
            </a:r>
            <a:r>
              <a:rPr sz="2000" b="1" spc="-750" dirty="0">
                <a:latin typeface="Courier New"/>
                <a:cs typeface="Courier New"/>
              </a:rPr>
              <a:t> </a:t>
            </a:r>
            <a:r>
              <a:rPr sz="2000" spc="-5" dirty="0">
                <a:latin typeface="Calibri"/>
                <a:cs typeface="Calibri"/>
              </a:rPr>
              <a:t>–</a:t>
            </a:r>
            <a:endParaRPr sz="2000">
              <a:latin typeface="Calibri"/>
              <a:cs typeface="Calibri"/>
            </a:endParaRPr>
          </a:p>
        </p:txBody>
      </p:sp>
      <p:sp>
        <p:nvSpPr>
          <p:cNvPr id="8" name="object 8"/>
          <p:cNvSpPr txBox="1"/>
          <p:nvPr/>
        </p:nvSpPr>
        <p:spPr>
          <a:xfrm>
            <a:off x="3080117" y="5035740"/>
            <a:ext cx="3677920" cy="644525"/>
          </a:xfrm>
          <a:prstGeom prst="rect">
            <a:avLst/>
          </a:prstGeom>
        </p:spPr>
        <p:txBody>
          <a:bodyPr vert="horz" wrap="square" lIns="0" tIns="0" rIns="0" bIns="0" rtlCol="0">
            <a:spAutoFit/>
          </a:bodyPr>
          <a:lstStyle/>
          <a:p>
            <a:pPr marL="31115" marR="5080" indent="-19050">
              <a:lnSpc>
                <a:spcPct val="119700"/>
              </a:lnSpc>
              <a:tabLst>
                <a:tab pos="2602230" algn="l"/>
              </a:tabLst>
            </a:pPr>
            <a:r>
              <a:rPr sz="2000" spc="-10" dirty="0">
                <a:latin typeface="Calibri"/>
                <a:cs typeface="Calibri"/>
              </a:rPr>
              <a:t>s</a:t>
            </a:r>
            <a:r>
              <a:rPr sz="2000" spc="-5" dirty="0">
                <a:latin typeface="Calibri"/>
                <a:cs typeface="Calibri"/>
              </a:rPr>
              <a:t>tandard</a:t>
            </a:r>
            <a:r>
              <a:rPr sz="2000" spc="5" dirty="0">
                <a:latin typeface="Calibri"/>
                <a:cs typeface="Calibri"/>
              </a:rPr>
              <a:t> </a:t>
            </a:r>
            <a:r>
              <a:rPr sz="2000" spc="-10" dirty="0">
                <a:latin typeface="Calibri"/>
                <a:cs typeface="Calibri"/>
              </a:rPr>
              <a:t>inpu</a:t>
            </a:r>
            <a:r>
              <a:rPr sz="2000" spc="-5" dirty="0">
                <a:latin typeface="Calibri"/>
                <a:cs typeface="Calibri"/>
              </a:rPr>
              <a:t>t</a:t>
            </a:r>
            <a:r>
              <a:rPr sz="2000" spc="10" dirty="0">
                <a:latin typeface="Calibri"/>
                <a:cs typeface="Calibri"/>
              </a:rPr>
              <a:t> </a:t>
            </a:r>
            <a:r>
              <a:rPr sz="2000" spc="-5" dirty="0">
                <a:latin typeface="Calibri"/>
                <a:cs typeface="Calibri"/>
              </a:rPr>
              <a:t>s</a:t>
            </a:r>
            <a:r>
              <a:rPr sz="2000" dirty="0">
                <a:latin typeface="Calibri"/>
                <a:cs typeface="Calibri"/>
              </a:rPr>
              <a:t>t</a:t>
            </a:r>
            <a:r>
              <a:rPr sz="2000" spc="-5" dirty="0">
                <a:latin typeface="Calibri"/>
                <a:cs typeface="Calibri"/>
              </a:rPr>
              <a:t>ream</a:t>
            </a:r>
            <a:r>
              <a:rPr sz="2000" dirty="0">
                <a:latin typeface="Calibri"/>
                <a:cs typeface="Calibri"/>
              </a:rPr>
              <a:t>	</a:t>
            </a:r>
            <a:r>
              <a:rPr sz="2000" spc="-5" dirty="0">
                <a:latin typeface="Calibri"/>
                <a:cs typeface="Calibri"/>
              </a:rPr>
              <a:t>(buffered) sta</a:t>
            </a:r>
            <a:r>
              <a:rPr sz="2000" spc="-10" dirty="0">
                <a:latin typeface="Calibri"/>
                <a:cs typeface="Calibri"/>
              </a:rPr>
              <a:t>n</a:t>
            </a:r>
            <a:r>
              <a:rPr sz="2000" dirty="0">
                <a:latin typeface="Calibri"/>
                <a:cs typeface="Calibri"/>
              </a:rPr>
              <a:t>da</a:t>
            </a:r>
            <a:r>
              <a:rPr sz="2000" spc="-5" dirty="0">
                <a:latin typeface="Calibri"/>
                <a:cs typeface="Calibri"/>
              </a:rPr>
              <a:t>rd output</a:t>
            </a:r>
            <a:r>
              <a:rPr sz="2000" spc="10" dirty="0">
                <a:latin typeface="Calibri"/>
                <a:cs typeface="Calibri"/>
              </a:rPr>
              <a:t> </a:t>
            </a:r>
            <a:r>
              <a:rPr sz="2000" spc="-5" dirty="0">
                <a:latin typeface="Calibri"/>
                <a:cs typeface="Calibri"/>
              </a:rPr>
              <a:t>s</a:t>
            </a:r>
            <a:r>
              <a:rPr sz="2000" dirty="0">
                <a:latin typeface="Calibri"/>
                <a:cs typeface="Calibri"/>
              </a:rPr>
              <a:t>t</a:t>
            </a:r>
            <a:r>
              <a:rPr sz="2000" spc="-5" dirty="0">
                <a:latin typeface="Calibri"/>
                <a:cs typeface="Calibri"/>
              </a:rPr>
              <a:t>ream</a:t>
            </a:r>
            <a:r>
              <a:rPr sz="2000" dirty="0">
                <a:latin typeface="Calibri"/>
                <a:cs typeface="Calibri"/>
              </a:rPr>
              <a:t>  </a:t>
            </a:r>
            <a:r>
              <a:rPr sz="2000" spc="-5" dirty="0">
                <a:latin typeface="Calibri"/>
                <a:cs typeface="Calibri"/>
              </a:rPr>
              <a:t>(buffered)</a:t>
            </a:r>
            <a:endParaRPr sz="2000">
              <a:latin typeface="Calibri"/>
              <a:cs typeface="Calibri"/>
            </a:endParaRPr>
          </a:p>
        </p:txBody>
      </p:sp>
      <p:sp>
        <p:nvSpPr>
          <p:cNvPr id="9" name="object 9"/>
          <p:cNvSpPr txBox="1"/>
          <p:nvPr/>
        </p:nvSpPr>
        <p:spPr>
          <a:xfrm>
            <a:off x="2171833" y="5765717"/>
            <a:ext cx="5014595" cy="283210"/>
          </a:xfrm>
          <a:prstGeom prst="rect">
            <a:avLst/>
          </a:prstGeom>
        </p:spPr>
        <p:txBody>
          <a:bodyPr vert="horz" wrap="square" lIns="0" tIns="0" rIns="0" bIns="0" rtlCol="0">
            <a:spAutoFit/>
          </a:bodyPr>
          <a:lstStyle/>
          <a:p>
            <a:pPr marL="12700">
              <a:lnSpc>
                <a:spcPct val="100000"/>
              </a:lnSpc>
              <a:tabLst>
                <a:tab pos="3538220" algn="l"/>
              </a:tabLst>
            </a:pPr>
            <a:r>
              <a:rPr sz="2000" b="1" spc="-5" dirty="0">
                <a:latin typeface="Courier New"/>
                <a:cs typeface="Courier New"/>
              </a:rPr>
              <a:t>cerr </a:t>
            </a:r>
            <a:r>
              <a:rPr sz="2000" spc="-5" dirty="0">
                <a:latin typeface="Courier New"/>
                <a:cs typeface="Courier New"/>
              </a:rPr>
              <a:t>- </a:t>
            </a:r>
            <a:r>
              <a:rPr sz="2000" spc="-5" dirty="0">
                <a:latin typeface="Calibri"/>
                <a:cs typeface="Calibri"/>
              </a:rPr>
              <a:t>standard</a:t>
            </a:r>
            <a:r>
              <a:rPr sz="2000" spc="5" dirty="0">
                <a:latin typeface="Calibri"/>
                <a:cs typeface="Calibri"/>
              </a:rPr>
              <a:t> </a:t>
            </a:r>
            <a:r>
              <a:rPr sz="2000" spc="-5" dirty="0">
                <a:latin typeface="Calibri"/>
                <a:cs typeface="Calibri"/>
              </a:rPr>
              <a:t>error</a:t>
            </a:r>
            <a:r>
              <a:rPr sz="2000" spc="-10" dirty="0">
                <a:latin typeface="Calibri"/>
                <a:cs typeface="Calibri"/>
              </a:rPr>
              <a:t> </a:t>
            </a:r>
            <a:r>
              <a:rPr sz="2000" spc="-5" dirty="0">
                <a:latin typeface="Calibri"/>
                <a:cs typeface="Calibri"/>
              </a:rPr>
              <a:t>s</a:t>
            </a:r>
            <a:r>
              <a:rPr sz="2000" dirty="0">
                <a:latin typeface="Calibri"/>
                <a:cs typeface="Calibri"/>
              </a:rPr>
              <a:t>t</a:t>
            </a:r>
            <a:r>
              <a:rPr sz="2000" spc="-5" dirty="0">
                <a:latin typeface="Calibri"/>
                <a:cs typeface="Calibri"/>
              </a:rPr>
              <a:t>ream</a:t>
            </a:r>
            <a:r>
              <a:rPr sz="2000" dirty="0">
                <a:latin typeface="Calibri"/>
                <a:cs typeface="Calibri"/>
              </a:rPr>
              <a:t>	</a:t>
            </a:r>
            <a:r>
              <a:rPr sz="2000" spc="-5" dirty="0">
                <a:latin typeface="Calibri"/>
                <a:cs typeface="Calibri"/>
              </a:rPr>
              <a:t>(not</a:t>
            </a:r>
            <a:r>
              <a:rPr sz="2000" dirty="0">
                <a:latin typeface="Calibri"/>
                <a:cs typeface="Calibri"/>
              </a:rPr>
              <a:t> </a:t>
            </a:r>
            <a:r>
              <a:rPr sz="2000" spc="-5" dirty="0">
                <a:latin typeface="Calibri"/>
                <a:cs typeface="Calibri"/>
              </a:rPr>
              <a:t>buffered)</a:t>
            </a:r>
            <a:endParaRPr sz="2000">
              <a:latin typeface="Calibri"/>
              <a:cs typeface="Calibri"/>
            </a:endParaRPr>
          </a:p>
        </p:txBody>
      </p:sp>
    </p:spTree>
    <p:extLst>
      <p:ext uri="{BB962C8B-B14F-4D97-AF65-F5344CB8AC3E}">
        <p14:creationId xmlns:p14="http://schemas.microsoft.com/office/powerpoint/2010/main" val="4049437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3411" y="977709"/>
            <a:ext cx="7026909" cy="534035"/>
          </a:xfrm>
          <a:prstGeom prst="rect">
            <a:avLst/>
          </a:prstGeom>
        </p:spPr>
        <p:txBody>
          <a:bodyPr vert="horz" wrap="square" lIns="0" tIns="0" rIns="0" bIns="0" rtlCol="0">
            <a:spAutoFit/>
          </a:bodyPr>
          <a:lstStyle/>
          <a:p>
            <a:pPr marL="12700">
              <a:lnSpc>
                <a:spcPct val="100000"/>
              </a:lnSpc>
            </a:pPr>
            <a:r>
              <a:rPr sz="4000" dirty="0"/>
              <a:t>Major </a:t>
            </a:r>
            <a:r>
              <a:rPr sz="4000" spc="-5" dirty="0"/>
              <a:t>Step</a:t>
            </a:r>
            <a:r>
              <a:rPr sz="4000" dirty="0"/>
              <a:t>s for</a:t>
            </a:r>
            <a:r>
              <a:rPr sz="4000" spc="-5" dirty="0"/>
              <a:t> Creatin</a:t>
            </a:r>
            <a:r>
              <a:rPr sz="4000" dirty="0"/>
              <a:t>g</a:t>
            </a:r>
            <a:r>
              <a:rPr sz="4000" spc="10" dirty="0"/>
              <a:t> </a:t>
            </a:r>
            <a:r>
              <a:rPr sz="4000" dirty="0"/>
              <a:t>a</a:t>
            </a:r>
            <a:r>
              <a:rPr sz="4000" spc="-5" dirty="0"/>
              <a:t> Stream</a:t>
            </a:r>
            <a:endParaRPr sz="4000"/>
          </a:p>
        </p:txBody>
      </p:sp>
      <p:sp>
        <p:nvSpPr>
          <p:cNvPr id="3" name="object 3"/>
          <p:cNvSpPr txBox="1"/>
          <p:nvPr/>
        </p:nvSpPr>
        <p:spPr>
          <a:xfrm>
            <a:off x="1137037" y="2113851"/>
            <a:ext cx="4220845" cy="381635"/>
          </a:xfrm>
          <a:prstGeom prst="rect">
            <a:avLst/>
          </a:prstGeom>
        </p:spPr>
        <p:txBody>
          <a:bodyPr vert="horz" wrap="square" lIns="0" tIns="0" rIns="0" bIns="0" rtlCol="0">
            <a:spAutoFit/>
          </a:bodyPr>
          <a:lstStyle/>
          <a:p>
            <a:pPr marL="12700">
              <a:lnSpc>
                <a:spcPct val="100000"/>
              </a:lnSpc>
            </a:pPr>
            <a:r>
              <a:rPr sz="2800" dirty="0">
                <a:latin typeface="Calibri"/>
                <a:cs typeface="Calibri"/>
              </a:rPr>
              <a:t>2.</a:t>
            </a:r>
            <a:r>
              <a:rPr sz="2800" spc="5" dirty="0">
                <a:latin typeface="Calibri"/>
                <a:cs typeface="Calibri"/>
              </a:rPr>
              <a:t> </a:t>
            </a:r>
            <a:r>
              <a:rPr sz="2800" spc="-5" dirty="0">
                <a:latin typeface="Calibri"/>
                <a:cs typeface="Calibri"/>
              </a:rPr>
              <a:t>Declar</a:t>
            </a:r>
            <a:r>
              <a:rPr sz="2800" dirty="0">
                <a:latin typeface="Calibri"/>
                <a:cs typeface="Calibri"/>
              </a:rPr>
              <a:t>e</a:t>
            </a:r>
            <a:r>
              <a:rPr sz="2800" spc="-5" dirty="0">
                <a:latin typeface="Calibri"/>
                <a:cs typeface="Calibri"/>
              </a:rPr>
              <a:t> fil</a:t>
            </a:r>
            <a:r>
              <a:rPr sz="2800" dirty="0">
                <a:latin typeface="Calibri"/>
                <a:cs typeface="Calibri"/>
              </a:rPr>
              <a:t>e </a:t>
            </a:r>
            <a:r>
              <a:rPr sz="2800" spc="-5" dirty="0">
                <a:latin typeface="Calibri"/>
                <a:cs typeface="Calibri"/>
              </a:rPr>
              <a:t>strea</a:t>
            </a:r>
            <a:r>
              <a:rPr sz="2800" dirty="0">
                <a:latin typeface="Calibri"/>
                <a:cs typeface="Calibri"/>
              </a:rPr>
              <a:t>m</a:t>
            </a:r>
            <a:r>
              <a:rPr sz="2800" spc="5" dirty="0">
                <a:latin typeface="Calibri"/>
                <a:cs typeface="Calibri"/>
              </a:rPr>
              <a:t> </a:t>
            </a:r>
            <a:r>
              <a:rPr sz="2800" spc="-5" dirty="0">
                <a:latin typeface="Calibri"/>
                <a:cs typeface="Calibri"/>
              </a:rPr>
              <a:t>objects</a:t>
            </a:r>
            <a:endParaRPr sz="2800">
              <a:latin typeface="Calibri"/>
              <a:cs typeface="Calibri"/>
            </a:endParaRPr>
          </a:p>
        </p:txBody>
      </p:sp>
      <p:sp>
        <p:nvSpPr>
          <p:cNvPr id="4" name="object 4"/>
          <p:cNvSpPr txBox="1"/>
          <p:nvPr/>
        </p:nvSpPr>
        <p:spPr>
          <a:xfrm>
            <a:off x="1594237" y="2600986"/>
            <a:ext cx="1564005" cy="1296670"/>
          </a:xfrm>
          <a:prstGeom prst="rect">
            <a:avLst/>
          </a:prstGeom>
        </p:spPr>
        <p:txBody>
          <a:bodyPr vert="horz" wrap="square" lIns="0" tIns="0" rIns="0" bIns="0" rtlCol="0">
            <a:spAutoFit/>
          </a:bodyPr>
          <a:lstStyle/>
          <a:p>
            <a:pPr marL="12700" marR="5080">
              <a:lnSpc>
                <a:spcPct val="117300"/>
              </a:lnSpc>
            </a:pPr>
            <a:r>
              <a:rPr sz="2400" spc="-5" dirty="0">
                <a:latin typeface="Courier New"/>
                <a:cs typeface="Courier New"/>
              </a:rPr>
              <a:t>ifstream ofstream</a:t>
            </a:r>
            <a:endParaRPr sz="2400">
              <a:latin typeface="Courier New"/>
              <a:cs typeface="Courier New"/>
            </a:endParaRPr>
          </a:p>
          <a:p>
            <a:pPr marL="44450">
              <a:lnSpc>
                <a:spcPct val="100000"/>
              </a:lnSpc>
              <a:spcBef>
                <a:spcPts val="1855"/>
              </a:spcBef>
            </a:pPr>
            <a:r>
              <a:rPr sz="2000" spc="-5" dirty="0">
                <a:latin typeface="Calibri"/>
                <a:cs typeface="Calibri"/>
              </a:rPr>
              <a:t>( </a:t>
            </a:r>
            <a:r>
              <a:rPr sz="2000" spc="-5" dirty="0">
                <a:latin typeface="Courier New"/>
                <a:cs typeface="Courier New"/>
              </a:rPr>
              <a:t>cin,</a:t>
            </a:r>
            <a:r>
              <a:rPr sz="2000" dirty="0">
                <a:latin typeface="Courier New"/>
                <a:cs typeface="Courier New"/>
              </a:rPr>
              <a:t> </a:t>
            </a:r>
            <a:r>
              <a:rPr sz="2000" spc="-5" dirty="0">
                <a:latin typeface="Courier New"/>
                <a:cs typeface="Courier New"/>
              </a:rPr>
              <a:t>cout</a:t>
            </a:r>
            <a:endParaRPr sz="2000">
              <a:latin typeface="Courier New"/>
              <a:cs typeface="Courier New"/>
            </a:endParaRPr>
          </a:p>
        </p:txBody>
      </p:sp>
      <p:sp>
        <p:nvSpPr>
          <p:cNvPr id="5" name="object 5"/>
          <p:cNvSpPr txBox="1"/>
          <p:nvPr/>
        </p:nvSpPr>
        <p:spPr>
          <a:xfrm>
            <a:off x="3236377" y="2600986"/>
            <a:ext cx="3686175" cy="1296670"/>
          </a:xfrm>
          <a:prstGeom prst="rect">
            <a:avLst/>
          </a:prstGeom>
        </p:spPr>
        <p:txBody>
          <a:bodyPr vert="horz" wrap="square" lIns="0" tIns="0" rIns="0" bIns="0" rtlCol="0">
            <a:spAutoFit/>
          </a:bodyPr>
          <a:lstStyle/>
          <a:p>
            <a:pPr marL="12700" marR="2205355">
              <a:lnSpc>
                <a:spcPct val="117300"/>
              </a:lnSpc>
            </a:pPr>
            <a:r>
              <a:rPr sz="2400" spc="-5" dirty="0">
                <a:latin typeface="Courier New"/>
                <a:cs typeface="Courier New"/>
              </a:rPr>
              <a:t>inData; outData;</a:t>
            </a:r>
            <a:endParaRPr sz="2400">
              <a:latin typeface="Courier New"/>
              <a:cs typeface="Courier New"/>
            </a:endParaRPr>
          </a:p>
          <a:p>
            <a:pPr marL="60960">
              <a:lnSpc>
                <a:spcPct val="100000"/>
              </a:lnSpc>
              <a:spcBef>
                <a:spcPts val="1855"/>
              </a:spcBef>
              <a:tabLst>
                <a:tab pos="601980" algn="l"/>
              </a:tabLst>
            </a:pPr>
            <a:r>
              <a:rPr sz="2000" spc="-5" dirty="0">
                <a:latin typeface="Calibri"/>
                <a:cs typeface="Calibri"/>
              </a:rPr>
              <a:t>and	</a:t>
            </a:r>
            <a:r>
              <a:rPr sz="2000" spc="-5" dirty="0">
                <a:latin typeface="Courier New"/>
                <a:cs typeface="Courier New"/>
              </a:rPr>
              <a:t>cerr </a:t>
            </a:r>
            <a:r>
              <a:rPr sz="2000" spc="-5" dirty="0">
                <a:latin typeface="Calibri"/>
                <a:cs typeface="Calibri"/>
              </a:rPr>
              <a:t>are already</a:t>
            </a:r>
            <a:r>
              <a:rPr sz="2000" dirty="0">
                <a:latin typeface="Calibri"/>
                <a:cs typeface="Calibri"/>
              </a:rPr>
              <a:t> </a:t>
            </a:r>
            <a:r>
              <a:rPr sz="2000" spc="-5" dirty="0">
                <a:latin typeface="Calibri"/>
                <a:cs typeface="Calibri"/>
              </a:rPr>
              <a:t> declared</a:t>
            </a:r>
            <a:r>
              <a:rPr sz="2000" spc="5" dirty="0">
                <a:latin typeface="Calibri"/>
                <a:cs typeface="Calibri"/>
              </a:rPr>
              <a:t> </a:t>
            </a:r>
            <a:r>
              <a:rPr sz="2000" spc="-5" dirty="0">
                <a:latin typeface="Calibri"/>
                <a:cs typeface="Calibri"/>
              </a:rPr>
              <a:t>)</a:t>
            </a:r>
            <a:endParaRPr sz="2000">
              <a:latin typeface="Calibri"/>
              <a:cs typeface="Calibri"/>
            </a:endParaRPr>
          </a:p>
        </p:txBody>
      </p:sp>
      <p:sp>
        <p:nvSpPr>
          <p:cNvPr id="6" name="object 6"/>
          <p:cNvSpPr txBox="1"/>
          <p:nvPr/>
        </p:nvSpPr>
        <p:spPr>
          <a:xfrm>
            <a:off x="3163195" y="5522467"/>
            <a:ext cx="1229360" cy="254000"/>
          </a:xfrm>
          <a:prstGeom prst="rect">
            <a:avLst/>
          </a:prstGeom>
        </p:spPr>
        <p:txBody>
          <a:bodyPr vert="horz" wrap="square" lIns="0" tIns="0" rIns="0" bIns="0" rtlCol="0">
            <a:spAutoFit/>
          </a:bodyPr>
          <a:lstStyle/>
          <a:p>
            <a:pPr marL="12700">
              <a:lnSpc>
                <a:spcPct val="100000"/>
              </a:lnSpc>
            </a:pPr>
            <a:r>
              <a:rPr sz="1800" dirty="0">
                <a:latin typeface="Calibri"/>
                <a:cs typeface="Calibri"/>
              </a:rPr>
              <a:t>C++</a:t>
            </a:r>
            <a:r>
              <a:rPr sz="1800" spc="10" dirty="0">
                <a:latin typeface="Calibri"/>
                <a:cs typeface="Calibri"/>
              </a:rPr>
              <a:t> </a:t>
            </a:r>
            <a:r>
              <a:rPr sz="1800" spc="-5" dirty="0">
                <a:latin typeface="Calibri"/>
                <a:cs typeface="Calibri"/>
              </a:rPr>
              <a:t>program</a:t>
            </a:r>
            <a:endParaRPr sz="1800">
              <a:latin typeface="Calibri"/>
              <a:cs typeface="Calibri"/>
            </a:endParaRPr>
          </a:p>
        </p:txBody>
      </p:sp>
      <p:sp>
        <p:nvSpPr>
          <p:cNvPr id="7" name="object 7"/>
          <p:cNvSpPr/>
          <p:nvPr/>
        </p:nvSpPr>
        <p:spPr>
          <a:xfrm>
            <a:off x="2168537" y="4560570"/>
            <a:ext cx="4005579" cy="2018030"/>
          </a:xfrm>
          <a:custGeom>
            <a:avLst/>
            <a:gdLst/>
            <a:ahLst/>
            <a:cxnLst/>
            <a:rect l="l" t="t" r="r" b="b"/>
            <a:pathLst>
              <a:path w="4005579" h="2018029">
                <a:moveTo>
                  <a:pt x="2002536" y="0"/>
                </a:moveTo>
                <a:lnTo>
                  <a:pt x="1838338" y="3345"/>
                </a:lnTo>
                <a:lnTo>
                  <a:pt x="1677789" y="13209"/>
                </a:lnTo>
                <a:lnTo>
                  <a:pt x="1521403" y="29330"/>
                </a:lnTo>
                <a:lnTo>
                  <a:pt x="1369698" y="51450"/>
                </a:lnTo>
                <a:lnTo>
                  <a:pt x="1223188" y="79307"/>
                </a:lnTo>
                <a:lnTo>
                  <a:pt x="1082391" y="112642"/>
                </a:lnTo>
                <a:lnTo>
                  <a:pt x="947822" y="151195"/>
                </a:lnTo>
                <a:lnTo>
                  <a:pt x="819997" y="194706"/>
                </a:lnTo>
                <a:lnTo>
                  <a:pt x="699432" y="242914"/>
                </a:lnTo>
                <a:lnTo>
                  <a:pt x="586644" y="295560"/>
                </a:lnTo>
                <a:lnTo>
                  <a:pt x="482149" y="352384"/>
                </a:lnTo>
                <a:lnTo>
                  <a:pt x="386462" y="413125"/>
                </a:lnTo>
                <a:lnTo>
                  <a:pt x="300099" y="477524"/>
                </a:lnTo>
                <a:lnTo>
                  <a:pt x="223577" y="545321"/>
                </a:lnTo>
                <a:lnTo>
                  <a:pt x="157412" y="616255"/>
                </a:lnTo>
                <a:lnTo>
                  <a:pt x="102120" y="690067"/>
                </a:lnTo>
                <a:lnTo>
                  <a:pt x="58216" y="766496"/>
                </a:lnTo>
                <a:lnTo>
                  <a:pt x="26218" y="845282"/>
                </a:lnTo>
                <a:lnTo>
                  <a:pt x="6640" y="926166"/>
                </a:lnTo>
                <a:lnTo>
                  <a:pt x="0" y="1008888"/>
                </a:lnTo>
                <a:lnTo>
                  <a:pt x="6640" y="1091609"/>
                </a:lnTo>
                <a:lnTo>
                  <a:pt x="26218" y="1172493"/>
                </a:lnTo>
                <a:lnTo>
                  <a:pt x="58216" y="1251279"/>
                </a:lnTo>
                <a:lnTo>
                  <a:pt x="102120" y="1327708"/>
                </a:lnTo>
                <a:lnTo>
                  <a:pt x="157412" y="1401520"/>
                </a:lnTo>
                <a:lnTo>
                  <a:pt x="223577" y="1472454"/>
                </a:lnTo>
                <a:lnTo>
                  <a:pt x="300099" y="1540251"/>
                </a:lnTo>
                <a:lnTo>
                  <a:pt x="386462" y="1604650"/>
                </a:lnTo>
                <a:lnTo>
                  <a:pt x="482149" y="1665391"/>
                </a:lnTo>
                <a:lnTo>
                  <a:pt x="586644" y="1722215"/>
                </a:lnTo>
                <a:lnTo>
                  <a:pt x="699432" y="1774861"/>
                </a:lnTo>
                <a:lnTo>
                  <a:pt x="819997" y="1823069"/>
                </a:lnTo>
                <a:lnTo>
                  <a:pt x="947822" y="1866580"/>
                </a:lnTo>
                <a:lnTo>
                  <a:pt x="1082391" y="1905133"/>
                </a:lnTo>
                <a:lnTo>
                  <a:pt x="1223188" y="1938468"/>
                </a:lnTo>
                <a:lnTo>
                  <a:pt x="1369698" y="1966325"/>
                </a:lnTo>
                <a:lnTo>
                  <a:pt x="1521403" y="1988445"/>
                </a:lnTo>
                <a:lnTo>
                  <a:pt x="1677789" y="2004566"/>
                </a:lnTo>
                <a:lnTo>
                  <a:pt x="1838338" y="2014430"/>
                </a:lnTo>
                <a:lnTo>
                  <a:pt x="2002536" y="2017776"/>
                </a:lnTo>
                <a:lnTo>
                  <a:pt x="2166836" y="2014430"/>
                </a:lnTo>
                <a:lnTo>
                  <a:pt x="2327468" y="2004566"/>
                </a:lnTo>
                <a:lnTo>
                  <a:pt x="2483916" y="1988445"/>
                </a:lnTo>
                <a:lnTo>
                  <a:pt x="2635666" y="1966325"/>
                </a:lnTo>
                <a:lnTo>
                  <a:pt x="2782204" y="1938468"/>
                </a:lnTo>
                <a:lnTo>
                  <a:pt x="2923016" y="1905133"/>
                </a:lnTo>
                <a:lnTo>
                  <a:pt x="3057587" y="1866580"/>
                </a:lnTo>
                <a:lnTo>
                  <a:pt x="3185403" y="1823069"/>
                </a:lnTo>
                <a:lnTo>
                  <a:pt x="3305950" y="1774861"/>
                </a:lnTo>
                <a:lnTo>
                  <a:pt x="3418713" y="1722215"/>
                </a:lnTo>
                <a:lnTo>
                  <a:pt x="3523177" y="1665391"/>
                </a:lnTo>
                <a:lnTo>
                  <a:pt x="3618829" y="1604650"/>
                </a:lnTo>
                <a:lnTo>
                  <a:pt x="3705154" y="1540251"/>
                </a:lnTo>
                <a:lnTo>
                  <a:pt x="3781638" y="1472454"/>
                </a:lnTo>
                <a:lnTo>
                  <a:pt x="3847766" y="1401520"/>
                </a:lnTo>
                <a:lnTo>
                  <a:pt x="3903024" y="1327708"/>
                </a:lnTo>
                <a:lnTo>
                  <a:pt x="3946899" y="1251279"/>
                </a:lnTo>
                <a:lnTo>
                  <a:pt x="3978874" y="1172493"/>
                </a:lnTo>
                <a:lnTo>
                  <a:pt x="3998436" y="1091609"/>
                </a:lnTo>
                <a:lnTo>
                  <a:pt x="4005072" y="1008887"/>
                </a:lnTo>
                <a:lnTo>
                  <a:pt x="3998436" y="926166"/>
                </a:lnTo>
                <a:lnTo>
                  <a:pt x="3978874" y="845282"/>
                </a:lnTo>
                <a:lnTo>
                  <a:pt x="3946899" y="766496"/>
                </a:lnTo>
                <a:lnTo>
                  <a:pt x="3903024" y="690067"/>
                </a:lnTo>
                <a:lnTo>
                  <a:pt x="3847766" y="616255"/>
                </a:lnTo>
                <a:lnTo>
                  <a:pt x="3781638" y="545321"/>
                </a:lnTo>
                <a:lnTo>
                  <a:pt x="3705154" y="477524"/>
                </a:lnTo>
                <a:lnTo>
                  <a:pt x="3618829" y="413125"/>
                </a:lnTo>
                <a:lnTo>
                  <a:pt x="3523177" y="352384"/>
                </a:lnTo>
                <a:lnTo>
                  <a:pt x="3418713" y="295560"/>
                </a:lnTo>
                <a:lnTo>
                  <a:pt x="3305950" y="242914"/>
                </a:lnTo>
                <a:lnTo>
                  <a:pt x="3185403" y="194706"/>
                </a:lnTo>
                <a:lnTo>
                  <a:pt x="3057587" y="151195"/>
                </a:lnTo>
                <a:lnTo>
                  <a:pt x="2923016" y="112642"/>
                </a:lnTo>
                <a:lnTo>
                  <a:pt x="2782204" y="79307"/>
                </a:lnTo>
                <a:lnTo>
                  <a:pt x="2635666" y="51450"/>
                </a:lnTo>
                <a:lnTo>
                  <a:pt x="2483916" y="29330"/>
                </a:lnTo>
                <a:lnTo>
                  <a:pt x="2327468" y="13209"/>
                </a:lnTo>
                <a:lnTo>
                  <a:pt x="2166836" y="3345"/>
                </a:lnTo>
                <a:lnTo>
                  <a:pt x="2002536" y="0"/>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6835775" y="4830317"/>
            <a:ext cx="1799589" cy="597535"/>
          </a:xfrm>
          <a:prstGeom prst="rect">
            <a:avLst/>
          </a:prstGeom>
          <a:solidFill>
            <a:srgbClr val="EAEAEA"/>
          </a:solidFill>
          <a:ln w="15875">
            <a:solidFill>
              <a:srgbClr val="000000"/>
            </a:solidFill>
          </a:ln>
        </p:spPr>
        <p:txBody>
          <a:bodyPr vert="horz" wrap="square" lIns="0" tIns="0" rIns="0" bIns="0" rtlCol="0">
            <a:spAutoFit/>
          </a:bodyPr>
          <a:lstStyle/>
          <a:p>
            <a:pPr algn="ctr">
              <a:lnSpc>
                <a:spcPts val="1875"/>
              </a:lnSpc>
            </a:pPr>
            <a:r>
              <a:rPr sz="1600" b="1" dirty="0">
                <a:latin typeface="Comic Sans MS"/>
                <a:cs typeface="Comic Sans MS"/>
              </a:rPr>
              <a:t>File</a:t>
            </a:r>
            <a:endParaRPr sz="1600">
              <a:latin typeface="Comic Sans MS"/>
              <a:cs typeface="Comic Sans MS"/>
            </a:endParaRPr>
          </a:p>
          <a:p>
            <a:pPr algn="ctr">
              <a:lnSpc>
                <a:spcPts val="1875"/>
              </a:lnSpc>
            </a:pPr>
            <a:r>
              <a:rPr sz="1600" b="1" dirty="0">
                <a:latin typeface="Courier New"/>
                <a:cs typeface="Courier New"/>
              </a:rPr>
              <a:t>names.txt</a:t>
            </a:r>
            <a:endParaRPr sz="1600">
              <a:latin typeface="Courier New"/>
              <a:cs typeface="Courier New"/>
            </a:endParaRPr>
          </a:p>
        </p:txBody>
      </p:sp>
      <p:sp>
        <p:nvSpPr>
          <p:cNvPr id="9" name="object 9"/>
          <p:cNvSpPr txBox="1"/>
          <p:nvPr/>
        </p:nvSpPr>
        <p:spPr>
          <a:xfrm>
            <a:off x="4905883" y="5095562"/>
            <a:ext cx="564515"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inData</a:t>
            </a:r>
            <a:endParaRPr sz="1600">
              <a:latin typeface="Calibri"/>
              <a:cs typeface="Calibri"/>
            </a:endParaRPr>
          </a:p>
        </p:txBody>
      </p:sp>
      <p:sp>
        <p:nvSpPr>
          <p:cNvPr id="10" name="object 10"/>
          <p:cNvSpPr/>
          <p:nvPr/>
        </p:nvSpPr>
        <p:spPr>
          <a:xfrm>
            <a:off x="4527689" y="4869941"/>
            <a:ext cx="1247775" cy="669925"/>
          </a:xfrm>
          <a:custGeom>
            <a:avLst/>
            <a:gdLst/>
            <a:ahLst/>
            <a:cxnLst/>
            <a:rect l="l" t="t" r="r" b="b"/>
            <a:pathLst>
              <a:path w="1247775" h="669925">
                <a:moveTo>
                  <a:pt x="624077" y="0"/>
                </a:moveTo>
                <a:lnTo>
                  <a:pt x="572927" y="1111"/>
                </a:lnTo>
                <a:lnTo>
                  <a:pt x="522908" y="4388"/>
                </a:lnTo>
                <a:lnTo>
                  <a:pt x="474184" y="9744"/>
                </a:lnTo>
                <a:lnTo>
                  <a:pt x="426915" y="17093"/>
                </a:lnTo>
                <a:lnTo>
                  <a:pt x="381261" y="26348"/>
                </a:lnTo>
                <a:lnTo>
                  <a:pt x="337386" y="37424"/>
                </a:lnTo>
                <a:lnTo>
                  <a:pt x="295448" y="50233"/>
                </a:lnTo>
                <a:lnTo>
                  <a:pt x="255611" y="64690"/>
                </a:lnTo>
                <a:lnTo>
                  <a:pt x="218034" y="80709"/>
                </a:lnTo>
                <a:lnTo>
                  <a:pt x="182879" y="98202"/>
                </a:lnTo>
                <a:lnTo>
                  <a:pt x="120481" y="137269"/>
                </a:lnTo>
                <a:lnTo>
                  <a:pt x="69704" y="181201"/>
                </a:lnTo>
                <a:lnTo>
                  <a:pt x="31839" y="229307"/>
                </a:lnTo>
                <a:lnTo>
                  <a:pt x="8174" y="280896"/>
                </a:lnTo>
                <a:lnTo>
                  <a:pt x="0" y="335280"/>
                </a:lnTo>
                <a:lnTo>
                  <a:pt x="2070" y="362772"/>
                </a:lnTo>
                <a:lnTo>
                  <a:pt x="18151" y="415804"/>
                </a:lnTo>
                <a:lnTo>
                  <a:pt x="49077" y="465665"/>
                </a:lnTo>
                <a:lnTo>
                  <a:pt x="93559" y="511674"/>
                </a:lnTo>
                <a:lnTo>
                  <a:pt x="150308" y="553150"/>
                </a:lnTo>
                <a:lnTo>
                  <a:pt x="218034" y="589412"/>
                </a:lnTo>
                <a:lnTo>
                  <a:pt x="255611" y="605375"/>
                </a:lnTo>
                <a:lnTo>
                  <a:pt x="295448" y="619779"/>
                </a:lnTo>
                <a:lnTo>
                  <a:pt x="337386" y="632538"/>
                </a:lnTo>
                <a:lnTo>
                  <a:pt x="381261" y="643568"/>
                </a:lnTo>
                <a:lnTo>
                  <a:pt x="426915" y="652784"/>
                </a:lnTo>
                <a:lnTo>
                  <a:pt x="474184" y="660099"/>
                </a:lnTo>
                <a:lnTo>
                  <a:pt x="522908" y="665430"/>
                </a:lnTo>
                <a:lnTo>
                  <a:pt x="572927" y="668692"/>
                </a:lnTo>
                <a:lnTo>
                  <a:pt x="624077" y="669798"/>
                </a:lnTo>
                <a:lnTo>
                  <a:pt x="675223" y="668692"/>
                </a:lnTo>
                <a:lnTo>
                  <a:pt x="725225" y="665430"/>
                </a:lnTo>
                <a:lnTo>
                  <a:pt x="773925" y="660099"/>
                </a:lnTo>
                <a:lnTo>
                  <a:pt x="821161" y="652784"/>
                </a:lnTo>
                <a:lnTo>
                  <a:pt x="866774" y="643568"/>
                </a:lnTo>
                <a:lnTo>
                  <a:pt x="910605" y="632538"/>
                </a:lnTo>
                <a:lnTo>
                  <a:pt x="952492" y="619779"/>
                </a:lnTo>
                <a:lnTo>
                  <a:pt x="992276" y="605375"/>
                </a:lnTo>
                <a:lnTo>
                  <a:pt x="1029797" y="589412"/>
                </a:lnTo>
                <a:lnTo>
                  <a:pt x="1064895" y="571976"/>
                </a:lnTo>
                <a:lnTo>
                  <a:pt x="1127180" y="533022"/>
                </a:lnTo>
                <a:lnTo>
                  <a:pt x="1177853" y="489194"/>
                </a:lnTo>
                <a:lnTo>
                  <a:pt x="1215633" y="441173"/>
                </a:lnTo>
                <a:lnTo>
                  <a:pt x="1239240" y="389641"/>
                </a:lnTo>
                <a:lnTo>
                  <a:pt x="1247393" y="335279"/>
                </a:lnTo>
                <a:lnTo>
                  <a:pt x="1245328" y="307782"/>
                </a:lnTo>
                <a:lnTo>
                  <a:pt x="1229288" y="254709"/>
                </a:lnTo>
                <a:lnTo>
                  <a:pt x="1198435" y="204775"/>
                </a:lnTo>
                <a:lnTo>
                  <a:pt x="1154048" y="158670"/>
                </a:lnTo>
                <a:lnTo>
                  <a:pt x="1097409" y="117085"/>
                </a:lnTo>
                <a:lnTo>
                  <a:pt x="1029797" y="80709"/>
                </a:lnTo>
                <a:lnTo>
                  <a:pt x="992276" y="64690"/>
                </a:lnTo>
                <a:lnTo>
                  <a:pt x="952492" y="50233"/>
                </a:lnTo>
                <a:lnTo>
                  <a:pt x="910605" y="37424"/>
                </a:lnTo>
                <a:lnTo>
                  <a:pt x="866774" y="26348"/>
                </a:lnTo>
                <a:lnTo>
                  <a:pt x="821161" y="17093"/>
                </a:lnTo>
                <a:lnTo>
                  <a:pt x="773925" y="9744"/>
                </a:lnTo>
                <a:lnTo>
                  <a:pt x="725225" y="4388"/>
                </a:lnTo>
                <a:lnTo>
                  <a:pt x="675223" y="1111"/>
                </a:lnTo>
                <a:lnTo>
                  <a:pt x="624077" y="0"/>
                </a:lnTo>
                <a:close/>
              </a:path>
            </a:pathLst>
          </a:custGeom>
          <a:ln w="22225">
            <a:solidFill>
              <a:srgbClr val="000000"/>
            </a:solidFill>
            <a:prstDash val="dash"/>
          </a:ln>
        </p:spPr>
        <p:txBody>
          <a:bodyPr wrap="square" lIns="0" tIns="0" rIns="0" bIns="0" rtlCol="0"/>
          <a:lstStyle/>
          <a:p>
            <a:endParaRPr/>
          </a:p>
        </p:txBody>
      </p:sp>
      <p:sp>
        <p:nvSpPr>
          <p:cNvPr id="11" name="object 11"/>
          <p:cNvSpPr/>
          <p:nvPr/>
        </p:nvSpPr>
        <p:spPr>
          <a:xfrm>
            <a:off x="4243463" y="5301996"/>
            <a:ext cx="668655" cy="243204"/>
          </a:xfrm>
          <a:custGeom>
            <a:avLst/>
            <a:gdLst/>
            <a:ahLst/>
            <a:cxnLst/>
            <a:rect l="l" t="t" r="r" b="b"/>
            <a:pathLst>
              <a:path w="668654" h="243204">
                <a:moveTo>
                  <a:pt x="70629" y="200319"/>
                </a:moveTo>
                <a:lnTo>
                  <a:pt x="60960" y="170687"/>
                </a:lnTo>
                <a:lnTo>
                  <a:pt x="0" y="230123"/>
                </a:lnTo>
                <a:lnTo>
                  <a:pt x="58674" y="239110"/>
                </a:lnTo>
                <a:lnTo>
                  <a:pt x="58674" y="204215"/>
                </a:lnTo>
                <a:lnTo>
                  <a:pt x="70629" y="200319"/>
                </a:lnTo>
                <a:close/>
              </a:path>
              <a:path w="668654" h="243204">
                <a:moveTo>
                  <a:pt x="74591" y="212462"/>
                </a:moveTo>
                <a:lnTo>
                  <a:pt x="70629" y="200319"/>
                </a:lnTo>
                <a:lnTo>
                  <a:pt x="58674" y="204215"/>
                </a:lnTo>
                <a:lnTo>
                  <a:pt x="62484" y="216407"/>
                </a:lnTo>
                <a:lnTo>
                  <a:pt x="74591" y="212462"/>
                </a:lnTo>
                <a:close/>
              </a:path>
              <a:path w="668654" h="243204">
                <a:moveTo>
                  <a:pt x="84582" y="243077"/>
                </a:moveTo>
                <a:lnTo>
                  <a:pt x="74591" y="212462"/>
                </a:lnTo>
                <a:lnTo>
                  <a:pt x="62484" y="216407"/>
                </a:lnTo>
                <a:lnTo>
                  <a:pt x="58674" y="204215"/>
                </a:lnTo>
                <a:lnTo>
                  <a:pt x="58674" y="239110"/>
                </a:lnTo>
                <a:lnTo>
                  <a:pt x="84582" y="243077"/>
                </a:lnTo>
                <a:close/>
              </a:path>
              <a:path w="668654" h="243204">
                <a:moveTo>
                  <a:pt x="598108" y="41845"/>
                </a:moveTo>
                <a:lnTo>
                  <a:pt x="594146" y="29702"/>
                </a:lnTo>
                <a:lnTo>
                  <a:pt x="70629" y="200319"/>
                </a:lnTo>
                <a:lnTo>
                  <a:pt x="74591" y="212462"/>
                </a:lnTo>
                <a:lnTo>
                  <a:pt x="598108" y="41845"/>
                </a:lnTo>
                <a:close/>
              </a:path>
              <a:path w="668654" h="243204">
                <a:moveTo>
                  <a:pt x="668274" y="12953"/>
                </a:moveTo>
                <a:lnTo>
                  <a:pt x="584454" y="0"/>
                </a:lnTo>
                <a:lnTo>
                  <a:pt x="594146" y="29702"/>
                </a:lnTo>
                <a:lnTo>
                  <a:pt x="605790" y="25907"/>
                </a:lnTo>
                <a:lnTo>
                  <a:pt x="609600" y="38099"/>
                </a:lnTo>
                <a:lnTo>
                  <a:pt x="609600" y="70885"/>
                </a:lnTo>
                <a:lnTo>
                  <a:pt x="668274" y="12953"/>
                </a:lnTo>
                <a:close/>
              </a:path>
              <a:path w="668654" h="243204">
                <a:moveTo>
                  <a:pt x="609600" y="38099"/>
                </a:moveTo>
                <a:lnTo>
                  <a:pt x="605790" y="25907"/>
                </a:lnTo>
                <a:lnTo>
                  <a:pt x="594146" y="29702"/>
                </a:lnTo>
                <a:lnTo>
                  <a:pt x="598108" y="41845"/>
                </a:lnTo>
                <a:lnTo>
                  <a:pt x="609600" y="38099"/>
                </a:lnTo>
                <a:close/>
              </a:path>
              <a:path w="668654" h="243204">
                <a:moveTo>
                  <a:pt x="609600" y="70885"/>
                </a:moveTo>
                <a:lnTo>
                  <a:pt x="609600" y="38099"/>
                </a:lnTo>
                <a:lnTo>
                  <a:pt x="598108" y="41845"/>
                </a:lnTo>
                <a:lnTo>
                  <a:pt x="608076" y="72389"/>
                </a:lnTo>
                <a:lnTo>
                  <a:pt x="609600" y="70885"/>
                </a:lnTo>
                <a:close/>
              </a:path>
            </a:pathLst>
          </a:custGeom>
          <a:solidFill>
            <a:srgbClr val="FF3300"/>
          </a:solidFill>
        </p:spPr>
        <p:txBody>
          <a:bodyPr wrap="square" lIns="0" tIns="0" rIns="0" bIns="0" rtlCol="0"/>
          <a:lstStyle/>
          <a:p>
            <a:endParaRPr/>
          </a:p>
        </p:txBody>
      </p:sp>
      <p:sp>
        <p:nvSpPr>
          <p:cNvPr id="12" name="object 12"/>
          <p:cNvSpPr txBox="1"/>
          <p:nvPr/>
        </p:nvSpPr>
        <p:spPr>
          <a:xfrm>
            <a:off x="4825117" y="5898705"/>
            <a:ext cx="694690"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outData</a:t>
            </a:r>
            <a:endParaRPr sz="1600">
              <a:latin typeface="Calibri"/>
              <a:cs typeface="Calibri"/>
            </a:endParaRPr>
          </a:p>
        </p:txBody>
      </p:sp>
      <p:sp>
        <p:nvSpPr>
          <p:cNvPr id="13" name="object 13"/>
          <p:cNvSpPr/>
          <p:nvPr/>
        </p:nvSpPr>
        <p:spPr>
          <a:xfrm>
            <a:off x="4592459" y="5646420"/>
            <a:ext cx="1248410" cy="669925"/>
          </a:xfrm>
          <a:custGeom>
            <a:avLst/>
            <a:gdLst/>
            <a:ahLst/>
            <a:cxnLst/>
            <a:rect l="l" t="t" r="r" b="b"/>
            <a:pathLst>
              <a:path w="1248410" h="669925">
                <a:moveTo>
                  <a:pt x="624077" y="0"/>
                </a:moveTo>
                <a:lnTo>
                  <a:pt x="572927" y="1111"/>
                </a:lnTo>
                <a:lnTo>
                  <a:pt x="522908" y="4388"/>
                </a:lnTo>
                <a:lnTo>
                  <a:pt x="474184" y="9744"/>
                </a:lnTo>
                <a:lnTo>
                  <a:pt x="426915" y="17093"/>
                </a:lnTo>
                <a:lnTo>
                  <a:pt x="381261" y="26348"/>
                </a:lnTo>
                <a:lnTo>
                  <a:pt x="337386" y="37424"/>
                </a:lnTo>
                <a:lnTo>
                  <a:pt x="295448" y="50233"/>
                </a:lnTo>
                <a:lnTo>
                  <a:pt x="255611" y="64690"/>
                </a:lnTo>
                <a:lnTo>
                  <a:pt x="218034" y="80709"/>
                </a:lnTo>
                <a:lnTo>
                  <a:pt x="182879" y="98202"/>
                </a:lnTo>
                <a:lnTo>
                  <a:pt x="120481" y="137269"/>
                </a:lnTo>
                <a:lnTo>
                  <a:pt x="69704" y="181201"/>
                </a:lnTo>
                <a:lnTo>
                  <a:pt x="31839" y="229307"/>
                </a:lnTo>
                <a:lnTo>
                  <a:pt x="8174" y="280896"/>
                </a:lnTo>
                <a:lnTo>
                  <a:pt x="0" y="335280"/>
                </a:lnTo>
                <a:lnTo>
                  <a:pt x="2070" y="362668"/>
                </a:lnTo>
                <a:lnTo>
                  <a:pt x="18151" y="415556"/>
                </a:lnTo>
                <a:lnTo>
                  <a:pt x="49077" y="465343"/>
                </a:lnTo>
                <a:lnTo>
                  <a:pt x="93559" y="511336"/>
                </a:lnTo>
                <a:lnTo>
                  <a:pt x="150308" y="552839"/>
                </a:lnTo>
                <a:lnTo>
                  <a:pt x="218034" y="589158"/>
                </a:lnTo>
                <a:lnTo>
                  <a:pt x="255611" y="605156"/>
                </a:lnTo>
                <a:lnTo>
                  <a:pt x="295448" y="619597"/>
                </a:lnTo>
                <a:lnTo>
                  <a:pt x="337386" y="632394"/>
                </a:lnTo>
                <a:lnTo>
                  <a:pt x="381261" y="643461"/>
                </a:lnTo>
                <a:lnTo>
                  <a:pt x="426915" y="652710"/>
                </a:lnTo>
                <a:lnTo>
                  <a:pt x="474184" y="660056"/>
                </a:lnTo>
                <a:lnTo>
                  <a:pt x="522908" y="665410"/>
                </a:lnTo>
                <a:lnTo>
                  <a:pt x="572927" y="668686"/>
                </a:lnTo>
                <a:lnTo>
                  <a:pt x="624077" y="669798"/>
                </a:lnTo>
                <a:lnTo>
                  <a:pt x="675228" y="668686"/>
                </a:lnTo>
                <a:lnTo>
                  <a:pt x="725247" y="665410"/>
                </a:lnTo>
                <a:lnTo>
                  <a:pt x="773971" y="660056"/>
                </a:lnTo>
                <a:lnTo>
                  <a:pt x="821240" y="652710"/>
                </a:lnTo>
                <a:lnTo>
                  <a:pt x="866894" y="643461"/>
                </a:lnTo>
                <a:lnTo>
                  <a:pt x="910769" y="632394"/>
                </a:lnTo>
                <a:lnTo>
                  <a:pt x="952707" y="619597"/>
                </a:lnTo>
                <a:lnTo>
                  <a:pt x="992544" y="605156"/>
                </a:lnTo>
                <a:lnTo>
                  <a:pt x="1030121" y="589158"/>
                </a:lnTo>
                <a:lnTo>
                  <a:pt x="1065276" y="571690"/>
                </a:lnTo>
                <a:lnTo>
                  <a:pt x="1127674" y="532692"/>
                </a:lnTo>
                <a:lnTo>
                  <a:pt x="1178451" y="488858"/>
                </a:lnTo>
                <a:lnTo>
                  <a:pt x="1216316" y="440881"/>
                </a:lnTo>
                <a:lnTo>
                  <a:pt x="1239981" y="389456"/>
                </a:lnTo>
                <a:lnTo>
                  <a:pt x="1248155" y="335279"/>
                </a:lnTo>
                <a:lnTo>
                  <a:pt x="1246085" y="307782"/>
                </a:lnTo>
                <a:lnTo>
                  <a:pt x="1230004" y="254709"/>
                </a:lnTo>
                <a:lnTo>
                  <a:pt x="1199078" y="204775"/>
                </a:lnTo>
                <a:lnTo>
                  <a:pt x="1154596" y="158670"/>
                </a:lnTo>
                <a:lnTo>
                  <a:pt x="1097847" y="117085"/>
                </a:lnTo>
                <a:lnTo>
                  <a:pt x="1030121" y="80709"/>
                </a:lnTo>
                <a:lnTo>
                  <a:pt x="992544" y="64690"/>
                </a:lnTo>
                <a:lnTo>
                  <a:pt x="952707" y="50233"/>
                </a:lnTo>
                <a:lnTo>
                  <a:pt x="910769" y="37424"/>
                </a:lnTo>
                <a:lnTo>
                  <a:pt x="866894" y="26348"/>
                </a:lnTo>
                <a:lnTo>
                  <a:pt x="821240" y="17093"/>
                </a:lnTo>
                <a:lnTo>
                  <a:pt x="773971" y="9744"/>
                </a:lnTo>
                <a:lnTo>
                  <a:pt x="725247" y="4388"/>
                </a:lnTo>
                <a:lnTo>
                  <a:pt x="675228" y="1111"/>
                </a:lnTo>
                <a:lnTo>
                  <a:pt x="624077" y="0"/>
                </a:lnTo>
                <a:close/>
              </a:path>
            </a:pathLst>
          </a:custGeom>
          <a:ln w="22225">
            <a:solidFill>
              <a:srgbClr val="000000"/>
            </a:solidFill>
            <a:prstDash val="dash"/>
          </a:ln>
        </p:spPr>
        <p:txBody>
          <a:bodyPr wrap="square" lIns="0" tIns="0" rIns="0" bIns="0" rtlCol="0"/>
          <a:lstStyle/>
          <a:p>
            <a:endParaRPr/>
          </a:p>
        </p:txBody>
      </p:sp>
      <p:sp>
        <p:nvSpPr>
          <p:cNvPr id="14" name="object 14"/>
          <p:cNvSpPr txBox="1"/>
          <p:nvPr/>
        </p:nvSpPr>
        <p:spPr>
          <a:xfrm>
            <a:off x="6857872" y="5708141"/>
            <a:ext cx="1812925" cy="719455"/>
          </a:xfrm>
          <a:prstGeom prst="rect">
            <a:avLst/>
          </a:prstGeom>
          <a:solidFill>
            <a:srgbClr val="EAEAEA"/>
          </a:solidFill>
          <a:ln w="15874">
            <a:solidFill>
              <a:srgbClr val="000000"/>
            </a:solidFill>
          </a:ln>
        </p:spPr>
        <p:txBody>
          <a:bodyPr vert="horz" wrap="square" lIns="0" tIns="0" rIns="0" bIns="0" rtlCol="0">
            <a:spAutoFit/>
          </a:bodyPr>
          <a:lstStyle/>
          <a:p>
            <a:pPr marL="635" algn="ctr">
              <a:lnSpc>
                <a:spcPct val="100000"/>
              </a:lnSpc>
            </a:pPr>
            <a:r>
              <a:rPr sz="1600" b="1" dirty="0">
                <a:latin typeface="Comic Sans MS"/>
                <a:cs typeface="Comic Sans MS"/>
              </a:rPr>
              <a:t>File</a:t>
            </a:r>
            <a:endParaRPr sz="1600">
              <a:latin typeface="Comic Sans MS"/>
              <a:cs typeface="Comic Sans MS"/>
            </a:endParaRPr>
          </a:p>
          <a:p>
            <a:pPr algn="ctr">
              <a:lnSpc>
                <a:spcPct val="100000"/>
              </a:lnSpc>
              <a:spcBef>
                <a:spcPts val="869"/>
              </a:spcBef>
            </a:pPr>
            <a:r>
              <a:rPr sz="1600" b="1" dirty="0">
                <a:latin typeface="Courier New"/>
                <a:cs typeface="Courier New"/>
              </a:rPr>
              <a:t>marks.txt</a:t>
            </a:r>
            <a:endParaRPr sz="1600">
              <a:latin typeface="Courier New"/>
              <a:cs typeface="Courier New"/>
            </a:endParaRPr>
          </a:p>
        </p:txBody>
      </p:sp>
      <p:sp>
        <p:nvSpPr>
          <p:cNvPr id="15" name="object 15"/>
          <p:cNvSpPr/>
          <p:nvPr/>
        </p:nvSpPr>
        <p:spPr>
          <a:xfrm>
            <a:off x="4251083" y="5747003"/>
            <a:ext cx="449580" cy="180340"/>
          </a:xfrm>
          <a:custGeom>
            <a:avLst/>
            <a:gdLst/>
            <a:ahLst/>
            <a:cxnLst/>
            <a:rect l="l" t="t" r="r" b="b"/>
            <a:pathLst>
              <a:path w="449579" h="180339">
                <a:moveTo>
                  <a:pt x="84582" y="0"/>
                </a:moveTo>
                <a:lnTo>
                  <a:pt x="0" y="10668"/>
                </a:lnTo>
                <a:lnTo>
                  <a:pt x="57912" y="70064"/>
                </a:lnTo>
                <a:lnTo>
                  <a:pt x="57912" y="38100"/>
                </a:lnTo>
                <a:lnTo>
                  <a:pt x="62484" y="25908"/>
                </a:lnTo>
                <a:lnTo>
                  <a:pt x="74048" y="30003"/>
                </a:lnTo>
                <a:lnTo>
                  <a:pt x="84582" y="0"/>
                </a:lnTo>
                <a:close/>
              </a:path>
              <a:path w="449579" h="180339">
                <a:moveTo>
                  <a:pt x="74048" y="30003"/>
                </a:moveTo>
                <a:lnTo>
                  <a:pt x="62484" y="25908"/>
                </a:lnTo>
                <a:lnTo>
                  <a:pt x="57912" y="38100"/>
                </a:lnTo>
                <a:lnTo>
                  <a:pt x="69747" y="42254"/>
                </a:lnTo>
                <a:lnTo>
                  <a:pt x="74048" y="30003"/>
                </a:lnTo>
                <a:close/>
              </a:path>
              <a:path w="449579" h="180339">
                <a:moveTo>
                  <a:pt x="69747" y="42254"/>
                </a:moveTo>
                <a:lnTo>
                  <a:pt x="57912" y="38100"/>
                </a:lnTo>
                <a:lnTo>
                  <a:pt x="57912" y="70064"/>
                </a:lnTo>
                <a:lnTo>
                  <a:pt x="59436" y="71628"/>
                </a:lnTo>
                <a:lnTo>
                  <a:pt x="69747" y="42254"/>
                </a:lnTo>
                <a:close/>
              </a:path>
              <a:path w="449579" h="180339">
                <a:moveTo>
                  <a:pt x="379605" y="138221"/>
                </a:moveTo>
                <a:lnTo>
                  <a:pt x="74048" y="30003"/>
                </a:lnTo>
                <a:lnTo>
                  <a:pt x="69747" y="42254"/>
                </a:lnTo>
                <a:lnTo>
                  <a:pt x="375603" y="149622"/>
                </a:lnTo>
                <a:lnTo>
                  <a:pt x="379605" y="138221"/>
                </a:lnTo>
                <a:close/>
              </a:path>
              <a:path w="449579" h="180339">
                <a:moveTo>
                  <a:pt x="391668" y="176468"/>
                </a:moveTo>
                <a:lnTo>
                  <a:pt x="391668" y="142494"/>
                </a:lnTo>
                <a:lnTo>
                  <a:pt x="387858" y="153924"/>
                </a:lnTo>
                <a:lnTo>
                  <a:pt x="375603" y="149622"/>
                </a:lnTo>
                <a:lnTo>
                  <a:pt x="364998" y="179832"/>
                </a:lnTo>
                <a:lnTo>
                  <a:pt x="391668" y="176468"/>
                </a:lnTo>
                <a:close/>
              </a:path>
              <a:path w="449579" h="180339">
                <a:moveTo>
                  <a:pt x="391668" y="142494"/>
                </a:moveTo>
                <a:lnTo>
                  <a:pt x="379605" y="138221"/>
                </a:lnTo>
                <a:lnTo>
                  <a:pt x="375603" y="149622"/>
                </a:lnTo>
                <a:lnTo>
                  <a:pt x="387858" y="153924"/>
                </a:lnTo>
                <a:lnTo>
                  <a:pt x="391668" y="142494"/>
                </a:lnTo>
                <a:close/>
              </a:path>
              <a:path w="449579" h="180339">
                <a:moveTo>
                  <a:pt x="449580" y="169164"/>
                </a:moveTo>
                <a:lnTo>
                  <a:pt x="390144" y="108204"/>
                </a:lnTo>
                <a:lnTo>
                  <a:pt x="379605" y="138221"/>
                </a:lnTo>
                <a:lnTo>
                  <a:pt x="391668" y="142494"/>
                </a:lnTo>
                <a:lnTo>
                  <a:pt x="391668" y="176468"/>
                </a:lnTo>
                <a:lnTo>
                  <a:pt x="449580" y="169164"/>
                </a:lnTo>
                <a:close/>
              </a:path>
            </a:pathLst>
          </a:custGeom>
          <a:solidFill>
            <a:srgbClr val="FF3300"/>
          </a:solidFill>
        </p:spPr>
        <p:txBody>
          <a:bodyPr wrap="square" lIns="0" tIns="0" rIns="0" bIns="0" rtlCol="0"/>
          <a:lstStyle/>
          <a:p>
            <a:endParaRPr/>
          </a:p>
        </p:txBody>
      </p:sp>
      <p:sp>
        <p:nvSpPr>
          <p:cNvPr id="16" name="object 16"/>
          <p:cNvSpPr txBox="1"/>
          <p:nvPr/>
        </p:nvSpPr>
        <p:spPr>
          <a:xfrm>
            <a:off x="3248539" y="6109779"/>
            <a:ext cx="265430"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cin</a:t>
            </a:r>
            <a:endParaRPr sz="1600">
              <a:latin typeface="Calibri"/>
              <a:cs typeface="Calibri"/>
            </a:endParaRPr>
          </a:p>
        </p:txBody>
      </p:sp>
      <p:sp>
        <p:nvSpPr>
          <p:cNvPr id="17" name="object 17"/>
          <p:cNvSpPr/>
          <p:nvPr/>
        </p:nvSpPr>
        <p:spPr>
          <a:xfrm>
            <a:off x="2945015" y="5945123"/>
            <a:ext cx="929005" cy="450850"/>
          </a:xfrm>
          <a:custGeom>
            <a:avLst/>
            <a:gdLst/>
            <a:ahLst/>
            <a:cxnLst/>
            <a:rect l="l" t="t" r="r" b="b"/>
            <a:pathLst>
              <a:path w="929004" h="450850">
                <a:moveTo>
                  <a:pt x="464057" y="0"/>
                </a:moveTo>
                <a:lnTo>
                  <a:pt x="388848" y="2941"/>
                </a:lnTo>
                <a:lnTo>
                  <a:pt x="317479" y="11460"/>
                </a:lnTo>
                <a:lnTo>
                  <a:pt x="250911" y="25100"/>
                </a:lnTo>
                <a:lnTo>
                  <a:pt x="190103" y="43403"/>
                </a:lnTo>
                <a:lnTo>
                  <a:pt x="136016" y="65913"/>
                </a:lnTo>
                <a:lnTo>
                  <a:pt x="89611" y="92171"/>
                </a:lnTo>
                <a:lnTo>
                  <a:pt x="51846" y="121721"/>
                </a:lnTo>
                <a:lnTo>
                  <a:pt x="23682" y="154106"/>
                </a:lnTo>
                <a:lnTo>
                  <a:pt x="6080" y="188869"/>
                </a:lnTo>
                <a:lnTo>
                  <a:pt x="0" y="225552"/>
                </a:lnTo>
                <a:lnTo>
                  <a:pt x="1540" y="243996"/>
                </a:lnTo>
                <a:lnTo>
                  <a:pt x="23682" y="296625"/>
                </a:lnTo>
                <a:lnTo>
                  <a:pt x="51846" y="328881"/>
                </a:lnTo>
                <a:lnTo>
                  <a:pt x="89611" y="358335"/>
                </a:lnTo>
                <a:lnTo>
                  <a:pt x="136016" y="384524"/>
                </a:lnTo>
                <a:lnTo>
                  <a:pt x="190103" y="406987"/>
                </a:lnTo>
                <a:lnTo>
                  <a:pt x="250911" y="425262"/>
                </a:lnTo>
                <a:lnTo>
                  <a:pt x="317479" y="438887"/>
                </a:lnTo>
                <a:lnTo>
                  <a:pt x="388848" y="447401"/>
                </a:lnTo>
                <a:lnTo>
                  <a:pt x="464057" y="450342"/>
                </a:lnTo>
                <a:lnTo>
                  <a:pt x="502191" y="449597"/>
                </a:lnTo>
                <a:lnTo>
                  <a:pt x="575785" y="443812"/>
                </a:lnTo>
                <a:lnTo>
                  <a:pt x="645021" y="432685"/>
                </a:lnTo>
                <a:lnTo>
                  <a:pt x="708941" y="416677"/>
                </a:lnTo>
                <a:lnTo>
                  <a:pt x="766590" y="396250"/>
                </a:lnTo>
                <a:lnTo>
                  <a:pt x="817014" y="371866"/>
                </a:lnTo>
                <a:lnTo>
                  <a:pt x="859256" y="343987"/>
                </a:lnTo>
                <a:lnTo>
                  <a:pt x="892361" y="313074"/>
                </a:lnTo>
                <a:lnTo>
                  <a:pt x="915373" y="279590"/>
                </a:lnTo>
                <a:lnTo>
                  <a:pt x="928877" y="225551"/>
                </a:lnTo>
                <a:lnTo>
                  <a:pt x="927337" y="206999"/>
                </a:lnTo>
                <a:lnTo>
                  <a:pt x="905188" y="154106"/>
                </a:lnTo>
                <a:lnTo>
                  <a:pt x="877010" y="121721"/>
                </a:lnTo>
                <a:lnTo>
                  <a:pt x="839218" y="92171"/>
                </a:lnTo>
                <a:lnTo>
                  <a:pt x="792765" y="65912"/>
                </a:lnTo>
                <a:lnTo>
                  <a:pt x="738609" y="43403"/>
                </a:lnTo>
                <a:lnTo>
                  <a:pt x="677705" y="25100"/>
                </a:lnTo>
                <a:lnTo>
                  <a:pt x="611008" y="11460"/>
                </a:lnTo>
                <a:lnTo>
                  <a:pt x="539473" y="2941"/>
                </a:lnTo>
                <a:lnTo>
                  <a:pt x="464057" y="0"/>
                </a:lnTo>
                <a:close/>
              </a:path>
            </a:pathLst>
          </a:custGeom>
          <a:ln w="15875">
            <a:solidFill>
              <a:srgbClr val="000000"/>
            </a:solidFill>
            <a:prstDash val="dash"/>
          </a:ln>
        </p:spPr>
        <p:txBody>
          <a:bodyPr wrap="square" lIns="0" tIns="0" rIns="0" bIns="0" rtlCol="0"/>
          <a:lstStyle/>
          <a:p>
            <a:endParaRPr/>
          </a:p>
        </p:txBody>
      </p:sp>
      <p:sp>
        <p:nvSpPr>
          <p:cNvPr id="18" name="object 18"/>
          <p:cNvSpPr/>
          <p:nvPr/>
        </p:nvSpPr>
        <p:spPr>
          <a:xfrm>
            <a:off x="1875167" y="6177534"/>
            <a:ext cx="1060450" cy="137160"/>
          </a:xfrm>
          <a:custGeom>
            <a:avLst/>
            <a:gdLst/>
            <a:ahLst/>
            <a:cxnLst/>
            <a:rect l="l" t="t" r="r" b="b"/>
            <a:pathLst>
              <a:path w="1060450" h="137160">
                <a:moveTo>
                  <a:pt x="976111" y="56759"/>
                </a:moveTo>
                <a:lnTo>
                  <a:pt x="973844" y="28553"/>
                </a:lnTo>
                <a:lnTo>
                  <a:pt x="0" y="108204"/>
                </a:lnTo>
                <a:lnTo>
                  <a:pt x="2285" y="137160"/>
                </a:lnTo>
                <a:lnTo>
                  <a:pt x="976111" y="56759"/>
                </a:lnTo>
                <a:close/>
              </a:path>
              <a:path w="1060450" h="137160">
                <a:moveTo>
                  <a:pt x="1059942" y="35813"/>
                </a:moveTo>
                <a:lnTo>
                  <a:pt x="971550" y="0"/>
                </a:lnTo>
                <a:lnTo>
                  <a:pt x="973844" y="28553"/>
                </a:lnTo>
                <a:lnTo>
                  <a:pt x="987551" y="27431"/>
                </a:lnTo>
                <a:lnTo>
                  <a:pt x="989838" y="55625"/>
                </a:lnTo>
                <a:lnTo>
                  <a:pt x="989838" y="78400"/>
                </a:lnTo>
                <a:lnTo>
                  <a:pt x="1059942" y="35813"/>
                </a:lnTo>
                <a:close/>
              </a:path>
              <a:path w="1060450" h="137160">
                <a:moveTo>
                  <a:pt x="989838" y="55625"/>
                </a:moveTo>
                <a:lnTo>
                  <a:pt x="987551" y="27431"/>
                </a:lnTo>
                <a:lnTo>
                  <a:pt x="973844" y="28553"/>
                </a:lnTo>
                <a:lnTo>
                  <a:pt x="976111" y="56759"/>
                </a:lnTo>
                <a:lnTo>
                  <a:pt x="989838" y="55625"/>
                </a:lnTo>
                <a:close/>
              </a:path>
              <a:path w="1060450" h="137160">
                <a:moveTo>
                  <a:pt x="989838" y="78400"/>
                </a:moveTo>
                <a:lnTo>
                  <a:pt x="989838" y="55625"/>
                </a:lnTo>
                <a:lnTo>
                  <a:pt x="976111" y="56759"/>
                </a:lnTo>
                <a:lnTo>
                  <a:pt x="978407" y="85343"/>
                </a:lnTo>
                <a:lnTo>
                  <a:pt x="989838" y="78400"/>
                </a:lnTo>
                <a:close/>
              </a:path>
            </a:pathLst>
          </a:custGeom>
          <a:solidFill>
            <a:srgbClr val="FF3300"/>
          </a:solidFill>
        </p:spPr>
        <p:txBody>
          <a:bodyPr wrap="square" lIns="0" tIns="0" rIns="0" bIns="0" rtlCol="0"/>
          <a:lstStyle/>
          <a:p>
            <a:endParaRPr/>
          </a:p>
        </p:txBody>
      </p:sp>
      <p:sp>
        <p:nvSpPr>
          <p:cNvPr id="19" name="object 19"/>
          <p:cNvSpPr txBox="1"/>
          <p:nvPr/>
        </p:nvSpPr>
        <p:spPr>
          <a:xfrm>
            <a:off x="2466727" y="5246433"/>
            <a:ext cx="394335" cy="229235"/>
          </a:xfrm>
          <a:prstGeom prst="rect">
            <a:avLst/>
          </a:prstGeom>
        </p:spPr>
        <p:txBody>
          <a:bodyPr vert="horz" wrap="square" lIns="0" tIns="0" rIns="0" bIns="0" rtlCol="0">
            <a:spAutoFit/>
          </a:bodyPr>
          <a:lstStyle/>
          <a:p>
            <a:pPr marL="12700">
              <a:lnSpc>
                <a:spcPct val="100000"/>
              </a:lnSpc>
            </a:pPr>
            <a:r>
              <a:rPr sz="1600" dirty="0">
                <a:latin typeface="Calibri"/>
                <a:cs typeface="Calibri"/>
              </a:rPr>
              <a:t>cout</a:t>
            </a:r>
            <a:endParaRPr sz="1600">
              <a:latin typeface="Calibri"/>
              <a:cs typeface="Calibri"/>
            </a:endParaRPr>
          </a:p>
        </p:txBody>
      </p:sp>
      <p:sp>
        <p:nvSpPr>
          <p:cNvPr id="20" name="object 20"/>
          <p:cNvSpPr/>
          <p:nvPr/>
        </p:nvSpPr>
        <p:spPr>
          <a:xfrm>
            <a:off x="2225687" y="5138165"/>
            <a:ext cx="929005" cy="451484"/>
          </a:xfrm>
          <a:custGeom>
            <a:avLst/>
            <a:gdLst/>
            <a:ahLst/>
            <a:cxnLst/>
            <a:rect l="l" t="t" r="r" b="b"/>
            <a:pathLst>
              <a:path w="929005" h="451485">
                <a:moveTo>
                  <a:pt x="464819" y="0"/>
                </a:moveTo>
                <a:lnTo>
                  <a:pt x="426686" y="750"/>
                </a:lnTo>
                <a:lnTo>
                  <a:pt x="353092" y="6575"/>
                </a:lnTo>
                <a:lnTo>
                  <a:pt x="283856" y="17776"/>
                </a:lnTo>
                <a:lnTo>
                  <a:pt x="219936" y="33879"/>
                </a:lnTo>
                <a:lnTo>
                  <a:pt x="162287" y="54415"/>
                </a:lnTo>
                <a:lnTo>
                  <a:pt x="111863" y="78913"/>
                </a:lnTo>
                <a:lnTo>
                  <a:pt x="69621" y="106901"/>
                </a:lnTo>
                <a:lnTo>
                  <a:pt x="36516" y="137910"/>
                </a:lnTo>
                <a:lnTo>
                  <a:pt x="13504" y="171467"/>
                </a:lnTo>
                <a:lnTo>
                  <a:pt x="0" y="225552"/>
                </a:lnTo>
                <a:lnTo>
                  <a:pt x="1540" y="244104"/>
                </a:lnTo>
                <a:lnTo>
                  <a:pt x="23689" y="296997"/>
                </a:lnTo>
                <a:lnTo>
                  <a:pt x="51867" y="329382"/>
                </a:lnTo>
                <a:lnTo>
                  <a:pt x="89659" y="358932"/>
                </a:lnTo>
                <a:lnTo>
                  <a:pt x="136112" y="385191"/>
                </a:lnTo>
                <a:lnTo>
                  <a:pt x="190268" y="407700"/>
                </a:lnTo>
                <a:lnTo>
                  <a:pt x="251172" y="426003"/>
                </a:lnTo>
                <a:lnTo>
                  <a:pt x="317869" y="439643"/>
                </a:lnTo>
                <a:lnTo>
                  <a:pt x="389404" y="448162"/>
                </a:lnTo>
                <a:lnTo>
                  <a:pt x="464819" y="451104"/>
                </a:lnTo>
                <a:lnTo>
                  <a:pt x="502844" y="450359"/>
                </a:lnTo>
                <a:lnTo>
                  <a:pt x="576253" y="444571"/>
                </a:lnTo>
                <a:lnTo>
                  <a:pt x="645342" y="433435"/>
                </a:lnTo>
                <a:lnTo>
                  <a:pt x="709150" y="417406"/>
                </a:lnTo>
                <a:lnTo>
                  <a:pt x="766717" y="396942"/>
                </a:lnTo>
                <a:lnTo>
                  <a:pt x="817084" y="372501"/>
                </a:lnTo>
                <a:lnTo>
                  <a:pt x="859289" y="344540"/>
                </a:lnTo>
                <a:lnTo>
                  <a:pt x="892373" y="313515"/>
                </a:lnTo>
                <a:lnTo>
                  <a:pt x="915376" y="279884"/>
                </a:lnTo>
                <a:lnTo>
                  <a:pt x="928877" y="225551"/>
                </a:lnTo>
                <a:lnTo>
                  <a:pt x="927337" y="207102"/>
                </a:lnTo>
                <a:lnTo>
                  <a:pt x="905195" y="154399"/>
                </a:lnTo>
                <a:lnTo>
                  <a:pt x="877031" y="122057"/>
                </a:lnTo>
                <a:lnTo>
                  <a:pt x="839266" y="92500"/>
                </a:lnTo>
                <a:lnTo>
                  <a:pt x="792860" y="66198"/>
                </a:lnTo>
                <a:lnTo>
                  <a:pt x="738774" y="43622"/>
                </a:lnTo>
                <a:lnTo>
                  <a:pt x="677966" y="25244"/>
                </a:lnTo>
                <a:lnTo>
                  <a:pt x="611398" y="11533"/>
                </a:lnTo>
                <a:lnTo>
                  <a:pt x="540029" y="2961"/>
                </a:lnTo>
                <a:lnTo>
                  <a:pt x="464819" y="0"/>
                </a:lnTo>
                <a:close/>
              </a:path>
            </a:pathLst>
          </a:custGeom>
          <a:ln w="15875">
            <a:solidFill>
              <a:srgbClr val="000000"/>
            </a:solidFill>
            <a:prstDash val="dash"/>
          </a:ln>
        </p:spPr>
        <p:txBody>
          <a:bodyPr wrap="square" lIns="0" tIns="0" rIns="0" bIns="0" rtlCol="0"/>
          <a:lstStyle/>
          <a:p>
            <a:endParaRPr/>
          </a:p>
        </p:txBody>
      </p:sp>
      <p:sp>
        <p:nvSpPr>
          <p:cNvPr id="21" name="object 21"/>
          <p:cNvSpPr/>
          <p:nvPr/>
        </p:nvSpPr>
        <p:spPr>
          <a:xfrm>
            <a:off x="1674761" y="5066538"/>
            <a:ext cx="599440" cy="220345"/>
          </a:xfrm>
          <a:custGeom>
            <a:avLst/>
            <a:gdLst/>
            <a:ahLst/>
            <a:cxnLst/>
            <a:rect l="l" t="t" r="r" b="b"/>
            <a:pathLst>
              <a:path w="599439" h="220345">
                <a:moveTo>
                  <a:pt x="95250" y="0"/>
                </a:moveTo>
                <a:lnTo>
                  <a:pt x="0" y="14478"/>
                </a:lnTo>
                <a:lnTo>
                  <a:pt x="64007" y="77063"/>
                </a:lnTo>
                <a:lnTo>
                  <a:pt x="64007" y="50292"/>
                </a:lnTo>
                <a:lnTo>
                  <a:pt x="72390" y="22860"/>
                </a:lnTo>
                <a:lnTo>
                  <a:pt x="86303" y="27350"/>
                </a:lnTo>
                <a:lnTo>
                  <a:pt x="95250" y="0"/>
                </a:lnTo>
                <a:close/>
              </a:path>
              <a:path w="599439" h="220345">
                <a:moveTo>
                  <a:pt x="86303" y="27350"/>
                </a:moveTo>
                <a:lnTo>
                  <a:pt x="72390" y="22860"/>
                </a:lnTo>
                <a:lnTo>
                  <a:pt x="64007" y="50292"/>
                </a:lnTo>
                <a:lnTo>
                  <a:pt x="77387" y="54609"/>
                </a:lnTo>
                <a:lnTo>
                  <a:pt x="86303" y="27350"/>
                </a:lnTo>
                <a:close/>
              </a:path>
              <a:path w="599439" h="220345">
                <a:moveTo>
                  <a:pt x="77387" y="54609"/>
                </a:moveTo>
                <a:lnTo>
                  <a:pt x="64007" y="50292"/>
                </a:lnTo>
                <a:lnTo>
                  <a:pt x="64007" y="77063"/>
                </a:lnTo>
                <a:lnTo>
                  <a:pt x="68579" y="81534"/>
                </a:lnTo>
                <a:lnTo>
                  <a:pt x="77387" y="54609"/>
                </a:lnTo>
                <a:close/>
              </a:path>
              <a:path w="599439" h="220345">
                <a:moveTo>
                  <a:pt x="598932" y="192786"/>
                </a:moveTo>
                <a:lnTo>
                  <a:pt x="86303" y="27350"/>
                </a:lnTo>
                <a:lnTo>
                  <a:pt x="77387" y="54609"/>
                </a:lnTo>
                <a:lnTo>
                  <a:pt x="590550" y="220218"/>
                </a:lnTo>
                <a:lnTo>
                  <a:pt x="598932" y="192786"/>
                </a:lnTo>
                <a:close/>
              </a:path>
            </a:pathLst>
          </a:custGeom>
          <a:solidFill>
            <a:srgbClr val="FF3300"/>
          </a:solidFill>
        </p:spPr>
        <p:txBody>
          <a:bodyPr wrap="square" lIns="0" tIns="0" rIns="0" bIns="0" rtlCol="0"/>
          <a:lstStyle/>
          <a:p>
            <a:endParaRPr/>
          </a:p>
        </p:txBody>
      </p:sp>
      <p:sp>
        <p:nvSpPr>
          <p:cNvPr id="22" name="object 22"/>
          <p:cNvSpPr/>
          <p:nvPr/>
        </p:nvSpPr>
        <p:spPr>
          <a:xfrm>
            <a:off x="1098689" y="4425696"/>
            <a:ext cx="935355" cy="365125"/>
          </a:xfrm>
          <a:custGeom>
            <a:avLst/>
            <a:gdLst/>
            <a:ahLst/>
            <a:cxnLst/>
            <a:rect l="l" t="t" r="r" b="b"/>
            <a:pathLst>
              <a:path w="935355" h="365125">
                <a:moveTo>
                  <a:pt x="0" y="0"/>
                </a:moveTo>
                <a:lnTo>
                  <a:pt x="0" y="364998"/>
                </a:lnTo>
                <a:lnTo>
                  <a:pt x="934974" y="364998"/>
                </a:lnTo>
                <a:lnTo>
                  <a:pt x="934974" y="0"/>
                </a:lnTo>
                <a:lnTo>
                  <a:pt x="0" y="0"/>
                </a:lnTo>
                <a:close/>
              </a:path>
            </a:pathLst>
          </a:custGeom>
          <a:solidFill>
            <a:srgbClr val="C0C0C0"/>
          </a:solidFill>
        </p:spPr>
        <p:txBody>
          <a:bodyPr wrap="square" lIns="0" tIns="0" rIns="0" bIns="0" rtlCol="0"/>
          <a:lstStyle/>
          <a:p>
            <a:endParaRPr/>
          </a:p>
        </p:txBody>
      </p:sp>
      <p:sp>
        <p:nvSpPr>
          <p:cNvPr id="23" name="object 23"/>
          <p:cNvSpPr/>
          <p:nvPr/>
        </p:nvSpPr>
        <p:spPr>
          <a:xfrm>
            <a:off x="1098689" y="4425696"/>
            <a:ext cx="935355" cy="365125"/>
          </a:xfrm>
          <a:custGeom>
            <a:avLst/>
            <a:gdLst/>
            <a:ahLst/>
            <a:cxnLst/>
            <a:rect l="l" t="t" r="r" b="b"/>
            <a:pathLst>
              <a:path w="935355" h="365125">
                <a:moveTo>
                  <a:pt x="0" y="0"/>
                </a:moveTo>
                <a:lnTo>
                  <a:pt x="0" y="364998"/>
                </a:lnTo>
                <a:lnTo>
                  <a:pt x="934974" y="364998"/>
                </a:lnTo>
                <a:lnTo>
                  <a:pt x="934974" y="0"/>
                </a:lnTo>
                <a:lnTo>
                  <a:pt x="0" y="0"/>
                </a:lnTo>
                <a:close/>
              </a:path>
            </a:pathLst>
          </a:custGeom>
          <a:ln w="28575">
            <a:solidFill>
              <a:srgbClr val="000000"/>
            </a:solidFill>
          </a:ln>
        </p:spPr>
        <p:txBody>
          <a:bodyPr wrap="square" lIns="0" tIns="0" rIns="0" bIns="0" rtlCol="0"/>
          <a:lstStyle/>
          <a:p>
            <a:endParaRPr/>
          </a:p>
        </p:txBody>
      </p:sp>
      <p:sp>
        <p:nvSpPr>
          <p:cNvPr id="24" name="object 24"/>
          <p:cNvSpPr txBox="1"/>
          <p:nvPr/>
        </p:nvSpPr>
        <p:spPr>
          <a:xfrm>
            <a:off x="1257434" y="4511103"/>
            <a:ext cx="618490"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Display</a:t>
            </a:r>
            <a:endParaRPr sz="1600">
              <a:latin typeface="Calibri"/>
              <a:cs typeface="Calibri"/>
            </a:endParaRPr>
          </a:p>
        </p:txBody>
      </p:sp>
      <p:sp>
        <p:nvSpPr>
          <p:cNvPr id="25" name="object 25"/>
          <p:cNvSpPr/>
          <p:nvPr/>
        </p:nvSpPr>
        <p:spPr>
          <a:xfrm>
            <a:off x="1314335" y="4786121"/>
            <a:ext cx="504190" cy="71755"/>
          </a:xfrm>
          <a:custGeom>
            <a:avLst/>
            <a:gdLst/>
            <a:ahLst/>
            <a:cxnLst/>
            <a:rect l="l" t="t" r="r" b="b"/>
            <a:pathLst>
              <a:path w="504189" h="71754">
                <a:moveTo>
                  <a:pt x="0" y="0"/>
                </a:moveTo>
                <a:lnTo>
                  <a:pt x="0" y="71627"/>
                </a:lnTo>
                <a:lnTo>
                  <a:pt x="503682" y="71627"/>
                </a:lnTo>
                <a:lnTo>
                  <a:pt x="503682" y="0"/>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1314335" y="4786121"/>
            <a:ext cx="504190" cy="71755"/>
          </a:xfrm>
          <a:custGeom>
            <a:avLst/>
            <a:gdLst/>
            <a:ahLst/>
            <a:cxnLst/>
            <a:rect l="l" t="t" r="r" b="b"/>
            <a:pathLst>
              <a:path w="504189" h="71754">
                <a:moveTo>
                  <a:pt x="0" y="0"/>
                </a:moveTo>
                <a:lnTo>
                  <a:pt x="0" y="71627"/>
                </a:lnTo>
                <a:lnTo>
                  <a:pt x="503682" y="71627"/>
                </a:lnTo>
                <a:lnTo>
                  <a:pt x="503682" y="0"/>
                </a:lnTo>
                <a:lnTo>
                  <a:pt x="0" y="0"/>
                </a:lnTo>
                <a:close/>
              </a:path>
            </a:pathLst>
          </a:custGeom>
          <a:ln w="9525">
            <a:solidFill>
              <a:srgbClr val="000000"/>
            </a:solidFill>
          </a:ln>
        </p:spPr>
        <p:txBody>
          <a:bodyPr wrap="square" lIns="0" tIns="0" rIns="0" bIns="0" rtlCol="0"/>
          <a:lstStyle/>
          <a:p>
            <a:endParaRPr/>
          </a:p>
        </p:txBody>
      </p:sp>
      <p:sp>
        <p:nvSpPr>
          <p:cNvPr id="27" name="object 27"/>
          <p:cNvSpPr/>
          <p:nvPr/>
        </p:nvSpPr>
        <p:spPr>
          <a:xfrm>
            <a:off x="1025537" y="6370320"/>
            <a:ext cx="936625" cy="360680"/>
          </a:xfrm>
          <a:custGeom>
            <a:avLst/>
            <a:gdLst/>
            <a:ahLst/>
            <a:cxnLst/>
            <a:rect l="l" t="t" r="r" b="b"/>
            <a:pathLst>
              <a:path w="936625" h="360679">
                <a:moveTo>
                  <a:pt x="0" y="0"/>
                </a:moveTo>
                <a:lnTo>
                  <a:pt x="0" y="360425"/>
                </a:lnTo>
                <a:lnTo>
                  <a:pt x="936497" y="360425"/>
                </a:lnTo>
                <a:lnTo>
                  <a:pt x="936497" y="0"/>
                </a:lnTo>
                <a:lnTo>
                  <a:pt x="0" y="0"/>
                </a:lnTo>
                <a:close/>
              </a:path>
            </a:pathLst>
          </a:custGeom>
          <a:solidFill>
            <a:srgbClr val="DDDDDD"/>
          </a:solidFill>
        </p:spPr>
        <p:txBody>
          <a:bodyPr wrap="square" lIns="0" tIns="0" rIns="0" bIns="0" rtlCol="0"/>
          <a:lstStyle/>
          <a:p>
            <a:endParaRPr/>
          </a:p>
        </p:txBody>
      </p:sp>
      <p:sp>
        <p:nvSpPr>
          <p:cNvPr id="28" name="object 28"/>
          <p:cNvSpPr/>
          <p:nvPr/>
        </p:nvSpPr>
        <p:spPr>
          <a:xfrm>
            <a:off x="1025537" y="6370320"/>
            <a:ext cx="936625" cy="360680"/>
          </a:xfrm>
          <a:custGeom>
            <a:avLst/>
            <a:gdLst/>
            <a:ahLst/>
            <a:cxnLst/>
            <a:rect l="l" t="t" r="r" b="b"/>
            <a:pathLst>
              <a:path w="936625" h="360679">
                <a:moveTo>
                  <a:pt x="0" y="0"/>
                </a:moveTo>
                <a:lnTo>
                  <a:pt x="0" y="360425"/>
                </a:lnTo>
                <a:lnTo>
                  <a:pt x="936497" y="360425"/>
                </a:lnTo>
                <a:lnTo>
                  <a:pt x="936497" y="0"/>
                </a:lnTo>
                <a:lnTo>
                  <a:pt x="0" y="0"/>
                </a:lnTo>
                <a:close/>
              </a:path>
            </a:pathLst>
          </a:custGeom>
          <a:ln w="9525">
            <a:solidFill>
              <a:srgbClr val="000000"/>
            </a:solidFill>
          </a:ln>
        </p:spPr>
        <p:txBody>
          <a:bodyPr wrap="square" lIns="0" tIns="0" rIns="0" bIns="0" rtlCol="0"/>
          <a:lstStyle/>
          <a:p>
            <a:endParaRPr/>
          </a:p>
        </p:txBody>
      </p:sp>
      <p:sp>
        <p:nvSpPr>
          <p:cNvPr id="29" name="object 29"/>
          <p:cNvSpPr/>
          <p:nvPr/>
        </p:nvSpPr>
        <p:spPr>
          <a:xfrm>
            <a:off x="1097165" y="6441947"/>
            <a:ext cx="803147" cy="227075"/>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097165" y="6441947"/>
            <a:ext cx="803275" cy="227329"/>
          </a:xfrm>
          <a:custGeom>
            <a:avLst/>
            <a:gdLst/>
            <a:ahLst/>
            <a:cxnLst/>
            <a:rect l="l" t="t" r="r" b="b"/>
            <a:pathLst>
              <a:path w="803275" h="227329">
                <a:moveTo>
                  <a:pt x="0" y="0"/>
                </a:moveTo>
                <a:lnTo>
                  <a:pt x="0" y="227075"/>
                </a:lnTo>
                <a:lnTo>
                  <a:pt x="803147" y="227075"/>
                </a:lnTo>
                <a:lnTo>
                  <a:pt x="803147" y="0"/>
                </a:lnTo>
                <a:lnTo>
                  <a:pt x="0" y="0"/>
                </a:lnTo>
                <a:close/>
              </a:path>
            </a:pathLst>
          </a:custGeom>
          <a:ln w="952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279375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1363" y="754677"/>
            <a:ext cx="7556888" cy="668003"/>
          </a:xfrm>
          <a:prstGeom prst="rect">
            <a:avLst/>
          </a:prstGeom>
        </p:spPr>
        <p:txBody>
          <a:bodyPr vert="horz" wrap="square" lIns="0" tIns="51943" rIns="0" bIns="0" rtlCol="0">
            <a:spAutoFit/>
          </a:bodyPr>
          <a:lstStyle/>
          <a:p>
            <a:pPr marL="163195">
              <a:lnSpc>
                <a:spcPct val="100000"/>
              </a:lnSpc>
            </a:pPr>
            <a:r>
              <a:rPr sz="4000" dirty="0"/>
              <a:t>Major </a:t>
            </a:r>
            <a:r>
              <a:rPr sz="4000" spc="-5" dirty="0"/>
              <a:t>Step</a:t>
            </a:r>
            <a:r>
              <a:rPr sz="4000" dirty="0"/>
              <a:t>s for</a:t>
            </a:r>
            <a:r>
              <a:rPr sz="4000" spc="-5" dirty="0"/>
              <a:t> Creatin</a:t>
            </a:r>
            <a:r>
              <a:rPr sz="4000" dirty="0"/>
              <a:t>g</a:t>
            </a:r>
            <a:r>
              <a:rPr sz="4000" spc="10" dirty="0"/>
              <a:t> </a:t>
            </a:r>
            <a:r>
              <a:rPr sz="4000" dirty="0"/>
              <a:t>a</a:t>
            </a:r>
            <a:r>
              <a:rPr sz="4000" spc="-5" dirty="0"/>
              <a:t> Stream</a:t>
            </a:r>
            <a:endParaRPr sz="4000" dirty="0"/>
          </a:p>
        </p:txBody>
      </p:sp>
      <p:sp>
        <p:nvSpPr>
          <p:cNvPr id="3" name="object 3"/>
          <p:cNvSpPr txBox="1"/>
          <p:nvPr/>
        </p:nvSpPr>
        <p:spPr>
          <a:xfrm>
            <a:off x="1178185" y="1874329"/>
            <a:ext cx="9045315" cy="430887"/>
          </a:xfrm>
          <a:prstGeom prst="rect">
            <a:avLst/>
          </a:prstGeom>
        </p:spPr>
        <p:txBody>
          <a:bodyPr vert="horz" wrap="square" lIns="0" tIns="0" rIns="0" bIns="0" rtlCol="0">
            <a:spAutoFit/>
          </a:bodyPr>
          <a:lstStyle/>
          <a:p>
            <a:pPr marL="469900" marR="5080" indent="-457834">
              <a:lnSpc>
                <a:spcPct val="100000"/>
              </a:lnSpc>
              <a:tabLst>
                <a:tab pos="526415" algn="l"/>
              </a:tabLst>
            </a:pPr>
            <a:r>
              <a:rPr sz="2800" dirty="0">
                <a:latin typeface="Calibri"/>
                <a:cs typeface="Calibri"/>
              </a:rPr>
              <a:t>3.		Associate</a:t>
            </a:r>
            <a:r>
              <a:rPr sz="2800" spc="-10" dirty="0">
                <a:latin typeface="Calibri"/>
                <a:cs typeface="Calibri"/>
              </a:rPr>
              <a:t> </a:t>
            </a:r>
            <a:r>
              <a:rPr sz="2800" spc="-5" dirty="0">
                <a:latin typeface="Calibri"/>
                <a:cs typeface="Calibri"/>
              </a:rPr>
              <a:t>th</a:t>
            </a:r>
            <a:r>
              <a:rPr sz="2800" dirty="0">
                <a:latin typeface="Calibri"/>
                <a:cs typeface="Calibri"/>
              </a:rPr>
              <a:t>e </a:t>
            </a:r>
            <a:r>
              <a:rPr sz="2800" spc="-5" dirty="0">
                <a:latin typeface="Calibri"/>
                <a:cs typeface="Calibri"/>
              </a:rPr>
              <a:t>fil</a:t>
            </a:r>
            <a:r>
              <a:rPr sz="2800" dirty="0">
                <a:latin typeface="Calibri"/>
                <a:cs typeface="Calibri"/>
              </a:rPr>
              <a:t>e</a:t>
            </a:r>
            <a:r>
              <a:rPr sz="2800" spc="5" dirty="0">
                <a:latin typeface="Calibri"/>
                <a:cs typeface="Calibri"/>
              </a:rPr>
              <a:t> </a:t>
            </a:r>
            <a:r>
              <a:rPr sz="2800" spc="-5" dirty="0">
                <a:latin typeface="Calibri"/>
                <a:cs typeface="Calibri"/>
              </a:rPr>
              <a:t>stream</a:t>
            </a:r>
            <a:r>
              <a:rPr sz="2800" dirty="0">
                <a:latin typeface="Calibri"/>
                <a:cs typeface="Calibri"/>
              </a:rPr>
              <a:t>s </a:t>
            </a:r>
            <a:r>
              <a:rPr sz="2800" spc="-5" dirty="0">
                <a:latin typeface="Calibri"/>
                <a:cs typeface="Calibri"/>
              </a:rPr>
              <a:t>wit</a:t>
            </a:r>
            <a:r>
              <a:rPr sz="2800" dirty="0">
                <a:latin typeface="Calibri"/>
                <a:cs typeface="Calibri"/>
              </a:rPr>
              <a:t>h </a:t>
            </a:r>
            <a:r>
              <a:rPr sz="2800" spc="-5" dirty="0">
                <a:latin typeface="Calibri"/>
                <a:cs typeface="Calibri"/>
              </a:rPr>
              <a:t>physica</a:t>
            </a:r>
            <a:r>
              <a:rPr sz="2800" dirty="0">
                <a:latin typeface="Calibri"/>
                <a:cs typeface="Calibri"/>
              </a:rPr>
              <a:t>l</a:t>
            </a:r>
            <a:r>
              <a:rPr sz="2800" spc="5" dirty="0">
                <a:latin typeface="Calibri"/>
                <a:cs typeface="Calibri"/>
              </a:rPr>
              <a:t> </a:t>
            </a:r>
            <a:r>
              <a:rPr sz="2800" spc="-5" dirty="0">
                <a:latin typeface="Calibri"/>
                <a:cs typeface="Calibri"/>
              </a:rPr>
              <a:t>file</a:t>
            </a:r>
            <a:r>
              <a:rPr sz="2800" dirty="0">
                <a:latin typeface="Calibri"/>
                <a:cs typeface="Calibri"/>
              </a:rPr>
              <a:t>s</a:t>
            </a:r>
            <a:r>
              <a:rPr sz="2800" spc="5" dirty="0">
                <a:latin typeface="Calibri"/>
                <a:cs typeface="Calibri"/>
              </a:rPr>
              <a:t> </a:t>
            </a:r>
            <a:r>
              <a:rPr sz="2800" dirty="0">
                <a:latin typeface="Calibri"/>
                <a:cs typeface="Calibri"/>
              </a:rPr>
              <a:t>– </a:t>
            </a:r>
            <a:r>
              <a:rPr sz="2800" spc="-10" dirty="0">
                <a:latin typeface="Calibri"/>
                <a:cs typeface="Calibri"/>
              </a:rPr>
              <a:t>Ope</a:t>
            </a:r>
            <a:r>
              <a:rPr sz="2800" dirty="0">
                <a:latin typeface="Calibri"/>
                <a:cs typeface="Calibri"/>
              </a:rPr>
              <a:t>n</a:t>
            </a:r>
            <a:r>
              <a:rPr sz="2800" spc="5" dirty="0">
                <a:latin typeface="Calibri"/>
                <a:cs typeface="Calibri"/>
              </a:rPr>
              <a:t> </a:t>
            </a:r>
            <a:r>
              <a:rPr sz="2800" spc="-5" dirty="0">
                <a:latin typeface="Calibri"/>
                <a:cs typeface="Calibri"/>
              </a:rPr>
              <a:t>Files</a:t>
            </a:r>
            <a:r>
              <a:rPr lang="en-AU" sz="2800" spc="-5" dirty="0">
                <a:latin typeface="Calibri"/>
                <a:cs typeface="Calibri"/>
              </a:rPr>
              <a:t>.</a:t>
            </a:r>
            <a:endParaRPr sz="2800" dirty="0">
              <a:latin typeface="Calibri"/>
              <a:cs typeface="Calibri"/>
            </a:endParaRPr>
          </a:p>
        </p:txBody>
      </p:sp>
      <p:sp>
        <p:nvSpPr>
          <p:cNvPr id="4" name="object 4"/>
          <p:cNvSpPr txBox="1"/>
          <p:nvPr/>
        </p:nvSpPr>
        <p:spPr>
          <a:xfrm>
            <a:off x="1635385" y="2879116"/>
            <a:ext cx="2398395" cy="811530"/>
          </a:xfrm>
          <a:prstGeom prst="rect">
            <a:avLst/>
          </a:prstGeom>
        </p:spPr>
        <p:txBody>
          <a:bodyPr vert="horz" wrap="square" lIns="0" tIns="0" rIns="0" bIns="0" rtlCol="0">
            <a:spAutoFit/>
          </a:bodyPr>
          <a:lstStyle/>
          <a:p>
            <a:pPr marL="12700" marR="5080">
              <a:lnSpc>
                <a:spcPct val="131500"/>
              </a:lnSpc>
            </a:pPr>
            <a:r>
              <a:rPr sz="2400" spc="-5" dirty="0">
                <a:latin typeface="Courier New"/>
                <a:cs typeface="Courier New"/>
              </a:rPr>
              <a:t>inData</a:t>
            </a:r>
            <a:r>
              <a:rPr sz="2400" spc="-10" dirty="0">
                <a:latin typeface="Courier New"/>
                <a:cs typeface="Courier New"/>
              </a:rPr>
              <a:t>.</a:t>
            </a:r>
            <a:r>
              <a:rPr sz="2400" b="1" spc="-5" dirty="0">
                <a:latin typeface="Courier New"/>
                <a:cs typeface="Courier New"/>
              </a:rPr>
              <a:t>ope</a:t>
            </a:r>
            <a:r>
              <a:rPr sz="2400" b="1" spc="-10" dirty="0">
                <a:latin typeface="Courier New"/>
                <a:cs typeface="Courier New"/>
              </a:rPr>
              <a:t>n</a:t>
            </a:r>
            <a:r>
              <a:rPr sz="2400" dirty="0">
                <a:latin typeface="Courier New"/>
                <a:cs typeface="Courier New"/>
              </a:rPr>
              <a:t>( </a:t>
            </a:r>
            <a:r>
              <a:rPr sz="2400" spc="-5" dirty="0">
                <a:latin typeface="Courier New"/>
                <a:cs typeface="Courier New"/>
              </a:rPr>
              <a:t>outData.</a:t>
            </a:r>
            <a:r>
              <a:rPr sz="2400" b="1" spc="-5" dirty="0">
                <a:latin typeface="Courier New"/>
                <a:cs typeface="Courier New"/>
              </a:rPr>
              <a:t>ope</a:t>
            </a:r>
            <a:r>
              <a:rPr sz="2400" b="1" spc="-10" dirty="0">
                <a:latin typeface="Courier New"/>
                <a:cs typeface="Courier New"/>
              </a:rPr>
              <a:t>n</a:t>
            </a:r>
            <a:r>
              <a:rPr sz="2400" dirty="0">
                <a:latin typeface="Courier New"/>
                <a:cs typeface="Courier New"/>
              </a:rPr>
              <a:t>(</a:t>
            </a:r>
            <a:endParaRPr sz="2400">
              <a:latin typeface="Courier New"/>
              <a:cs typeface="Courier New"/>
            </a:endParaRPr>
          </a:p>
        </p:txBody>
      </p:sp>
      <p:sp>
        <p:nvSpPr>
          <p:cNvPr id="5" name="object 5"/>
          <p:cNvSpPr txBox="1"/>
          <p:nvPr/>
        </p:nvSpPr>
        <p:spPr>
          <a:xfrm>
            <a:off x="4008527" y="2879116"/>
            <a:ext cx="2762885" cy="811530"/>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"names.txt</a:t>
            </a:r>
            <a:r>
              <a:rPr sz="2400" dirty="0">
                <a:latin typeface="Courier New"/>
                <a:cs typeface="Courier New"/>
              </a:rPr>
              <a:t>"</a:t>
            </a:r>
            <a:r>
              <a:rPr sz="2400" spc="-5" dirty="0">
                <a:latin typeface="Courier New"/>
                <a:cs typeface="Courier New"/>
              </a:rPr>
              <a:t> );</a:t>
            </a:r>
            <a:endParaRPr sz="2400">
              <a:latin typeface="Courier New"/>
              <a:cs typeface="Courier New"/>
            </a:endParaRPr>
          </a:p>
          <a:p>
            <a:pPr marL="194310">
              <a:lnSpc>
                <a:spcPct val="100000"/>
              </a:lnSpc>
              <a:spcBef>
                <a:spcPts val="905"/>
              </a:spcBef>
            </a:pPr>
            <a:r>
              <a:rPr sz="2400" spc="-5" dirty="0">
                <a:latin typeface="Courier New"/>
                <a:cs typeface="Courier New"/>
              </a:rPr>
              <a:t>"marks.txt</a:t>
            </a:r>
            <a:r>
              <a:rPr sz="2400" dirty="0">
                <a:latin typeface="Courier New"/>
                <a:cs typeface="Courier New"/>
              </a:rPr>
              <a:t>"</a:t>
            </a:r>
            <a:r>
              <a:rPr sz="2400" spc="-5" dirty="0">
                <a:latin typeface="Courier New"/>
                <a:cs typeface="Courier New"/>
              </a:rPr>
              <a:t> );</a:t>
            </a:r>
            <a:endParaRPr sz="2400">
              <a:latin typeface="Courier New"/>
              <a:cs typeface="Courier New"/>
            </a:endParaRPr>
          </a:p>
        </p:txBody>
      </p:sp>
      <p:sp>
        <p:nvSpPr>
          <p:cNvPr id="6" name="object 6"/>
          <p:cNvSpPr txBox="1"/>
          <p:nvPr/>
        </p:nvSpPr>
        <p:spPr>
          <a:xfrm>
            <a:off x="3163195" y="5522467"/>
            <a:ext cx="1229360" cy="254000"/>
          </a:xfrm>
          <a:prstGeom prst="rect">
            <a:avLst/>
          </a:prstGeom>
        </p:spPr>
        <p:txBody>
          <a:bodyPr vert="horz" wrap="square" lIns="0" tIns="0" rIns="0" bIns="0" rtlCol="0">
            <a:spAutoFit/>
          </a:bodyPr>
          <a:lstStyle/>
          <a:p>
            <a:pPr marL="12700">
              <a:lnSpc>
                <a:spcPct val="100000"/>
              </a:lnSpc>
            </a:pPr>
            <a:r>
              <a:rPr sz="1800" dirty="0">
                <a:latin typeface="Calibri"/>
                <a:cs typeface="Calibri"/>
              </a:rPr>
              <a:t>C++</a:t>
            </a:r>
            <a:r>
              <a:rPr sz="1800" spc="10" dirty="0">
                <a:latin typeface="Calibri"/>
                <a:cs typeface="Calibri"/>
              </a:rPr>
              <a:t> </a:t>
            </a:r>
            <a:r>
              <a:rPr sz="1800" spc="-5" dirty="0">
                <a:latin typeface="Calibri"/>
                <a:cs typeface="Calibri"/>
              </a:rPr>
              <a:t>program</a:t>
            </a:r>
            <a:endParaRPr sz="1800">
              <a:latin typeface="Calibri"/>
              <a:cs typeface="Calibri"/>
            </a:endParaRPr>
          </a:p>
        </p:txBody>
      </p:sp>
      <p:sp>
        <p:nvSpPr>
          <p:cNvPr id="7" name="object 7"/>
          <p:cNvSpPr/>
          <p:nvPr/>
        </p:nvSpPr>
        <p:spPr>
          <a:xfrm>
            <a:off x="2168537" y="4560570"/>
            <a:ext cx="4005579" cy="2018030"/>
          </a:xfrm>
          <a:custGeom>
            <a:avLst/>
            <a:gdLst/>
            <a:ahLst/>
            <a:cxnLst/>
            <a:rect l="l" t="t" r="r" b="b"/>
            <a:pathLst>
              <a:path w="4005579" h="2018029">
                <a:moveTo>
                  <a:pt x="2002536" y="0"/>
                </a:moveTo>
                <a:lnTo>
                  <a:pt x="1838338" y="3345"/>
                </a:lnTo>
                <a:lnTo>
                  <a:pt x="1677789" y="13209"/>
                </a:lnTo>
                <a:lnTo>
                  <a:pt x="1521403" y="29330"/>
                </a:lnTo>
                <a:lnTo>
                  <a:pt x="1369698" y="51450"/>
                </a:lnTo>
                <a:lnTo>
                  <a:pt x="1223188" y="79307"/>
                </a:lnTo>
                <a:lnTo>
                  <a:pt x="1082391" y="112642"/>
                </a:lnTo>
                <a:lnTo>
                  <a:pt x="947822" y="151195"/>
                </a:lnTo>
                <a:lnTo>
                  <a:pt x="819997" y="194706"/>
                </a:lnTo>
                <a:lnTo>
                  <a:pt x="699432" y="242914"/>
                </a:lnTo>
                <a:lnTo>
                  <a:pt x="586644" y="295560"/>
                </a:lnTo>
                <a:lnTo>
                  <a:pt x="482149" y="352384"/>
                </a:lnTo>
                <a:lnTo>
                  <a:pt x="386462" y="413125"/>
                </a:lnTo>
                <a:lnTo>
                  <a:pt x="300099" y="477524"/>
                </a:lnTo>
                <a:lnTo>
                  <a:pt x="223577" y="545321"/>
                </a:lnTo>
                <a:lnTo>
                  <a:pt x="157412" y="616255"/>
                </a:lnTo>
                <a:lnTo>
                  <a:pt x="102120" y="690067"/>
                </a:lnTo>
                <a:lnTo>
                  <a:pt x="58216" y="766496"/>
                </a:lnTo>
                <a:lnTo>
                  <a:pt x="26218" y="845282"/>
                </a:lnTo>
                <a:lnTo>
                  <a:pt x="6640" y="926166"/>
                </a:lnTo>
                <a:lnTo>
                  <a:pt x="0" y="1008888"/>
                </a:lnTo>
                <a:lnTo>
                  <a:pt x="6640" y="1091609"/>
                </a:lnTo>
                <a:lnTo>
                  <a:pt x="26218" y="1172493"/>
                </a:lnTo>
                <a:lnTo>
                  <a:pt x="58216" y="1251279"/>
                </a:lnTo>
                <a:lnTo>
                  <a:pt x="102120" y="1327708"/>
                </a:lnTo>
                <a:lnTo>
                  <a:pt x="157412" y="1401520"/>
                </a:lnTo>
                <a:lnTo>
                  <a:pt x="223577" y="1472454"/>
                </a:lnTo>
                <a:lnTo>
                  <a:pt x="300099" y="1540251"/>
                </a:lnTo>
                <a:lnTo>
                  <a:pt x="386462" y="1604650"/>
                </a:lnTo>
                <a:lnTo>
                  <a:pt x="482149" y="1665391"/>
                </a:lnTo>
                <a:lnTo>
                  <a:pt x="586644" y="1722215"/>
                </a:lnTo>
                <a:lnTo>
                  <a:pt x="699432" y="1774861"/>
                </a:lnTo>
                <a:lnTo>
                  <a:pt x="819997" y="1823069"/>
                </a:lnTo>
                <a:lnTo>
                  <a:pt x="947822" y="1866580"/>
                </a:lnTo>
                <a:lnTo>
                  <a:pt x="1082391" y="1905133"/>
                </a:lnTo>
                <a:lnTo>
                  <a:pt x="1223188" y="1938468"/>
                </a:lnTo>
                <a:lnTo>
                  <a:pt x="1369698" y="1966325"/>
                </a:lnTo>
                <a:lnTo>
                  <a:pt x="1521403" y="1988445"/>
                </a:lnTo>
                <a:lnTo>
                  <a:pt x="1677789" y="2004566"/>
                </a:lnTo>
                <a:lnTo>
                  <a:pt x="1838338" y="2014430"/>
                </a:lnTo>
                <a:lnTo>
                  <a:pt x="2002536" y="2017776"/>
                </a:lnTo>
                <a:lnTo>
                  <a:pt x="2166836" y="2014430"/>
                </a:lnTo>
                <a:lnTo>
                  <a:pt x="2327468" y="2004566"/>
                </a:lnTo>
                <a:lnTo>
                  <a:pt x="2483916" y="1988445"/>
                </a:lnTo>
                <a:lnTo>
                  <a:pt x="2635666" y="1966325"/>
                </a:lnTo>
                <a:lnTo>
                  <a:pt x="2782204" y="1938468"/>
                </a:lnTo>
                <a:lnTo>
                  <a:pt x="2923016" y="1905133"/>
                </a:lnTo>
                <a:lnTo>
                  <a:pt x="3057587" y="1866580"/>
                </a:lnTo>
                <a:lnTo>
                  <a:pt x="3185403" y="1823069"/>
                </a:lnTo>
                <a:lnTo>
                  <a:pt x="3305950" y="1774861"/>
                </a:lnTo>
                <a:lnTo>
                  <a:pt x="3418713" y="1722215"/>
                </a:lnTo>
                <a:lnTo>
                  <a:pt x="3523177" y="1665391"/>
                </a:lnTo>
                <a:lnTo>
                  <a:pt x="3618829" y="1604650"/>
                </a:lnTo>
                <a:lnTo>
                  <a:pt x="3705154" y="1540251"/>
                </a:lnTo>
                <a:lnTo>
                  <a:pt x="3781638" y="1472454"/>
                </a:lnTo>
                <a:lnTo>
                  <a:pt x="3847766" y="1401520"/>
                </a:lnTo>
                <a:lnTo>
                  <a:pt x="3903024" y="1327708"/>
                </a:lnTo>
                <a:lnTo>
                  <a:pt x="3946899" y="1251279"/>
                </a:lnTo>
                <a:lnTo>
                  <a:pt x="3978874" y="1172493"/>
                </a:lnTo>
                <a:lnTo>
                  <a:pt x="3998436" y="1091609"/>
                </a:lnTo>
                <a:lnTo>
                  <a:pt x="4005072" y="1008887"/>
                </a:lnTo>
                <a:lnTo>
                  <a:pt x="3998436" y="926166"/>
                </a:lnTo>
                <a:lnTo>
                  <a:pt x="3978874" y="845282"/>
                </a:lnTo>
                <a:lnTo>
                  <a:pt x="3946899" y="766496"/>
                </a:lnTo>
                <a:lnTo>
                  <a:pt x="3903024" y="690067"/>
                </a:lnTo>
                <a:lnTo>
                  <a:pt x="3847766" y="616255"/>
                </a:lnTo>
                <a:lnTo>
                  <a:pt x="3781638" y="545321"/>
                </a:lnTo>
                <a:lnTo>
                  <a:pt x="3705154" y="477524"/>
                </a:lnTo>
                <a:lnTo>
                  <a:pt x="3618829" y="413125"/>
                </a:lnTo>
                <a:lnTo>
                  <a:pt x="3523177" y="352384"/>
                </a:lnTo>
                <a:lnTo>
                  <a:pt x="3418713" y="295560"/>
                </a:lnTo>
                <a:lnTo>
                  <a:pt x="3305950" y="242914"/>
                </a:lnTo>
                <a:lnTo>
                  <a:pt x="3185403" y="194706"/>
                </a:lnTo>
                <a:lnTo>
                  <a:pt x="3057587" y="151195"/>
                </a:lnTo>
                <a:lnTo>
                  <a:pt x="2923016" y="112642"/>
                </a:lnTo>
                <a:lnTo>
                  <a:pt x="2782204" y="79307"/>
                </a:lnTo>
                <a:lnTo>
                  <a:pt x="2635666" y="51450"/>
                </a:lnTo>
                <a:lnTo>
                  <a:pt x="2483916" y="29330"/>
                </a:lnTo>
                <a:lnTo>
                  <a:pt x="2327468" y="13209"/>
                </a:lnTo>
                <a:lnTo>
                  <a:pt x="2166836" y="3345"/>
                </a:lnTo>
                <a:lnTo>
                  <a:pt x="2002536" y="0"/>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6835775" y="4830317"/>
            <a:ext cx="1799589" cy="597535"/>
          </a:xfrm>
          <a:prstGeom prst="rect">
            <a:avLst/>
          </a:prstGeom>
          <a:solidFill>
            <a:srgbClr val="EAEAEA"/>
          </a:solidFill>
          <a:ln w="15875">
            <a:solidFill>
              <a:srgbClr val="000000"/>
            </a:solidFill>
          </a:ln>
        </p:spPr>
        <p:txBody>
          <a:bodyPr vert="horz" wrap="square" lIns="0" tIns="0" rIns="0" bIns="0" rtlCol="0">
            <a:spAutoFit/>
          </a:bodyPr>
          <a:lstStyle/>
          <a:p>
            <a:pPr algn="ctr">
              <a:lnSpc>
                <a:spcPts val="1875"/>
              </a:lnSpc>
            </a:pPr>
            <a:r>
              <a:rPr sz="1600" b="1" dirty="0">
                <a:latin typeface="Comic Sans MS"/>
                <a:cs typeface="Comic Sans MS"/>
              </a:rPr>
              <a:t>File</a:t>
            </a:r>
            <a:endParaRPr sz="1600">
              <a:latin typeface="Comic Sans MS"/>
              <a:cs typeface="Comic Sans MS"/>
            </a:endParaRPr>
          </a:p>
          <a:p>
            <a:pPr algn="ctr">
              <a:lnSpc>
                <a:spcPts val="1875"/>
              </a:lnSpc>
            </a:pPr>
            <a:r>
              <a:rPr sz="1600" b="1" dirty="0">
                <a:latin typeface="Courier New"/>
                <a:cs typeface="Courier New"/>
              </a:rPr>
              <a:t>names.txt</a:t>
            </a:r>
            <a:endParaRPr sz="1600">
              <a:latin typeface="Courier New"/>
              <a:cs typeface="Courier New"/>
            </a:endParaRPr>
          </a:p>
        </p:txBody>
      </p:sp>
      <p:sp>
        <p:nvSpPr>
          <p:cNvPr id="9" name="object 9"/>
          <p:cNvSpPr txBox="1"/>
          <p:nvPr/>
        </p:nvSpPr>
        <p:spPr>
          <a:xfrm>
            <a:off x="4905883" y="5095562"/>
            <a:ext cx="564515"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inData</a:t>
            </a:r>
            <a:endParaRPr sz="1600">
              <a:latin typeface="Calibri"/>
              <a:cs typeface="Calibri"/>
            </a:endParaRPr>
          </a:p>
        </p:txBody>
      </p:sp>
      <p:sp>
        <p:nvSpPr>
          <p:cNvPr id="10" name="object 10"/>
          <p:cNvSpPr/>
          <p:nvPr/>
        </p:nvSpPr>
        <p:spPr>
          <a:xfrm>
            <a:off x="4527689" y="4869941"/>
            <a:ext cx="1247775" cy="669925"/>
          </a:xfrm>
          <a:custGeom>
            <a:avLst/>
            <a:gdLst/>
            <a:ahLst/>
            <a:cxnLst/>
            <a:rect l="l" t="t" r="r" b="b"/>
            <a:pathLst>
              <a:path w="1247775" h="669925">
                <a:moveTo>
                  <a:pt x="624077" y="0"/>
                </a:moveTo>
                <a:lnTo>
                  <a:pt x="572927" y="1111"/>
                </a:lnTo>
                <a:lnTo>
                  <a:pt x="522908" y="4388"/>
                </a:lnTo>
                <a:lnTo>
                  <a:pt x="474184" y="9744"/>
                </a:lnTo>
                <a:lnTo>
                  <a:pt x="426915" y="17093"/>
                </a:lnTo>
                <a:lnTo>
                  <a:pt x="381261" y="26348"/>
                </a:lnTo>
                <a:lnTo>
                  <a:pt x="337386" y="37424"/>
                </a:lnTo>
                <a:lnTo>
                  <a:pt x="295448" y="50233"/>
                </a:lnTo>
                <a:lnTo>
                  <a:pt x="255611" y="64690"/>
                </a:lnTo>
                <a:lnTo>
                  <a:pt x="218034" y="80709"/>
                </a:lnTo>
                <a:lnTo>
                  <a:pt x="182879" y="98202"/>
                </a:lnTo>
                <a:lnTo>
                  <a:pt x="120481" y="137269"/>
                </a:lnTo>
                <a:lnTo>
                  <a:pt x="69704" y="181201"/>
                </a:lnTo>
                <a:lnTo>
                  <a:pt x="31839" y="229307"/>
                </a:lnTo>
                <a:lnTo>
                  <a:pt x="8174" y="280896"/>
                </a:lnTo>
                <a:lnTo>
                  <a:pt x="0" y="335280"/>
                </a:lnTo>
                <a:lnTo>
                  <a:pt x="2070" y="362772"/>
                </a:lnTo>
                <a:lnTo>
                  <a:pt x="18151" y="415804"/>
                </a:lnTo>
                <a:lnTo>
                  <a:pt x="49077" y="465665"/>
                </a:lnTo>
                <a:lnTo>
                  <a:pt x="93559" y="511674"/>
                </a:lnTo>
                <a:lnTo>
                  <a:pt x="150308" y="553150"/>
                </a:lnTo>
                <a:lnTo>
                  <a:pt x="218034" y="589412"/>
                </a:lnTo>
                <a:lnTo>
                  <a:pt x="255611" y="605375"/>
                </a:lnTo>
                <a:lnTo>
                  <a:pt x="295448" y="619779"/>
                </a:lnTo>
                <a:lnTo>
                  <a:pt x="337386" y="632538"/>
                </a:lnTo>
                <a:lnTo>
                  <a:pt x="381261" y="643568"/>
                </a:lnTo>
                <a:lnTo>
                  <a:pt x="426915" y="652784"/>
                </a:lnTo>
                <a:lnTo>
                  <a:pt x="474184" y="660099"/>
                </a:lnTo>
                <a:lnTo>
                  <a:pt x="522908" y="665430"/>
                </a:lnTo>
                <a:lnTo>
                  <a:pt x="572927" y="668692"/>
                </a:lnTo>
                <a:lnTo>
                  <a:pt x="624077" y="669798"/>
                </a:lnTo>
                <a:lnTo>
                  <a:pt x="675223" y="668692"/>
                </a:lnTo>
                <a:lnTo>
                  <a:pt x="725225" y="665430"/>
                </a:lnTo>
                <a:lnTo>
                  <a:pt x="773925" y="660099"/>
                </a:lnTo>
                <a:lnTo>
                  <a:pt x="821161" y="652784"/>
                </a:lnTo>
                <a:lnTo>
                  <a:pt x="866774" y="643568"/>
                </a:lnTo>
                <a:lnTo>
                  <a:pt x="910605" y="632538"/>
                </a:lnTo>
                <a:lnTo>
                  <a:pt x="952492" y="619779"/>
                </a:lnTo>
                <a:lnTo>
                  <a:pt x="992276" y="605375"/>
                </a:lnTo>
                <a:lnTo>
                  <a:pt x="1029797" y="589412"/>
                </a:lnTo>
                <a:lnTo>
                  <a:pt x="1064895" y="571976"/>
                </a:lnTo>
                <a:lnTo>
                  <a:pt x="1127180" y="533022"/>
                </a:lnTo>
                <a:lnTo>
                  <a:pt x="1177853" y="489194"/>
                </a:lnTo>
                <a:lnTo>
                  <a:pt x="1215633" y="441173"/>
                </a:lnTo>
                <a:lnTo>
                  <a:pt x="1239240" y="389641"/>
                </a:lnTo>
                <a:lnTo>
                  <a:pt x="1247393" y="335279"/>
                </a:lnTo>
                <a:lnTo>
                  <a:pt x="1245328" y="307782"/>
                </a:lnTo>
                <a:lnTo>
                  <a:pt x="1229288" y="254709"/>
                </a:lnTo>
                <a:lnTo>
                  <a:pt x="1198435" y="204775"/>
                </a:lnTo>
                <a:lnTo>
                  <a:pt x="1154048" y="158670"/>
                </a:lnTo>
                <a:lnTo>
                  <a:pt x="1097409" y="117085"/>
                </a:lnTo>
                <a:lnTo>
                  <a:pt x="1029797" y="80709"/>
                </a:lnTo>
                <a:lnTo>
                  <a:pt x="992276" y="64690"/>
                </a:lnTo>
                <a:lnTo>
                  <a:pt x="952492" y="50233"/>
                </a:lnTo>
                <a:lnTo>
                  <a:pt x="910605" y="37424"/>
                </a:lnTo>
                <a:lnTo>
                  <a:pt x="866774" y="26348"/>
                </a:lnTo>
                <a:lnTo>
                  <a:pt x="821161" y="17093"/>
                </a:lnTo>
                <a:lnTo>
                  <a:pt x="773925" y="9744"/>
                </a:lnTo>
                <a:lnTo>
                  <a:pt x="725225" y="4388"/>
                </a:lnTo>
                <a:lnTo>
                  <a:pt x="675223" y="1111"/>
                </a:lnTo>
                <a:lnTo>
                  <a:pt x="624077" y="0"/>
                </a:lnTo>
                <a:close/>
              </a:path>
            </a:pathLst>
          </a:custGeom>
          <a:ln w="22225">
            <a:solidFill>
              <a:srgbClr val="000000"/>
            </a:solidFill>
            <a:prstDash val="dash"/>
          </a:ln>
        </p:spPr>
        <p:txBody>
          <a:bodyPr wrap="square" lIns="0" tIns="0" rIns="0" bIns="0" rtlCol="0"/>
          <a:lstStyle/>
          <a:p>
            <a:endParaRPr/>
          </a:p>
        </p:txBody>
      </p:sp>
      <p:sp>
        <p:nvSpPr>
          <p:cNvPr id="11" name="object 11"/>
          <p:cNvSpPr/>
          <p:nvPr/>
        </p:nvSpPr>
        <p:spPr>
          <a:xfrm>
            <a:off x="4243463" y="5301996"/>
            <a:ext cx="668655" cy="243204"/>
          </a:xfrm>
          <a:custGeom>
            <a:avLst/>
            <a:gdLst/>
            <a:ahLst/>
            <a:cxnLst/>
            <a:rect l="l" t="t" r="r" b="b"/>
            <a:pathLst>
              <a:path w="668654" h="243204">
                <a:moveTo>
                  <a:pt x="70629" y="200319"/>
                </a:moveTo>
                <a:lnTo>
                  <a:pt x="60960" y="170687"/>
                </a:lnTo>
                <a:lnTo>
                  <a:pt x="0" y="230123"/>
                </a:lnTo>
                <a:lnTo>
                  <a:pt x="58674" y="239110"/>
                </a:lnTo>
                <a:lnTo>
                  <a:pt x="58674" y="204215"/>
                </a:lnTo>
                <a:lnTo>
                  <a:pt x="70629" y="200319"/>
                </a:lnTo>
                <a:close/>
              </a:path>
              <a:path w="668654" h="243204">
                <a:moveTo>
                  <a:pt x="74591" y="212462"/>
                </a:moveTo>
                <a:lnTo>
                  <a:pt x="70629" y="200319"/>
                </a:lnTo>
                <a:lnTo>
                  <a:pt x="58674" y="204215"/>
                </a:lnTo>
                <a:lnTo>
                  <a:pt x="62484" y="216407"/>
                </a:lnTo>
                <a:lnTo>
                  <a:pt x="74591" y="212462"/>
                </a:lnTo>
                <a:close/>
              </a:path>
              <a:path w="668654" h="243204">
                <a:moveTo>
                  <a:pt x="84582" y="243077"/>
                </a:moveTo>
                <a:lnTo>
                  <a:pt x="74591" y="212462"/>
                </a:lnTo>
                <a:lnTo>
                  <a:pt x="62484" y="216407"/>
                </a:lnTo>
                <a:lnTo>
                  <a:pt x="58674" y="204215"/>
                </a:lnTo>
                <a:lnTo>
                  <a:pt x="58674" y="239110"/>
                </a:lnTo>
                <a:lnTo>
                  <a:pt x="84582" y="243077"/>
                </a:lnTo>
                <a:close/>
              </a:path>
              <a:path w="668654" h="243204">
                <a:moveTo>
                  <a:pt x="598108" y="41845"/>
                </a:moveTo>
                <a:lnTo>
                  <a:pt x="594146" y="29702"/>
                </a:lnTo>
                <a:lnTo>
                  <a:pt x="70629" y="200319"/>
                </a:lnTo>
                <a:lnTo>
                  <a:pt x="74591" y="212462"/>
                </a:lnTo>
                <a:lnTo>
                  <a:pt x="598108" y="41845"/>
                </a:lnTo>
                <a:close/>
              </a:path>
              <a:path w="668654" h="243204">
                <a:moveTo>
                  <a:pt x="668274" y="12953"/>
                </a:moveTo>
                <a:lnTo>
                  <a:pt x="584454" y="0"/>
                </a:lnTo>
                <a:lnTo>
                  <a:pt x="594146" y="29702"/>
                </a:lnTo>
                <a:lnTo>
                  <a:pt x="605790" y="25907"/>
                </a:lnTo>
                <a:lnTo>
                  <a:pt x="609600" y="38099"/>
                </a:lnTo>
                <a:lnTo>
                  <a:pt x="609600" y="70885"/>
                </a:lnTo>
                <a:lnTo>
                  <a:pt x="668274" y="12953"/>
                </a:lnTo>
                <a:close/>
              </a:path>
              <a:path w="668654" h="243204">
                <a:moveTo>
                  <a:pt x="609600" y="38099"/>
                </a:moveTo>
                <a:lnTo>
                  <a:pt x="605790" y="25907"/>
                </a:lnTo>
                <a:lnTo>
                  <a:pt x="594146" y="29702"/>
                </a:lnTo>
                <a:lnTo>
                  <a:pt x="598108" y="41845"/>
                </a:lnTo>
                <a:lnTo>
                  <a:pt x="609600" y="38099"/>
                </a:lnTo>
                <a:close/>
              </a:path>
              <a:path w="668654" h="243204">
                <a:moveTo>
                  <a:pt x="609600" y="70885"/>
                </a:moveTo>
                <a:lnTo>
                  <a:pt x="609600" y="38099"/>
                </a:lnTo>
                <a:lnTo>
                  <a:pt x="598108" y="41845"/>
                </a:lnTo>
                <a:lnTo>
                  <a:pt x="608076" y="72389"/>
                </a:lnTo>
                <a:lnTo>
                  <a:pt x="609600" y="70885"/>
                </a:lnTo>
                <a:close/>
              </a:path>
            </a:pathLst>
          </a:custGeom>
          <a:solidFill>
            <a:srgbClr val="FF3300"/>
          </a:solidFill>
        </p:spPr>
        <p:txBody>
          <a:bodyPr wrap="square" lIns="0" tIns="0" rIns="0" bIns="0" rtlCol="0"/>
          <a:lstStyle/>
          <a:p>
            <a:endParaRPr/>
          </a:p>
        </p:txBody>
      </p:sp>
      <p:sp>
        <p:nvSpPr>
          <p:cNvPr id="12" name="object 12"/>
          <p:cNvSpPr txBox="1"/>
          <p:nvPr/>
        </p:nvSpPr>
        <p:spPr>
          <a:xfrm>
            <a:off x="4825117" y="5898705"/>
            <a:ext cx="694690"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outData</a:t>
            </a:r>
            <a:endParaRPr sz="1600">
              <a:latin typeface="Calibri"/>
              <a:cs typeface="Calibri"/>
            </a:endParaRPr>
          </a:p>
        </p:txBody>
      </p:sp>
      <p:sp>
        <p:nvSpPr>
          <p:cNvPr id="13" name="object 13"/>
          <p:cNvSpPr/>
          <p:nvPr/>
        </p:nvSpPr>
        <p:spPr>
          <a:xfrm>
            <a:off x="4592459" y="5646420"/>
            <a:ext cx="1248410" cy="669925"/>
          </a:xfrm>
          <a:custGeom>
            <a:avLst/>
            <a:gdLst/>
            <a:ahLst/>
            <a:cxnLst/>
            <a:rect l="l" t="t" r="r" b="b"/>
            <a:pathLst>
              <a:path w="1248410" h="669925">
                <a:moveTo>
                  <a:pt x="624077" y="0"/>
                </a:moveTo>
                <a:lnTo>
                  <a:pt x="572927" y="1111"/>
                </a:lnTo>
                <a:lnTo>
                  <a:pt x="522908" y="4388"/>
                </a:lnTo>
                <a:lnTo>
                  <a:pt x="474184" y="9744"/>
                </a:lnTo>
                <a:lnTo>
                  <a:pt x="426915" y="17093"/>
                </a:lnTo>
                <a:lnTo>
                  <a:pt x="381261" y="26348"/>
                </a:lnTo>
                <a:lnTo>
                  <a:pt x="337386" y="37424"/>
                </a:lnTo>
                <a:lnTo>
                  <a:pt x="295448" y="50233"/>
                </a:lnTo>
                <a:lnTo>
                  <a:pt x="255611" y="64690"/>
                </a:lnTo>
                <a:lnTo>
                  <a:pt x="218034" y="80709"/>
                </a:lnTo>
                <a:lnTo>
                  <a:pt x="182879" y="98202"/>
                </a:lnTo>
                <a:lnTo>
                  <a:pt x="120481" y="137269"/>
                </a:lnTo>
                <a:lnTo>
                  <a:pt x="69704" y="181201"/>
                </a:lnTo>
                <a:lnTo>
                  <a:pt x="31839" y="229307"/>
                </a:lnTo>
                <a:lnTo>
                  <a:pt x="8174" y="280896"/>
                </a:lnTo>
                <a:lnTo>
                  <a:pt x="0" y="335280"/>
                </a:lnTo>
                <a:lnTo>
                  <a:pt x="2070" y="362668"/>
                </a:lnTo>
                <a:lnTo>
                  <a:pt x="18151" y="415556"/>
                </a:lnTo>
                <a:lnTo>
                  <a:pt x="49077" y="465343"/>
                </a:lnTo>
                <a:lnTo>
                  <a:pt x="93559" y="511336"/>
                </a:lnTo>
                <a:lnTo>
                  <a:pt x="150308" y="552839"/>
                </a:lnTo>
                <a:lnTo>
                  <a:pt x="218034" y="589158"/>
                </a:lnTo>
                <a:lnTo>
                  <a:pt x="255611" y="605156"/>
                </a:lnTo>
                <a:lnTo>
                  <a:pt x="295448" y="619597"/>
                </a:lnTo>
                <a:lnTo>
                  <a:pt x="337386" y="632394"/>
                </a:lnTo>
                <a:lnTo>
                  <a:pt x="381261" y="643461"/>
                </a:lnTo>
                <a:lnTo>
                  <a:pt x="426915" y="652710"/>
                </a:lnTo>
                <a:lnTo>
                  <a:pt x="474184" y="660056"/>
                </a:lnTo>
                <a:lnTo>
                  <a:pt x="522908" y="665410"/>
                </a:lnTo>
                <a:lnTo>
                  <a:pt x="572927" y="668686"/>
                </a:lnTo>
                <a:lnTo>
                  <a:pt x="624077" y="669798"/>
                </a:lnTo>
                <a:lnTo>
                  <a:pt x="675228" y="668686"/>
                </a:lnTo>
                <a:lnTo>
                  <a:pt x="725247" y="665410"/>
                </a:lnTo>
                <a:lnTo>
                  <a:pt x="773971" y="660056"/>
                </a:lnTo>
                <a:lnTo>
                  <a:pt x="821240" y="652710"/>
                </a:lnTo>
                <a:lnTo>
                  <a:pt x="866894" y="643461"/>
                </a:lnTo>
                <a:lnTo>
                  <a:pt x="910769" y="632394"/>
                </a:lnTo>
                <a:lnTo>
                  <a:pt x="952707" y="619597"/>
                </a:lnTo>
                <a:lnTo>
                  <a:pt x="992544" y="605156"/>
                </a:lnTo>
                <a:lnTo>
                  <a:pt x="1030121" y="589158"/>
                </a:lnTo>
                <a:lnTo>
                  <a:pt x="1065276" y="571690"/>
                </a:lnTo>
                <a:lnTo>
                  <a:pt x="1127674" y="532692"/>
                </a:lnTo>
                <a:lnTo>
                  <a:pt x="1178451" y="488858"/>
                </a:lnTo>
                <a:lnTo>
                  <a:pt x="1216316" y="440881"/>
                </a:lnTo>
                <a:lnTo>
                  <a:pt x="1239981" y="389456"/>
                </a:lnTo>
                <a:lnTo>
                  <a:pt x="1248155" y="335279"/>
                </a:lnTo>
                <a:lnTo>
                  <a:pt x="1246085" y="307782"/>
                </a:lnTo>
                <a:lnTo>
                  <a:pt x="1230004" y="254709"/>
                </a:lnTo>
                <a:lnTo>
                  <a:pt x="1199078" y="204775"/>
                </a:lnTo>
                <a:lnTo>
                  <a:pt x="1154596" y="158670"/>
                </a:lnTo>
                <a:lnTo>
                  <a:pt x="1097847" y="117085"/>
                </a:lnTo>
                <a:lnTo>
                  <a:pt x="1030121" y="80709"/>
                </a:lnTo>
                <a:lnTo>
                  <a:pt x="992544" y="64690"/>
                </a:lnTo>
                <a:lnTo>
                  <a:pt x="952707" y="50233"/>
                </a:lnTo>
                <a:lnTo>
                  <a:pt x="910769" y="37424"/>
                </a:lnTo>
                <a:lnTo>
                  <a:pt x="866894" y="26348"/>
                </a:lnTo>
                <a:lnTo>
                  <a:pt x="821240" y="17093"/>
                </a:lnTo>
                <a:lnTo>
                  <a:pt x="773971" y="9744"/>
                </a:lnTo>
                <a:lnTo>
                  <a:pt x="725247" y="4388"/>
                </a:lnTo>
                <a:lnTo>
                  <a:pt x="675228" y="1111"/>
                </a:lnTo>
                <a:lnTo>
                  <a:pt x="624077" y="0"/>
                </a:lnTo>
                <a:close/>
              </a:path>
            </a:pathLst>
          </a:custGeom>
          <a:ln w="22225">
            <a:solidFill>
              <a:srgbClr val="000000"/>
            </a:solidFill>
            <a:prstDash val="dash"/>
          </a:ln>
        </p:spPr>
        <p:txBody>
          <a:bodyPr wrap="square" lIns="0" tIns="0" rIns="0" bIns="0" rtlCol="0"/>
          <a:lstStyle/>
          <a:p>
            <a:endParaRPr/>
          </a:p>
        </p:txBody>
      </p:sp>
      <p:sp>
        <p:nvSpPr>
          <p:cNvPr id="14" name="object 14"/>
          <p:cNvSpPr txBox="1"/>
          <p:nvPr/>
        </p:nvSpPr>
        <p:spPr>
          <a:xfrm>
            <a:off x="6857872" y="5708141"/>
            <a:ext cx="1812925" cy="719455"/>
          </a:xfrm>
          <a:prstGeom prst="rect">
            <a:avLst/>
          </a:prstGeom>
          <a:solidFill>
            <a:srgbClr val="EAEAEA"/>
          </a:solidFill>
          <a:ln w="15874">
            <a:solidFill>
              <a:srgbClr val="000000"/>
            </a:solidFill>
          </a:ln>
        </p:spPr>
        <p:txBody>
          <a:bodyPr vert="horz" wrap="square" lIns="0" tIns="0" rIns="0" bIns="0" rtlCol="0">
            <a:spAutoFit/>
          </a:bodyPr>
          <a:lstStyle/>
          <a:p>
            <a:pPr marL="635" algn="ctr">
              <a:lnSpc>
                <a:spcPct val="100000"/>
              </a:lnSpc>
            </a:pPr>
            <a:r>
              <a:rPr sz="1600" b="1" dirty="0">
                <a:latin typeface="Comic Sans MS"/>
                <a:cs typeface="Comic Sans MS"/>
              </a:rPr>
              <a:t>File</a:t>
            </a:r>
            <a:endParaRPr sz="1600">
              <a:latin typeface="Comic Sans MS"/>
              <a:cs typeface="Comic Sans MS"/>
            </a:endParaRPr>
          </a:p>
          <a:p>
            <a:pPr algn="ctr">
              <a:lnSpc>
                <a:spcPct val="100000"/>
              </a:lnSpc>
              <a:spcBef>
                <a:spcPts val="869"/>
              </a:spcBef>
            </a:pPr>
            <a:r>
              <a:rPr sz="1600" b="1" dirty="0">
                <a:latin typeface="Courier New"/>
                <a:cs typeface="Courier New"/>
              </a:rPr>
              <a:t>marks.txt</a:t>
            </a:r>
            <a:endParaRPr sz="1600">
              <a:latin typeface="Courier New"/>
              <a:cs typeface="Courier New"/>
            </a:endParaRPr>
          </a:p>
        </p:txBody>
      </p:sp>
      <p:sp>
        <p:nvSpPr>
          <p:cNvPr id="15" name="object 15"/>
          <p:cNvSpPr/>
          <p:nvPr/>
        </p:nvSpPr>
        <p:spPr>
          <a:xfrm>
            <a:off x="4251083" y="5747003"/>
            <a:ext cx="449580" cy="180340"/>
          </a:xfrm>
          <a:custGeom>
            <a:avLst/>
            <a:gdLst/>
            <a:ahLst/>
            <a:cxnLst/>
            <a:rect l="l" t="t" r="r" b="b"/>
            <a:pathLst>
              <a:path w="449579" h="180339">
                <a:moveTo>
                  <a:pt x="84582" y="0"/>
                </a:moveTo>
                <a:lnTo>
                  <a:pt x="0" y="10668"/>
                </a:lnTo>
                <a:lnTo>
                  <a:pt x="57912" y="70064"/>
                </a:lnTo>
                <a:lnTo>
                  <a:pt x="57912" y="38100"/>
                </a:lnTo>
                <a:lnTo>
                  <a:pt x="62484" y="25908"/>
                </a:lnTo>
                <a:lnTo>
                  <a:pt x="74048" y="30003"/>
                </a:lnTo>
                <a:lnTo>
                  <a:pt x="84582" y="0"/>
                </a:lnTo>
                <a:close/>
              </a:path>
              <a:path w="449579" h="180339">
                <a:moveTo>
                  <a:pt x="74048" y="30003"/>
                </a:moveTo>
                <a:lnTo>
                  <a:pt x="62484" y="25908"/>
                </a:lnTo>
                <a:lnTo>
                  <a:pt x="57912" y="38100"/>
                </a:lnTo>
                <a:lnTo>
                  <a:pt x="69747" y="42254"/>
                </a:lnTo>
                <a:lnTo>
                  <a:pt x="74048" y="30003"/>
                </a:lnTo>
                <a:close/>
              </a:path>
              <a:path w="449579" h="180339">
                <a:moveTo>
                  <a:pt x="69747" y="42254"/>
                </a:moveTo>
                <a:lnTo>
                  <a:pt x="57912" y="38100"/>
                </a:lnTo>
                <a:lnTo>
                  <a:pt x="57912" y="70064"/>
                </a:lnTo>
                <a:lnTo>
                  <a:pt x="59436" y="71628"/>
                </a:lnTo>
                <a:lnTo>
                  <a:pt x="69747" y="42254"/>
                </a:lnTo>
                <a:close/>
              </a:path>
              <a:path w="449579" h="180339">
                <a:moveTo>
                  <a:pt x="379605" y="138221"/>
                </a:moveTo>
                <a:lnTo>
                  <a:pt x="74048" y="30003"/>
                </a:lnTo>
                <a:lnTo>
                  <a:pt x="69747" y="42254"/>
                </a:lnTo>
                <a:lnTo>
                  <a:pt x="375603" y="149622"/>
                </a:lnTo>
                <a:lnTo>
                  <a:pt x="379605" y="138221"/>
                </a:lnTo>
                <a:close/>
              </a:path>
              <a:path w="449579" h="180339">
                <a:moveTo>
                  <a:pt x="391668" y="176468"/>
                </a:moveTo>
                <a:lnTo>
                  <a:pt x="391668" y="142494"/>
                </a:lnTo>
                <a:lnTo>
                  <a:pt x="387858" y="153924"/>
                </a:lnTo>
                <a:lnTo>
                  <a:pt x="375603" y="149622"/>
                </a:lnTo>
                <a:lnTo>
                  <a:pt x="364998" y="179832"/>
                </a:lnTo>
                <a:lnTo>
                  <a:pt x="391668" y="176468"/>
                </a:lnTo>
                <a:close/>
              </a:path>
              <a:path w="449579" h="180339">
                <a:moveTo>
                  <a:pt x="391668" y="142494"/>
                </a:moveTo>
                <a:lnTo>
                  <a:pt x="379605" y="138221"/>
                </a:lnTo>
                <a:lnTo>
                  <a:pt x="375603" y="149622"/>
                </a:lnTo>
                <a:lnTo>
                  <a:pt x="387858" y="153924"/>
                </a:lnTo>
                <a:lnTo>
                  <a:pt x="391668" y="142494"/>
                </a:lnTo>
                <a:close/>
              </a:path>
              <a:path w="449579" h="180339">
                <a:moveTo>
                  <a:pt x="449580" y="169164"/>
                </a:moveTo>
                <a:lnTo>
                  <a:pt x="390144" y="108204"/>
                </a:lnTo>
                <a:lnTo>
                  <a:pt x="379605" y="138221"/>
                </a:lnTo>
                <a:lnTo>
                  <a:pt x="391668" y="142494"/>
                </a:lnTo>
                <a:lnTo>
                  <a:pt x="391668" y="176468"/>
                </a:lnTo>
                <a:lnTo>
                  <a:pt x="449580" y="169164"/>
                </a:lnTo>
                <a:close/>
              </a:path>
            </a:pathLst>
          </a:custGeom>
          <a:solidFill>
            <a:srgbClr val="FF3300"/>
          </a:solidFill>
        </p:spPr>
        <p:txBody>
          <a:bodyPr wrap="square" lIns="0" tIns="0" rIns="0" bIns="0" rtlCol="0"/>
          <a:lstStyle/>
          <a:p>
            <a:endParaRPr/>
          </a:p>
        </p:txBody>
      </p:sp>
      <p:sp>
        <p:nvSpPr>
          <p:cNvPr id="16" name="object 16"/>
          <p:cNvSpPr txBox="1"/>
          <p:nvPr/>
        </p:nvSpPr>
        <p:spPr>
          <a:xfrm>
            <a:off x="3248539" y="6109779"/>
            <a:ext cx="265430"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cin</a:t>
            </a:r>
            <a:endParaRPr sz="1600">
              <a:latin typeface="Calibri"/>
              <a:cs typeface="Calibri"/>
            </a:endParaRPr>
          </a:p>
        </p:txBody>
      </p:sp>
      <p:sp>
        <p:nvSpPr>
          <p:cNvPr id="17" name="object 17"/>
          <p:cNvSpPr/>
          <p:nvPr/>
        </p:nvSpPr>
        <p:spPr>
          <a:xfrm>
            <a:off x="2945015" y="5945123"/>
            <a:ext cx="929005" cy="450850"/>
          </a:xfrm>
          <a:custGeom>
            <a:avLst/>
            <a:gdLst/>
            <a:ahLst/>
            <a:cxnLst/>
            <a:rect l="l" t="t" r="r" b="b"/>
            <a:pathLst>
              <a:path w="929004" h="450850">
                <a:moveTo>
                  <a:pt x="464057" y="0"/>
                </a:moveTo>
                <a:lnTo>
                  <a:pt x="388848" y="2941"/>
                </a:lnTo>
                <a:lnTo>
                  <a:pt x="317479" y="11460"/>
                </a:lnTo>
                <a:lnTo>
                  <a:pt x="250911" y="25100"/>
                </a:lnTo>
                <a:lnTo>
                  <a:pt x="190103" y="43403"/>
                </a:lnTo>
                <a:lnTo>
                  <a:pt x="136016" y="65913"/>
                </a:lnTo>
                <a:lnTo>
                  <a:pt x="89611" y="92171"/>
                </a:lnTo>
                <a:lnTo>
                  <a:pt x="51846" y="121721"/>
                </a:lnTo>
                <a:lnTo>
                  <a:pt x="23682" y="154106"/>
                </a:lnTo>
                <a:lnTo>
                  <a:pt x="6080" y="188869"/>
                </a:lnTo>
                <a:lnTo>
                  <a:pt x="0" y="225552"/>
                </a:lnTo>
                <a:lnTo>
                  <a:pt x="1540" y="243996"/>
                </a:lnTo>
                <a:lnTo>
                  <a:pt x="23682" y="296625"/>
                </a:lnTo>
                <a:lnTo>
                  <a:pt x="51846" y="328881"/>
                </a:lnTo>
                <a:lnTo>
                  <a:pt x="89611" y="358335"/>
                </a:lnTo>
                <a:lnTo>
                  <a:pt x="136016" y="384524"/>
                </a:lnTo>
                <a:lnTo>
                  <a:pt x="190103" y="406987"/>
                </a:lnTo>
                <a:lnTo>
                  <a:pt x="250911" y="425262"/>
                </a:lnTo>
                <a:lnTo>
                  <a:pt x="317479" y="438887"/>
                </a:lnTo>
                <a:lnTo>
                  <a:pt x="388848" y="447401"/>
                </a:lnTo>
                <a:lnTo>
                  <a:pt x="464057" y="450342"/>
                </a:lnTo>
                <a:lnTo>
                  <a:pt x="502191" y="449597"/>
                </a:lnTo>
                <a:lnTo>
                  <a:pt x="575785" y="443812"/>
                </a:lnTo>
                <a:lnTo>
                  <a:pt x="645021" y="432685"/>
                </a:lnTo>
                <a:lnTo>
                  <a:pt x="708941" y="416677"/>
                </a:lnTo>
                <a:lnTo>
                  <a:pt x="766590" y="396250"/>
                </a:lnTo>
                <a:lnTo>
                  <a:pt x="817014" y="371866"/>
                </a:lnTo>
                <a:lnTo>
                  <a:pt x="859256" y="343987"/>
                </a:lnTo>
                <a:lnTo>
                  <a:pt x="892361" y="313074"/>
                </a:lnTo>
                <a:lnTo>
                  <a:pt x="915373" y="279590"/>
                </a:lnTo>
                <a:lnTo>
                  <a:pt x="928877" y="225551"/>
                </a:lnTo>
                <a:lnTo>
                  <a:pt x="927337" y="206999"/>
                </a:lnTo>
                <a:lnTo>
                  <a:pt x="905188" y="154106"/>
                </a:lnTo>
                <a:lnTo>
                  <a:pt x="877010" y="121721"/>
                </a:lnTo>
                <a:lnTo>
                  <a:pt x="839218" y="92171"/>
                </a:lnTo>
                <a:lnTo>
                  <a:pt x="792765" y="65912"/>
                </a:lnTo>
                <a:lnTo>
                  <a:pt x="738609" y="43403"/>
                </a:lnTo>
                <a:lnTo>
                  <a:pt x="677705" y="25100"/>
                </a:lnTo>
                <a:lnTo>
                  <a:pt x="611008" y="11460"/>
                </a:lnTo>
                <a:lnTo>
                  <a:pt x="539473" y="2941"/>
                </a:lnTo>
                <a:lnTo>
                  <a:pt x="464057" y="0"/>
                </a:lnTo>
                <a:close/>
              </a:path>
            </a:pathLst>
          </a:custGeom>
          <a:ln w="15875">
            <a:solidFill>
              <a:srgbClr val="000000"/>
            </a:solidFill>
            <a:prstDash val="dash"/>
          </a:ln>
        </p:spPr>
        <p:txBody>
          <a:bodyPr wrap="square" lIns="0" tIns="0" rIns="0" bIns="0" rtlCol="0"/>
          <a:lstStyle/>
          <a:p>
            <a:endParaRPr/>
          </a:p>
        </p:txBody>
      </p:sp>
      <p:sp>
        <p:nvSpPr>
          <p:cNvPr id="18" name="object 18"/>
          <p:cNvSpPr/>
          <p:nvPr/>
        </p:nvSpPr>
        <p:spPr>
          <a:xfrm>
            <a:off x="1947557" y="6171438"/>
            <a:ext cx="988060" cy="86360"/>
          </a:xfrm>
          <a:custGeom>
            <a:avLst/>
            <a:gdLst/>
            <a:ahLst/>
            <a:cxnLst/>
            <a:rect l="l" t="t" r="r" b="b"/>
            <a:pathLst>
              <a:path w="988060" h="86360">
                <a:moveTo>
                  <a:pt x="902460" y="57327"/>
                </a:moveTo>
                <a:lnTo>
                  <a:pt x="901948" y="28380"/>
                </a:lnTo>
                <a:lnTo>
                  <a:pt x="0" y="40386"/>
                </a:lnTo>
                <a:lnTo>
                  <a:pt x="762" y="68580"/>
                </a:lnTo>
                <a:lnTo>
                  <a:pt x="902460" y="57327"/>
                </a:lnTo>
                <a:close/>
              </a:path>
              <a:path w="988060" h="86360">
                <a:moveTo>
                  <a:pt x="987552" y="41910"/>
                </a:moveTo>
                <a:lnTo>
                  <a:pt x="901446" y="0"/>
                </a:lnTo>
                <a:lnTo>
                  <a:pt x="901948" y="28380"/>
                </a:lnTo>
                <a:lnTo>
                  <a:pt x="915924" y="28193"/>
                </a:lnTo>
                <a:lnTo>
                  <a:pt x="916686" y="57150"/>
                </a:lnTo>
                <a:lnTo>
                  <a:pt x="916686" y="78939"/>
                </a:lnTo>
                <a:lnTo>
                  <a:pt x="987552" y="41910"/>
                </a:lnTo>
                <a:close/>
              </a:path>
              <a:path w="988060" h="86360">
                <a:moveTo>
                  <a:pt x="916686" y="57150"/>
                </a:moveTo>
                <a:lnTo>
                  <a:pt x="915924" y="28193"/>
                </a:lnTo>
                <a:lnTo>
                  <a:pt x="901948" y="28380"/>
                </a:lnTo>
                <a:lnTo>
                  <a:pt x="902460" y="57327"/>
                </a:lnTo>
                <a:lnTo>
                  <a:pt x="916686" y="57150"/>
                </a:lnTo>
                <a:close/>
              </a:path>
              <a:path w="988060" h="86360">
                <a:moveTo>
                  <a:pt x="916686" y="78939"/>
                </a:moveTo>
                <a:lnTo>
                  <a:pt x="916686" y="57150"/>
                </a:lnTo>
                <a:lnTo>
                  <a:pt x="902460" y="57327"/>
                </a:lnTo>
                <a:lnTo>
                  <a:pt x="902970" y="86106"/>
                </a:lnTo>
                <a:lnTo>
                  <a:pt x="916686" y="78939"/>
                </a:lnTo>
                <a:close/>
              </a:path>
            </a:pathLst>
          </a:custGeom>
          <a:solidFill>
            <a:srgbClr val="FF3300"/>
          </a:solidFill>
        </p:spPr>
        <p:txBody>
          <a:bodyPr wrap="square" lIns="0" tIns="0" rIns="0" bIns="0" rtlCol="0"/>
          <a:lstStyle/>
          <a:p>
            <a:endParaRPr/>
          </a:p>
        </p:txBody>
      </p:sp>
      <p:sp>
        <p:nvSpPr>
          <p:cNvPr id="19" name="object 19"/>
          <p:cNvSpPr txBox="1"/>
          <p:nvPr/>
        </p:nvSpPr>
        <p:spPr>
          <a:xfrm>
            <a:off x="2466727" y="5246433"/>
            <a:ext cx="394335" cy="229235"/>
          </a:xfrm>
          <a:prstGeom prst="rect">
            <a:avLst/>
          </a:prstGeom>
        </p:spPr>
        <p:txBody>
          <a:bodyPr vert="horz" wrap="square" lIns="0" tIns="0" rIns="0" bIns="0" rtlCol="0">
            <a:spAutoFit/>
          </a:bodyPr>
          <a:lstStyle/>
          <a:p>
            <a:pPr marL="12700">
              <a:lnSpc>
                <a:spcPct val="100000"/>
              </a:lnSpc>
            </a:pPr>
            <a:r>
              <a:rPr sz="1600" dirty="0">
                <a:latin typeface="Calibri"/>
                <a:cs typeface="Calibri"/>
              </a:rPr>
              <a:t>cout</a:t>
            </a:r>
            <a:endParaRPr sz="1600">
              <a:latin typeface="Calibri"/>
              <a:cs typeface="Calibri"/>
            </a:endParaRPr>
          </a:p>
        </p:txBody>
      </p:sp>
      <p:sp>
        <p:nvSpPr>
          <p:cNvPr id="20" name="object 20"/>
          <p:cNvSpPr/>
          <p:nvPr/>
        </p:nvSpPr>
        <p:spPr>
          <a:xfrm>
            <a:off x="2225687" y="5138165"/>
            <a:ext cx="929005" cy="451484"/>
          </a:xfrm>
          <a:custGeom>
            <a:avLst/>
            <a:gdLst/>
            <a:ahLst/>
            <a:cxnLst/>
            <a:rect l="l" t="t" r="r" b="b"/>
            <a:pathLst>
              <a:path w="929005" h="451485">
                <a:moveTo>
                  <a:pt x="464819" y="0"/>
                </a:moveTo>
                <a:lnTo>
                  <a:pt x="426686" y="750"/>
                </a:lnTo>
                <a:lnTo>
                  <a:pt x="353092" y="6575"/>
                </a:lnTo>
                <a:lnTo>
                  <a:pt x="283856" y="17776"/>
                </a:lnTo>
                <a:lnTo>
                  <a:pt x="219936" y="33879"/>
                </a:lnTo>
                <a:lnTo>
                  <a:pt x="162287" y="54415"/>
                </a:lnTo>
                <a:lnTo>
                  <a:pt x="111863" y="78913"/>
                </a:lnTo>
                <a:lnTo>
                  <a:pt x="69621" y="106901"/>
                </a:lnTo>
                <a:lnTo>
                  <a:pt x="36516" y="137910"/>
                </a:lnTo>
                <a:lnTo>
                  <a:pt x="13504" y="171467"/>
                </a:lnTo>
                <a:lnTo>
                  <a:pt x="0" y="225552"/>
                </a:lnTo>
                <a:lnTo>
                  <a:pt x="1540" y="244104"/>
                </a:lnTo>
                <a:lnTo>
                  <a:pt x="23689" y="296997"/>
                </a:lnTo>
                <a:lnTo>
                  <a:pt x="51867" y="329382"/>
                </a:lnTo>
                <a:lnTo>
                  <a:pt x="89659" y="358932"/>
                </a:lnTo>
                <a:lnTo>
                  <a:pt x="136112" y="385191"/>
                </a:lnTo>
                <a:lnTo>
                  <a:pt x="190268" y="407700"/>
                </a:lnTo>
                <a:lnTo>
                  <a:pt x="251172" y="426003"/>
                </a:lnTo>
                <a:lnTo>
                  <a:pt x="317869" y="439643"/>
                </a:lnTo>
                <a:lnTo>
                  <a:pt x="389404" y="448162"/>
                </a:lnTo>
                <a:lnTo>
                  <a:pt x="464819" y="451104"/>
                </a:lnTo>
                <a:lnTo>
                  <a:pt x="502844" y="450359"/>
                </a:lnTo>
                <a:lnTo>
                  <a:pt x="576253" y="444571"/>
                </a:lnTo>
                <a:lnTo>
                  <a:pt x="645342" y="433435"/>
                </a:lnTo>
                <a:lnTo>
                  <a:pt x="709150" y="417406"/>
                </a:lnTo>
                <a:lnTo>
                  <a:pt x="766717" y="396942"/>
                </a:lnTo>
                <a:lnTo>
                  <a:pt x="817084" y="372501"/>
                </a:lnTo>
                <a:lnTo>
                  <a:pt x="859289" y="344540"/>
                </a:lnTo>
                <a:lnTo>
                  <a:pt x="892373" y="313515"/>
                </a:lnTo>
                <a:lnTo>
                  <a:pt x="915376" y="279884"/>
                </a:lnTo>
                <a:lnTo>
                  <a:pt x="928877" y="225551"/>
                </a:lnTo>
                <a:lnTo>
                  <a:pt x="927337" y="207102"/>
                </a:lnTo>
                <a:lnTo>
                  <a:pt x="905195" y="154399"/>
                </a:lnTo>
                <a:lnTo>
                  <a:pt x="877031" y="122057"/>
                </a:lnTo>
                <a:lnTo>
                  <a:pt x="839266" y="92500"/>
                </a:lnTo>
                <a:lnTo>
                  <a:pt x="792860" y="66198"/>
                </a:lnTo>
                <a:lnTo>
                  <a:pt x="738774" y="43622"/>
                </a:lnTo>
                <a:lnTo>
                  <a:pt x="677966" y="25244"/>
                </a:lnTo>
                <a:lnTo>
                  <a:pt x="611398" y="11533"/>
                </a:lnTo>
                <a:lnTo>
                  <a:pt x="540029" y="2961"/>
                </a:lnTo>
                <a:lnTo>
                  <a:pt x="464819" y="0"/>
                </a:lnTo>
                <a:close/>
              </a:path>
            </a:pathLst>
          </a:custGeom>
          <a:ln w="15875">
            <a:solidFill>
              <a:srgbClr val="000000"/>
            </a:solidFill>
            <a:prstDash val="dash"/>
          </a:ln>
        </p:spPr>
        <p:txBody>
          <a:bodyPr wrap="square" lIns="0" tIns="0" rIns="0" bIns="0" rtlCol="0"/>
          <a:lstStyle/>
          <a:p>
            <a:endParaRPr/>
          </a:p>
        </p:txBody>
      </p:sp>
      <p:sp>
        <p:nvSpPr>
          <p:cNvPr id="21" name="object 21"/>
          <p:cNvSpPr/>
          <p:nvPr/>
        </p:nvSpPr>
        <p:spPr>
          <a:xfrm>
            <a:off x="1674761" y="5066538"/>
            <a:ext cx="599440" cy="220345"/>
          </a:xfrm>
          <a:custGeom>
            <a:avLst/>
            <a:gdLst/>
            <a:ahLst/>
            <a:cxnLst/>
            <a:rect l="l" t="t" r="r" b="b"/>
            <a:pathLst>
              <a:path w="599439" h="220345">
                <a:moveTo>
                  <a:pt x="95250" y="0"/>
                </a:moveTo>
                <a:lnTo>
                  <a:pt x="0" y="14478"/>
                </a:lnTo>
                <a:lnTo>
                  <a:pt x="64007" y="77063"/>
                </a:lnTo>
                <a:lnTo>
                  <a:pt x="64007" y="50292"/>
                </a:lnTo>
                <a:lnTo>
                  <a:pt x="72390" y="22860"/>
                </a:lnTo>
                <a:lnTo>
                  <a:pt x="86303" y="27350"/>
                </a:lnTo>
                <a:lnTo>
                  <a:pt x="95250" y="0"/>
                </a:lnTo>
                <a:close/>
              </a:path>
              <a:path w="599439" h="220345">
                <a:moveTo>
                  <a:pt x="86303" y="27350"/>
                </a:moveTo>
                <a:lnTo>
                  <a:pt x="72390" y="22860"/>
                </a:lnTo>
                <a:lnTo>
                  <a:pt x="64007" y="50292"/>
                </a:lnTo>
                <a:lnTo>
                  <a:pt x="77387" y="54609"/>
                </a:lnTo>
                <a:lnTo>
                  <a:pt x="86303" y="27350"/>
                </a:lnTo>
                <a:close/>
              </a:path>
              <a:path w="599439" h="220345">
                <a:moveTo>
                  <a:pt x="77387" y="54609"/>
                </a:moveTo>
                <a:lnTo>
                  <a:pt x="64007" y="50292"/>
                </a:lnTo>
                <a:lnTo>
                  <a:pt x="64007" y="77063"/>
                </a:lnTo>
                <a:lnTo>
                  <a:pt x="68579" y="81534"/>
                </a:lnTo>
                <a:lnTo>
                  <a:pt x="77387" y="54609"/>
                </a:lnTo>
                <a:close/>
              </a:path>
              <a:path w="599439" h="220345">
                <a:moveTo>
                  <a:pt x="598932" y="192786"/>
                </a:moveTo>
                <a:lnTo>
                  <a:pt x="86303" y="27350"/>
                </a:lnTo>
                <a:lnTo>
                  <a:pt x="77387" y="54609"/>
                </a:lnTo>
                <a:lnTo>
                  <a:pt x="590550" y="220218"/>
                </a:lnTo>
                <a:lnTo>
                  <a:pt x="598932" y="192786"/>
                </a:lnTo>
                <a:close/>
              </a:path>
            </a:pathLst>
          </a:custGeom>
          <a:solidFill>
            <a:srgbClr val="FF3300"/>
          </a:solidFill>
        </p:spPr>
        <p:txBody>
          <a:bodyPr wrap="square" lIns="0" tIns="0" rIns="0" bIns="0" rtlCol="0"/>
          <a:lstStyle/>
          <a:p>
            <a:endParaRPr/>
          </a:p>
        </p:txBody>
      </p:sp>
      <p:sp>
        <p:nvSpPr>
          <p:cNvPr id="22" name="object 22"/>
          <p:cNvSpPr/>
          <p:nvPr/>
        </p:nvSpPr>
        <p:spPr>
          <a:xfrm>
            <a:off x="5724791" y="5052821"/>
            <a:ext cx="1136650" cy="114300"/>
          </a:xfrm>
          <a:custGeom>
            <a:avLst/>
            <a:gdLst/>
            <a:ahLst/>
            <a:cxnLst/>
            <a:rect l="l" t="t" r="r" b="b"/>
            <a:pathLst>
              <a:path w="1136650" h="114300">
                <a:moveTo>
                  <a:pt x="114300" y="38100"/>
                </a:moveTo>
                <a:lnTo>
                  <a:pt x="114300" y="0"/>
                </a:lnTo>
                <a:lnTo>
                  <a:pt x="0" y="57150"/>
                </a:lnTo>
                <a:lnTo>
                  <a:pt x="95250" y="104775"/>
                </a:lnTo>
                <a:lnTo>
                  <a:pt x="95250" y="38100"/>
                </a:lnTo>
                <a:lnTo>
                  <a:pt x="114300" y="38100"/>
                </a:lnTo>
                <a:close/>
              </a:path>
              <a:path w="1136650" h="114300">
                <a:moveTo>
                  <a:pt x="1136141" y="76199"/>
                </a:moveTo>
                <a:lnTo>
                  <a:pt x="1136141" y="38099"/>
                </a:lnTo>
                <a:lnTo>
                  <a:pt x="95250" y="38100"/>
                </a:lnTo>
                <a:lnTo>
                  <a:pt x="95250" y="76200"/>
                </a:lnTo>
                <a:lnTo>
                  <a:pt x="1136141" y="76199"/>
                </a:lnTo>
                <a:close/>
              </a:path>
              <a:path w="1136650" h="114300">
                <a:moveTo>
                  <a:pt x="114300" y="114300"/>
                </a:moveTo>
                <a:lnTo>
                  <a:pt x="114300" y="76200"/>
                </a:lnTo>
                <a:lnTo>
                  <a:pt x="95250" y="76200"/>
                </a:lnTo>
                <a:lnTo>
                  <a:pt x="95250" y="104775"/>
                </a:lnTo>
                <a:lnTo>
                  <a:pt x="114300" y="114300"/>
                </a:lnTo>
                <a:close/>
              </a:path>
            </a:pathLst>
          </a:custGeom>
          <a:solidFill>
            <a:srgbClr val="FF3300"/>
          </a:solidFill>
        </p:spPr>
        <p:txBody>
          <a:bodyPr wrap="square" lIns="0" tIns="0" rIns="0" bIns="0" rtlCol="0"/>
          <a:lstStyle/>
          <a:p>
            <a:endParaRPr/>
          </a:p>
        </p:txBody>
      </p:sp>
      <p:sp>
        <p:nvSpPr>
          <p:cNvPr id="23" name="object 23"/>
          <p:cNvSpPr/>
          <p:nvPr/>
        </p:nvSpPr>
        <p:spPr>
          <a:xfrm>
            <a:off x="5814707" y="5986271"/>
            <a:ext cx="1050290" cy="114300"/>
          </a:xfrm>
          <a:custGeom>
            <a:avLst/>
            <a:gdLst/>
            <a:ahLst/>
            <a:cxnLst/>
            <a:rect l="l" t="t" r="r" b="b"/>
            <a:pathLst>
              <a:path w="1050290" h="114300">
                <a:moveTo>
                  <a:pt x="936258" y="37567"/>
                </a:moveTo>
                <a:lnTo>
                  <a:pt x="762" y="10668"/>
                </a:lnTo>
                <a:lnTo>
                  <a:pt x="0" y="48768"/>
                </a:lnTo>
                <a:lnTo>
                  <a:pt x="935242" y="75659"/>
                </a:lnTo>
                <a:lnTo>
                  <a:pt x="936258" y="37567"/>
                </a:lnTo>
                <a:close/>
              </a:path>
              <a:path w="1050290" h="114300">
                <a:moveTo>
                  <a:pt x="954786" y="104689"/>
                </a:moveTo>
                <a:lnTo>
                  <a:pt x="954786" y="38100"/>
                </a:lnTo>
                <a:lnTo>
                  <a:pt x="954024" y="76200"/>
                </a:lnTo>
                <a:lnTo>
                  <a:pt x="935242" y="75659"/>
                </a:lnTo>
                <a:lnTo>
                  <a:pt x="934212" y="114300"/>
                </a:lnTo>
                <a:lnTo>
                  <a:pt x="954786" y="104689"/>
                </a:lnTo>
                <a:close/>
              </a:path>
              <a:path w="1050290" h="114300">
                <a:moveTo>
                  <a:pt x="954786" y="38100"/>
                </a:moveTo>
                <a:lnTo>
                  <a:pt x="936258" y="37567"/>
                </a:lnTo>
                <a:lnTo>
                  <a:pt x="935242" y="75659"/>
                </a:lnTo>
                <a:lnTo>
                  <a:pt x="954024" y="76200"/>
                </a:lnTo>
                <a:lnTo>
                  <a:pt x="954786" y="38100"/>
                </a:lnTo>
                <a:close/>
              </a:path>
              <a:path w="1050290" h="114300">
                <a:moveTo>
                  <a:pt x="1050036" y="60197"/>
                </a:moveTo>
                <a:lnTo>
                  <a:pt x="937260" y="0"/>
                </a:lnTo>
                <a:lnTo>
                  <a:pt x="936258" y="37567"/>
                </a:lnTo>
                <a:lnTo>
                  <a:pt x="954786" y="38100"/>
                </a:lnTo>
                <a:lnTo>
                  <a:pt x="954786" y="104689"/>
                </a:lnTo>
                <a:lnTo>
                  <a:pt x="1050036" y="60197"/>
                </a:lnTo>
                <a:close/>
              </a:path>
            </a:pathLst>
          </a:custGeom>
          <a:solidFill>
            <a:srgbClr val="FF3300"/>
          </a:solidFill>
        </p:spPr>
        <p:txBody>
          <a:bodyPr wrap="square" lIns="0" tIns="0" rIns="0" bIns="0" rtlCol="0"/>
          <a:lstStyle/>
          <a:p>
            <a:endParaRPr/>
          </a:p>
        </p:txBody>
      </p:sp>
      <p:sp>
        <p:nvSpPr>
          <p:cNvPr id="24" name="object 24"/>
          <p:cNvSpPr/>
          <p:nvPr/>
        </p:nvSpPr>
        <p:spPr>
          <a:xfrm>
            <a:off x="1098689" y="4425696"/>
            <a:ext cx="935355" cy="365125"/>
          </a:xfrm>
          <a:custGeom>
            <a:avLst/>
            <a:gdLst/>
            <a:ahLst/>
            <a:cxnLst/>
            <a:rect l="l" t="t" r="r" b="b"/>
            <a:pathLst>
              <a:path w="935355" h="365125">
                <a:moveTo>
                  <a:pt x="0" y="0"/>
                </a:moveTo>
                <a:lnTo>
                  <a:pt x="0" y="364998"/>
                </a:lnTo>
                <a:lnTo>
                  <a:pt x="934974" y="364998"/>
                </a:lnTo>
                <a:lnTo>
                  <a:pt x="934974" y="0"/>
                </a:lnTo>
                <a:lnTo>
                  <a:pt x="0" y="0"/>
                </a:lnTo>
                <a:close/>
              </a:path>
            </a:pathLst>
          </a:custGeom>
          <a:solidFill>
            <a:srgbClr val="C0C0C0"/>
          </a:solidFill>
        </p:spPr>
        <p:txBody>
          <a:bodyPr wrap="square" lIns="0" tIns="0" rIns="0" bIns="0" rtlCol="0"/>
          <a:lstStyle/>
          <a:p>
            <a:endParaRPr/>
          </a:p>
        </p:txBody>
      </p:sp>
      <p:sp>
        <p:nvSpPr>
          <p:cNvPr id="25" name="object 25"/>
          <p:cNvSpPr/>
          <p:nvPr/>
        </p:nvSpPr>
        <p:spPr>
          <a:xfrm>
            <a:off x="1098689" y="4425696"/>
            <a:ext cx="935355" cy="365125"/>
          </a:xfrm>
          <a:custGeom>
            <a:avLst/>
            <a:gdLst/>
            <a:ahLst/>
            <a:cxnLst/>
            <a:rect l="l" t="t" r="r" b="b"/>
            <a:pathLst>
              <a:path w="935355" h="365125">
                <a:moveTo>
                  <a:pt x="0" y="0"/>
                </a:moveTo>
                <a:lnTo>
                  <a:pt x="0" y="364998"/>
                </a:lnTo>
                <a:lnTo>
                  <a:pt x="934974" y="364998"/>
                </a:lnTo>
                <a:lnTo>
                  <a:pt x="934974" y="0"/>
                </a:lnTo>
                <a:lnTo>
                  <a:pt x="0" y="0"/>
                </a:lnTo>
                <a:close/>
              </a:path>
            </a:pathLst>
          </a:custGeom>
          <a:ln w="28575">
            <a:solidFill>
              <a:srgbClr val="000000"/>
            </a:solidFill>
          </a:ln>
        </p:spPr>
        <p:txBody>
          <a:bodyPr wrap="square" lIns="0" tIns="0" rIns="0" bIns="0" rtlCol="0"/>
          <a:lstStyle/>
          <a:p>
            <a:endParaRPr/>
          </a:p>
        </p:txBody>
      </p:sp>
      <p:sp>
        <p:nvSpPr>
          <p:cNvPr id="26" name="object 26"/>
          <p:cNvSpPr txBox="1"/>
          <p:nvPr/>
        </p:nvSpPr>
        <p:spPr>
          <a:xfrm>
            <a:off x="1257434" y="4511103"/>
            <a:ext cx="618490"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Display</a:t>
            </a:r>
            <a:endParaRPr sz="1600">
              <a:latin typeface="Calibri"/>
              <a:cs typeface="Calibri"/>
            </a:endParaRPr>
          </a:p>
        </p:txBody>
      </p:sp>
      <p:sp>
        <p:nvSpPr>
          <p:cNvPr id="27" name="object 27"/>
          <p:cNvSpPr/>
          <p:nvPr/>
        </p:nvSpPr>
        <p:spPr>
          <a:xfrm>
            <a:off x="1314335" y="4786121"/>
            <a:ext cx="504190" cy="71755"/>
          </a:xfrm>
          <a:custGeom>
            <a:avLst/>
            <a:gdLst/>
            <a:ahLst/>
            <a:cxnLst/>
            <a:rect l="l" t="t" r="r" b="b"/>
            <a:pathLst>
              <a:path w="504189" h="71754">
                <a:moveTo>
                  <a:pt x="0" y="0"/>
                </a:moveTo>
                <a:lnTo>
                  <a:pt x="0" y="71627"/>
                </a:lnTo>
                <a:lnTo>
                  <a:pt x="503682" y="71627"/>
                </a:lnTo>
                <a:lnTo>
                  <a:pt x="503682" y="0"/>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1314335" y="4786121"/>
            <a:ext cx="504190" cy="71755"/>
          </a:xfrm>
          <a:custGeom>
            <a:avLst/>
            <a:gdLst/>
            <a:ahLst/>
            <a:cxnLst/>
            <a:rect l="l" t="t" r="r" b="b"/>
            <a:pathLst>
              <a:path w="504189" h="71754">
                <a:moveTo>
                  <a:pt x="0" y="0"/>
                </a:moveTo>
                <a:lnTo>
                  <a:pt x="0" y="71627"/>
                </a:lnTo>
                <a:lnTo>
                  <a:pt x="503682" y="71627"/>
                </a:lnTo>
                <a:lnTo>
                  <a:pt x="503682" y="0"/>
                </a:lnTo>
                <a:lnTo>
                  <a:pt x="0" y="0"/>
                </a:lnTo>
                <a:close/>
              </a:path>
            </a:pathLst>
          </a:custGeom>
          <a:ln w="9525">
            <a:solidFill>
              <a:srgbClr val="000000"/>
            </a:solidFill>
          </a:ln>
        </p:spPr>
        <p:txBody>
          <a:bodyPr wrap="square" lIns="0" tIns="0" rIns="0" bIns="0" rtlCol="0"/>
          <a:lstStyle/>
          <a:p>
            <a:endParaRPr/>
          </a:p>
        </p:txBody>
      </p:sp>
      <p:sp>
        <p:nvSpPr>
          <p:cNvPr id="29" name="object 29"/>
          <p:cNvSpPr/>
          <p:nvPr/>
        </p:nvSpPr>
        <p:spPr>
          <a:xfrm>
            <a:off x="1025537" y="6370320"/>
            <a:ext cx="936625" cy="360680"/>
          </a:xfrm>
          <a:custGeom>
            <a:avLst/>
            <a:gdLst/>
            <a:ahLst/>
            <a:cxnLst/>
            <a:rect l="l" t="t" r="r" b="b"/>
            <a:pathLst>
              <a:path w="936625" h="360679">
                <a:moveTo>
                  <a:pt x="0" y="0"/>
                </a:moveTo>
                <a:lnTo>
                  <a:pt x="0" y="360425"/>
                </a:lnTo>
                <a:lnTo>
                  <a:pt x="936497" y="360425"/>
                </a:lnTo>
                <a:lnTo>
                  <a:pt x="936497" y="0"/>
                </a:lnTo>
                <a:lnTo>
                  <a:pt x="0" y="0"/>
                </a:lnTo>
                <a:close/>
              </a:path>
            </a:pathLst>
          </a:custGeom>
          <a:solidFill>
            <a:srgbClr val="DDDDDD"/>
          </a:solidFill>
        </p:spPr>
        <p:txBody>
          <a:bodyPr wrap="square" lIns="0" tIns="0" rIns="0" bIns="0" rtlCol="0"/>
          <a:lstStyle/>
          <a:p>
            <a:endParaRPr/>
          </a:p>
        </p:txBody>
      </p:sp>
      <p:sp>
        <p:nvSpPr>
          <p:cNvPr id="30" name="object 30"/>
          <p:cNvSpPr/>
          <p:nvPr/>
        </p:nvSpPr>
        <p:spPr>
          <a:xfrm>
            <a:off x="1025537" y="6370320"/>
            <a:ext cx="936625" cy="360680"/>
          </a:xfrm>
          <a:custGeom>
            <a:avLst/>
            <a:gdLst/>
            <a:ahLst/>
            <a:cxnLst/>
            <a:rect l="l" t="t" r="r" b="b"/>
            <a:pathLst>
              <a:path w="936625" h="360679">
                <a:moveTo>
                  <a:pt x="0" y="0"/>
                </a:moveTo>
                <a:lnTo>
                  <a:pt x="0" y="360425"/>
                </a:lnTo>
                <a:lnTo>
                  <a:pt x="936497" y="360425"/>
                </a:lnTo>
                <a:lnTo>
                  <a:pt x="936497" y="0"/>
                </a:lnTo>
                <a:lnTo>
                  <a:pt x="0" y="0"/>
                </a:lnTo>
                <a:close/>
              </a:path>
            </a:pathLst>
          </a:custGeom>
          <a:ln w="9525">
            <a:solidFill>
              <a:srgbClr val="000000"/>
            </a:solidFill>
          </a:ln>
        </p:spPr>
        <p:txBody>
          <a:bodyPr wrap="square" lIns="0" tIns="0" rIns="0" bIns="0" rtlCol="0"/>
          <a:lstStyle/>
          <a:p>
            <a:endParaRPr/>
          </a:p>
        </p:txBody>
      </p:sp>
      <p:sp>
        <p:nvSpPr>
          <p:cNvPr id="31" name="object 31"/>
          <p:cNvSpPr/>
          <p:nvPr/>
        </p:nvSpPr>
        <p:spPr>
          <a:xfrm>
            <a:off x="1097165" y="6441947"/>
            <a:ext cx="803147" cy="227075"/>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1097165" y="6441947"/>
            <a:ext cx="803275" cy="227329"/>
          </a:xfrm>
          <a:custGeom>
            <a:avLst/>
            <a:gdLst/>
            <a:ahLst/>
            <a:cxnLst/>
            <a:rect l="l" t="t" r="r" b="b"/>
            <a:pathLst>
              <a:path w="803275" h="227329">
                <a:moveTo>
                  <a:pt x="0" y="0"/>
                </a:moveTo>
                <a:lnTo>
                  <a:pt x="0" y="227075"/>
                </a:lnTo>
                <a:lnTo>
                  <a:pt x="803147" y="227075"/>
                </a:lnTo>
                <a:lnTo>
                  <a:pt x="803147" y="0"/>
                </a:lnTo>
                <a:lnTo>
                  <a:pt x="0" y="0"/>
                </a:lnTo>
                <a:close/>
              </a:path>
            </a:pathLst>
          </a:custGeom>
          <a:ln w="952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233855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4915" y="630744"/>
            <a:ext cx="7252088" cy="668003"/>
          </a:xfrm>
          <a:prstGeom prst="rect">
            <a:avLst/>
          </a:prstGeom>
        </p:spPr>
        <p:txBody>
          <a:bodyPr vert="horz" wrap="square" lIns="0" tIns="51943" rIns="0" bIns="0" rtlCol="0">
            <a:spAutoFit/>
          </a:bodyPr>
          <a:lstStyle/>
          <a:p>
            <a:pPr marL="163195">
              <a:lnSpc>
                <a:spcPct val="100000"/>
              </a:lnSpc>
            </a:pPr>
            <a:r>
              <a:rPr sz="4000" dirty="0"/>
              <a:t>Major </a:t>
            </a:r>
            <a:r>
              <a:rPr sz="4000" spc="-5" dirty="0"/>
              <a:t>Step</a:t>
            </a:r>
            <a:r>
              <a:rPr sz="4000" dirty="0"/>
              <a:t>s for</a:t>
            </a:r>
            <a:r>
              <a:rPr sz="4000" spc="-5" dirty="0"/>
              <a:t> Creatin</a:t>
            </a:r>
            <a:r>
              <a:rPr sz="4000" dirty="0"/>
              <a:t>g</a:t>
            </a:r>
            <a:r>
              <a:rPr sz="4000" spc="10" dirty="0"/>
              <a:t> </a:t>
            </a:r>
            <a:r>
              <a:rPr sz="4000" dirty="0"/>
              <a:t>a</a:t>
            </a:r>
            <a:r>
              <a:rPr sz="4000" spc="-5" dirty="0"/>
              <a:t> Stream</a:t>
            </a:r>
            <a:endParaRPr sz="4000" dirty="0"/>
          </a:p>
        </p:txBody>
      </p:sp>
      <p:sp>
        <p:nvSpPr>
          <p:cNvPr id="3" name="object 3"/>
          <p:cNvSpPr txBox="1"/>
          <p:nvPr/>
        </p:nvSpPr>
        <p:spPr>
          <a:xfrm>
            <a:off x="243774" y="1593515"/>
            <a:ext cx="10449626" cy="863891"/>
          </a:xfrm>
          <a:prstGeom prst="rect">
            <a:avLst/>
          </a:prstGeom>
        </p:spPr>
        <p:txBody>
          <a:bodyPr vert="horz" wrap="square" lIns="0" tIns="0" rIns="0" bIns="0" rtlCol="0">
            <a:spAutoFit/>
          </a:bodyPr>
          <a:lstStyle/>
          <a:p>
            <a:pPr marL="469900" marR="5080" indent="-457200">
              <a:lnSpc>
                <a:spcPct val="102000"/>
              </a:lnSpc>
            </a:pPr>
            <a:r>
              <a:rPr sz="2800" dirty="0">
                <a:latin typeface="Calibri"/>
                <a:cs typeface="Calibri"/>
              </a:rPr>
              <a:t>4.</a:t>
            </a:r>
            <a:r>
              <a:rPr sz="2800" spc="5" dirty="0">
                <a:latin typeface="Calibri"/>
                <a:cs typeface="Calibri"/>
              </a:rPr>
              <a:t> Us</a:t>
            </a:r>
            <a:r>
              <a:rPr sz="2800" dirty="0">
                <a:latin typeface="Calibri"/>
                <a:cs typeface="Calibri"/>
              </a:rPr>
              <a:t>e</a:t>
            </a:r>
            <a:r>
              <a:rPr sz="2800" spc="-5" dirty="0">
                <a:latin typeface="Calibri"/>
                <a:cs typeface="Calibri"/>
              </a:rPr>
              <a:t> </a:t>
            </a:r>
            <a:r>
              <a:rPr sz="2800" spc="-10" dirty="0">
                <a:latin typeface="Courier New"/>
                <a:cs typeface="Courier New"/>
              </a:rPr>
              <a:t>&gt;&gt;</a:t>
            </a:r>
            <a:r>
              <a:rPr sz="2800" spc="-5" dirty="0">
                <a:latin typeface="Calibri"/>
                <a:cs typeface="Calibri"/>
              </a:rPr>
              <a:t>(strea</a:t>
            </a:r>
            <a:r>
              <a:rPr sz="2800" dirty="0">
                <a:latin typeface="Calibri"/>
                <a:cs typeface="Calibri"/>
              </a:rPr>
              <a:t>m</a:t>
            </a:r>
            <a:r>
              <a:rPr sz="2800" spc="-5" dirty="0">
                <a:latin typeface="Calibri"/>
                <a:cs typeface="Calibri"/>
              </a:rPr>
              <a:t> extraction</a:t>
            </a:r>
            <a:r>
              <a:rPr sz="2800" dirty="0">
                <a:latin typeface="Calibri"/>
                <a:cs typeface="Calibri"/>
              </a:rPr>
              <a:t>)</a:t>
            </a:r>
            <a:r>
              <a:rPr sz="2800" spc="-10" dirty="0">
                <a:latin typeface="Calibri"/>
                <a:cs typeface="Calibri"/>
              </a:rPr>
              <a:t> </a:t>
            </a:r>
            <a:r>
              <a:rPr sz="2800" spc="-5" dirty="0">
                <a:latin typeface="Calibri"/>
                <a:cs typeface="Calibri"/>
              </a:rPr>
              <a:t>an</a:t>
            </a:r>
            <a:r>
              <a:rPr sz="2800" dirty="0">
                <a:latin typeface="Calibri"/>
                <a:cs typeface="Calibri"/>
              </a:rPr>
              <a:t>d</a:t>
            </a:r>
            <a:r>
              <a:rPr sz="2800" spc="5" dirty="0">
                <a:latin typeface="Calibri"/>
                <a:cs typeface="Calibri"/>
              </a:rPr>
              <a:t> </a:t>
            </a:r>
            <a:r>
              <a:rPr sz="2800" spc="-10" dirty="0">
                <a:latin typeface="Courier New"/>
                <a:cs typeface="Courier New"/>
              </a:rPr>
              <a:t>&lt;</a:t>
            </a:r>
            <a:r>
              <a:rPr sz="2800" dirty="0">
                <a:latin typeface="Courier New"/>
                <a:cs typeface="Courier New"/>
              </a:rPr>
              <a:t>&lt;</a:t>
            </a:r>
            <a:r>
              <a:rPr sz="2800" spc="-1045" dirty="0">
                <a:latin typeface="Courier New"/>
                <a:cs typeface="Courier New"/>
              </a:rPr>
              <a:t> </a:t>
            </a:r>
            <a:r>
              <a:rPr sz="2800" spc="-5" dirty="0">
                <a:latin typeface="Calibri"/>
                <a:cs typeface="Calibri"/>
              </a:rPr>
              <a:t>(strea</a:t>
            </a:r>
            <a:r>
              <a:rPr sz="2800" dirty="0">
                <a:latin typeface="Calibri"/>
                <a:cs typeface="Calibri"/>
              </a:rPr>
              <a:t>m</a:t>
            </a:r>
            <a:r>
              <a:rPr sz="2800" spc="5" dirty="0">
                <a:latin typeface="Calibri"/>
                <a:cs typeface="Calibri"/>
              </a:rPr>
              <a:t> </a:t>
            </a:r>
            <a:r>
              <a:rPr sz="2800" spc="-5" dirty="0">
                <a:latin typeface="Calibri"/>
                <a:cs typeface="Calibri"/>
              </a:rPr>
              <a:t>insertion) wit</a:t>
            </a:r>
            <a:r>
              <a:rPr sz="2800" dirty="0">
                <a:latin typeface="Calibri"/>
                <a:cs typeface="Calibri"/>
              </a:rPr>
              <a:t>h </a:t>
            </a:r>
            <a:r>
              <a:rPr sz="2800" spc="-5" dirty="0">
                <a:latin typeface="Calibri"/>
                <a:cs typeface="Calibri"/>
              </a:rPr>
              <a:t>th</a:t>
            </a:r>
            <a:r>
              <a:rPr sz="2800" dirty="0">
                <a:latin typeface="Calibri"/>
                <a:cs typeface="Calibri"/>
              </a:rPr>
              <a:t>e </a:t>
            </a:r>
            <a:r>
              <a:rPr sz="2800" spc="-5" dirty="0">
                <a:latin typeface="Calibri"/>
                <a:cs typeface="Calibri"/>
              </a:rPr>
              <a:t>fil</a:t>
            </a:r>
            <a:r>
              <a:rPr sz="2800" dirty="0">
                <a:latin typeface="Calibri"/>
                <a:cs typeface="Calibri"/>
              </a:rPr>
              <a:t>e </a:t>
            </a:r>
            <a:r>
              <a:rPr sz="2800" spc="-5" dirty="0">
                <a:latin typeface="Calibri"/>
                <a:cs typeface="Calibri"/>
              </a:rPr>
              <a:t>strea</a:t>
            </a:r>
            <a:r>
              <a:rPr sz="2800" dirty="0">
                <a:latin typeface="Calibri"/>
                <a:cs typeface="Calibri"/>
              </a:rPr>
              <a:t>m</a:t>
            </a:r>
            <a:r>
              <a:rPr sz="2800" spc="-5" dirty="0">
                <a:latin typeface="Calibri"/>
                <a:cs typeface="Calibri"/>
              </a:rPr>
              <a:t> variables</a:t>
            </a:r>
            <a:endParaRPr sz="2800" dirty="0">
              <a:latin typeface="Calibri"/>
              <a:cs typeface="Calibri"/>
            </a:endParaRPr>
          </a:p>
        </p:txBody>
      </p:sp>
      <p:sp>
        <p:nvSpPr>
          <p:cNvPr id="4" name="object 4"/>
          <p:cNvSpPr txBox="1"/>
          <p:nvPr/>
        </p:nvSpPr>
        <p:spPr>
          <a:xfrm>
            <a:off x="1684915" y="2622322"/>
            <a:ext cx="1303655" cy="768350"/>
          </a:xfrm>
          <a:prstGeom prst="rect">
            <a:avLst/>
          </a:prstGeom>
        </p:spPr>
        <p:txBody>
          <a:bodyPr vert="horz" wrap="square" lIns="0" tIns="0" rIns="0" bIns="0" rtlCol="0">
            <a:spAutoFit/>
          </a:bodyPr>
          <a:lstStyle/>
          <a:p>
            <a:pPr marL="12700" marR="5080">
              <a:lnSpc>
                <a:spcPct val="119800"/>
              </a:lnSpc>
            </a:pPr>
            <a:r>
              <a:rPr sz="2400" spc="-5" dirty="0">
                <a:latin typeface="Courier New"/>
                <a:cs typeface="Courier New"/>
              </a:rPr>
              <a:t>inData outData</a:t>
            </a:r>
            <a:endParaRPr sz="2400">
              <a:latin typeface="Courier New"/>
              <a:cs typeface="Courier New"/>
            </a:endParaRPr>
          </a:p>
        </p:txBody>
      </p:sp>
      <p:sp>
        <p:nvSpPr>
          <p:cNvPr id="5" name="object 5"/>
          <p:cNvSpPr txBox="1"/>
          <p:nvPr/>
        </p:nvSpPr>
        <p:spPr>
          <a:xfrm>
            <a:off x="2962758" y="2622322"/>
            <a:ext cx="2398395" cy="768350"/>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&gt;</a:t>
            </a:r>
            <a:r>
              <a:rPr sz="2400" dirty="0">
                <a:latin typeface="Courier New"/>
                <a:cs typeface="Courier New"/>
              </a:rPr>
              <a:t>&gt;</a:t>
            </a:r>
            <a:r>
              <a:rPr sz="2400" spc="-5" dirty="0">
                <a:latin typeface="Courier New"/>
                <a:cs typeface="Courier New"/>
              </a:rPr>
              <a:t> firstName;</a:t>
            </a:r>
            <a:endParaRPr sz="2400">
              <a:latin typeface="Courier New"/>
              <a:cs typeface="Courier New"/>
            </a:endParaRPr>
          </a:p>
          <a:p>
            <a:pPr marL="194945">
              <a:lnSpc>
                <a:spcPct val="100000"/>
              </a:lnSpc>
              <a:spcBef>
                <a:spcPts val="570"/>
              </a:spcBef>
            </a:pPr>
            <a:r>
              <a:rPr sz="2400" spc="-10" dirty="0">
                <a:latin typeface="Courier New"/>
                <a:cs typeface="Courier New"/>
              </a:rPr>
              <a:t>&lt;</a:t>
            </a:r>
            <a:r>
              <a:rPr sz="2400" dirty="0">
                <a:latin typeface="Courier New"/>
                <a:cs typeface="Courier New"/>
              </a:rPr>
              <a:t>&lt;</a:t>
            </a:r>
            <a:r>
              <a:rPr sz="2400" spc="-5" dirty="0">
                <a:latin typeface="Courier New"/>
                <a:cs typeface="Courier New"/>
              </a:rPr>
              <a:t> examMark;</a:t>
            </a:r>
            <a:endParaRPr sz="2400">
              <a:latin typeface="Courier New"/>
              <a:cs typeface="Courier New"/>
            </a:endParaRPr>
          </a:p>
        </p:txBody>
      </p:sp>
      <p:sp>
        <p:nvSpPr>
          <p:cNvPr id="6" name="object 6"/>
          <p:cNvSpPr txBox="1"/>
          <p:nvPr/>
        </p:nvSpPr>
        <p:spPr>
          <a:xfrm>
            <a:off x="1502797" y="3503167"/>
            <a:ext cx="3213735" cy="335280"/>
          </a:xfrm>
          <a:prstGeom prst="rect">
            <a:avLst/>
          </a:prstGeom>
        </p:spPr>
        <p:txBody>
          <a:bodyPr vert="horz" wrap="square" lIns="0" tIns="0" rIns="0" bIns="0" rtlCol="0">
            <a:spAutoFit/>
          </a:bodyPr>
          <a:lstStyle/>
          <a:p>
            <a:pPr marL="12700">
              <a:lnSpc>
                <a:spcPct val="100000"/>
              </a:lnSpc>
            </a:pPr>
            <a:r>
              <a:rPr sz="2400" spc="-5" dirty="0">
                <a:latin typeface="Calibri"/>
                <a:cs typeface="Calibri"/>
              </a:rPr>
              <a:t>yo</a:t>
            </a:r>
            <a:r>
              <a:rPr sz="2400" dirty="0">
                <a:latin typeface="Calibri"/>
                <a:cs typeface="Calibri"/>
              </a:rPr>
              <a:t>u</a:t>
            </a:r>
            <a:r>
              <a:rPr sz="2400" spc="-10" dirty="0">
                <a:latin typeface="Calibri"/>
                <a:cs typeface="Calibri"/>
              </a:rPr>
              <a:t> </a:t>
            </a:r>
            <a:r>
              <a:rPr sz="2400" dirty="0">
                <a:latin typeface="Calibri"/>
                <a:cs typeface="Calibri"/>
              </a:rPr>
              <a:t>can</a:t>
            </a:r>
            <a:r>
              <a:rPr sz="2400" spc="-10" dirty="0">
                <a:latin typeface="Calibri"/>
                <a:cs typeface="Calibri"/>
              </a:rPr>
              <a:t> </a:t>
            </a:r>
            <a:r>
              <a:rPr sz="2400" spc="-5" dirty="0">
                <a:latin typeface="Calibri"/>
                <a:cs typeface="Calibri"/>
              </a:rPr>
              <a:t>als</a:t>
            </a:r>
            <a:r>
              <a:rPr sz="2400" dirty="0">
                <a:latin typeface="Calibri"/>
                <a:cs typeface="Calibri"/>
              </a:rPr>
              <a:t>o </a:t>
            </a:r>
            <a:r>
              <a:rPr sz="2400" spc="-10" dirty="0">
                <a:latin typeface="Calibri"/>
                <a:cs typeface="Calibri"/>
              </a:rPr>
              <a:t>us</a:t>
            </a:r>
            <a:r>
              <a:rPr sz="2400" dirty="0">
                <a:latin typeface="Calibri"/>
                <a:cs typeface="Calibri"/>
              </a:rPr>
              <a:t>e</a:t>
            </a:r>
            <a:r>
              <a:rPr sz="2400" spc="-5" dirty="0">
                <a:latin typeface="Calibri"/>
                <a:cs typeface="Calibri"/>
              </a:rPr>
              <a:t> </a:t>
            </a:r>
            <a:r>
              <a:rPr sz="2400" spc="-5" dirty="0">
                <a:latin typeface="Courier New"/>
                <a:cs typeface="Courier New"/>
              </a:rPr>
              <a:t>put(),</a:t>
            </a:r>
            <a:endParaRPr sz="2400" dirty="0">
              <a:latin typeface="Courier New"/>
              <a:cs typeface="Courier New"/>
            </a:endParaRPr>
          </a:p>
        </p:txBody>
      </p:sp>
      <p:sp>
        <p:nvSpPr>
          <p:cNvPr id="7" name="object 7"/>
          <p:cNvSpPr txBox="1"/>
          <p:nvPr/>
        </p:nvSpPr>
        <p:spPr>
          <a:xfrm>
            <a:off x="4873367" y="3507766"/>
            <a:ext cx="938530" cy="330200"/>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get()</a:t>
            </a:r>
            <a:endParaRPr sz="2400" dirty="0">
              <a:latin typeface="Courier New"/>
              <a:cs typeface="Courier New"/>
            </a:endParaRPr>
          </a:p>
        </p:txBody>
      </p:sp>
      <p:sp>
        <p:nvSpPr>
          <p:cNvPr id="8" name="object 8"/>
          <p:cNvSpPr txBox="1"/>
          <p:nvPr/>
        </p:nvSpPr>
        <p:spPr>
          <a:xfrm>
            <a:off x="5968879" y="3503167"/>
            <a:ext cx="2317115" cy="335280"/>
          </a:xfrm>
          <a:prstGeom prst="rect">
            <a:avLst/>
          </a:prstGeom>
        </p:spPr>
        <p:txBody>
          <a:bodyPr vert="horz" wrap="square" lIns="0" tIns="0" rIns="0" bIns="0" rtlCol="0">
            <a:spAutoFit/>
          </a:bodyPr>
          <a:lstStyle/>
          <a:p>
            <a:pPr marL="12700">
              <a:lnSpc>
                <a:spcPct val="100000"/>
              </a:lnSpc>
              <a:tabLst>
                <a:tab pos="661035" algn="l"/>
              </a:tabLst>
            </a:pPr>
            <a:r>
              <a:rPr sz="2400" spc="-5" dirty="0">
                <a:latin typeface="Calibri"/>
                <a:cs typeface="Calibri"/>
              </a:rPr>
              <a:t>an</a:t>
            </a:r>
            <a:r>
              <a:rPr sz="2400" dirty="0">
                <a:latin typeface="Calibri"/>
                <a:cs typeface="Calibri"/>
              </a:rPr>
              <a:t>d	</a:t>
            </a:r>
            <a:r>
              <a:rPr sz="2400" spc="-5" dirty="0">
                <a:latin typeface="Courier New"/>
                <a:cs typeface="Courier New"/>
              </a:rPr>
              <a:t>getline()</a:t>
            </a:r>
            <a:endParaRPr sz="2400" dirty="0">
              <a:latin typeface="Courier New"/>
              <a:cs typeface="Courier New"/>
            </a:endParaRPr>
          </a:p>
        </p:txBody>
      </p:sp>
      <p:sp>
        <p:nvSpPr>
          <p:cNvPr id="9" name="object 9"/>
          <p:cNvSpPr txBox="1"/>
          <p:nvPr/>
        </p:nvSpPr>
        <p:spPr>
          <a:xfrm>
            <a:off x="7171067" y="4830317"/>
            <a:ext cx="1798320" cy="597535"/>
          </a:xfrm>
          <a:prstGeom prst="rect">
            <a:avLst/>
          </a:prstGeom>
          <a:solidFill>
            <a:srgbClr val="EAEAEA"/>
          </a:solidFill>
          <a:ln w="15875">
            <a:solidFill>
              <a:srgbClr val="000000"/>
            </a:solidFill>
          </a:ln>
        </p:spPr>
        <p:txBody>
          <a:bodyPr vert="horz" wrap="square" lIns="0" tIns="0" rIns="0" bIns="0" rtlCol="0">
            <a:spAutoFit/>
          </a:bodyPr>
          <a:lstStyle/>
          <a:p>
            <a:pPr marL="635" algn="ctr">
              <a:lnSpc>
                <a:spcPts val="1875"/>
              </a:lnSpc>
            </a:pPr>
            <a:r>
              <a:rPr sz="1600" b="1" dirty="0">
                <a:latin typeface="Comic Sans MS"/>
                <a:cs typeface="Comic Sans MS"/>
              </a:rPr>
              <a:t>File</a:t>
            </a:r>
            <a:endParaRPr sz="1600">
              <a:latin typeface="Comic Sans MS"/>
              <a:cs typeface="Comic Sans MS"/>
            </a:endParaRPr>
          </a:p>
          <a:p>
            <a:pPr algn="ctr">
              <a:lnSpc>
                <a:spcPts val="1875"/>
              </a:lnSpc>
            </a:pPr>
            <a:r>
              <a:rPr sz="1600" b="1" dirty="0">
                <a:latin typeface="Courier New"/>
                <a:cs typeface="Courier New"/>
              </a:rPr>
              <a:t>names.txt</a:t>
            </a:r>
            <a:endParaRPr sz="1600">
              <a:latin typeface="Courier New"/>
              <a:cs typeface="Courier New"/>
            </a:endParaRPr>
          </a:p>
        </p:txBody>
      </p:sp>
      <p:sp>
        <p:nvSpPr>
          <p:cNvPr id="10" name="object 10"/>
          <p:cNvSpPr txBox="1"/>
          <p:nvPr/>
        </p:nvSpPr>
        <p:spPr>
          <a:xfrm>
            <a:off x="7120001" y="5722620"/>
            <a:ext cx="1812925" cy="719455"/>
          </a:xfrm>
          <a:prstGeom prst="rect">
            <a:avLst/>
          </a:prstGeom>
          <a:solidFill>
            <a:srgbClr val="EAEAEA"/>
          </a:solidFill>
          <a:ln w="15874">
            <a:solidFill>
              <a:srgbClr val="000000"/>
            </a:solidFill>
          </a:ln>
        </p:spPr>
        <p:txBody>
          <a:bodyPr vert="horz" wrap="square" lIns="0" tIns="0" rIns="0" bIns="0" rtlCol="0">
            <a:spAutoFit/>
          </a:bodyPr>
          <a:lstStyle/>
          <a:p>
            <a:pPr algn="ctr">
              <a:lnSpc>
                <a:spcPct val="100000"/>
              </a:lnSpc>
            </a:pPr>
            <a:r>
              <a:rPr sz="1600" b="1" dirty="0">
                <a:latin typeface="Comic Sans MS"/>
                <a:cs typeface="Comic Sans MS"/>
              </a:rPr>
              <a:t>File</a:t>
            </a:r>
            <a:endParaRPr sz="1600">
              <a:latin typeface="Comic Sans MS"/>
              <a:cs typeface="Comic Sans MS"/>
            </a:endParaRPr>
          </a:p>
          <a:p>
            <a:pPr algn="ctr">
              <a:lnSpc>
                <a:spcPct val="100000"/>
              </a:lnSpc>
              <a:spcBef>
                <a:spcPts val="869"/>
              </a:spcBef>
            </a:pPr>
            <a:r>
              <a:rPr sz="1600" b="1" dirty="0">
                <a:latin typeface="Courier New"/>
                <a:cs typeface="Courier New"/>
              </a:rPr>
              <a:t>marks.txt</a:t>
            </a:r>
            <a:endParaRPr sz="1600">
              <a:latin typeface="Courier New"/>
              <a:cs typeface="Courier New"/>
            </a:endParaRPr>
          </a:p>
        </p:txBody>
      </p:sp>
      <p:sp>
        <p:nvSpPr>
          <p:cNvPr id="11" name="object 11"/>
          <p:cNvSpPr/>
          <p:nvPr/>
        </p:nvSpPr>
        <p:spPr>
          <a:xfrm>
            <a:off x="5159387" y="5052821"/>
            <a:ext cx="2035810" cy="114300"/>
          </a:xfrm>
          <a:custGeom>
            <a:avLst/>
            <a:gdLst/>
            <a:ahLst/>
            <a:cxnLst/>
            <a:rect l="l" t="t" r="r" b="b"/>
            <a:pathLst>
              <a:path w="2035809" h="114300">
                <a:moveTo>
                  <a:pt x="114300" y="38100"/>
                </a:moveTo>
                <a:lnTo>
                  <a:pt x="114300" y="0"/>
                </a:lnTo>
                <a:lnTo>
                  <a:pt x="0" y="57150"/>
                </a:lnTo>
                <a:lnTo>
                  <a:pt x="95250" y="104775"/>
                </a:lnTo>
                <a:lnTo>
                  <a:pt x="95250" y="38100"/>
                </a:lnTo>
                <a:lnTo>
                  <a:pt x="114300" y="38100"/>
                </a:lnTo>
                <a:close/>
              </a:path>
              <a:path w="2035809" h="114300">
                <a:moveTo>
                  <a:pt x="2035302" y="76199"/>
                </a:moveTo>
                <a:lnTo>
                  <a:pt x="2035302" y="38099"/>
                </a:lnTo>
                <a:lnTo>
                  <a:pt x="95250" y="38100"/>
                </a:lnTo>
                <a:lnTo>
                  <a:pt x="95250" y="76200"/>
                </a:lnTo>
                <a:lnTo>
                  <a:pt x="2035302" y="76199"/>
                </a:lnTo>
                <a:close/>
              </a:path>
              <a:path w="2035809" h="114300">
                <a:moveTo>
                  <a:pt x="114300" y="114300"/>
                </a:moveTo>
                <a:lnTo>
                  <a:pt x="114300" y="76200"/>
                </a:lnTo>
                <a:lnTo>
                  <a:pt x="95250" y="76200"/>
                </a:lnTo>
                <a:lnTo>
                  <a:pt x="95250" y="104775"/>
                </a:lnTo>
                <a:lnTo>
                  <a:pt x="114300" y="114300"/>
                </a:lnTo>
                <a:close/>
              </a:path>
            </a:pathLst>
          </a:custGeom>
          <a:solidFill>
            <a:srgbClr val="FF3300"/>
          </a:solidFill>
        </p:spPr>
        <p:txBody>
          <a:bodyPr wrap="square" lIns="0" tIns="0" rIns="0" bIns="0" rtlCol="0"/>
          <a:lstStyle/>
          <a:p>
            <a:endParaRPr/>
          </a:p>
        </p:txBody>
      </p:sp>
      <p:sp>
        <p:nvSpPr>
          <p:cNvPr id="12" name="object 12"/>
          <p:cNvSpPr/>
          <p:nvPr/>
        </p:nvSpPr>
        <p:spPr>
          <a:xfrm>
            <a:off x="5250053" y="5960364"/>
            <a:ext cx="1877695" cy="114300"/>
          </a:xfrm>
          <a:custGeom>
            <a:avLst/>
            <a:gdLst/>
            <a:ahLst/>
            <a:cxnLst/>
            <a:rect l="l" t="t" r="r" b="b"/>
            <a:pathLst>
              <a:path w="1877695" h="114300">
                <a:moveTo>
                  <a:pt x="1782318" y="76200"/>
                </a:moveTo>
                <a:lnTo>
                  <a:pt x="1782318" y="38100"/>
                </a:lnTo>
                <a:lnTo>
                  <a:pt x="0" y="36576"/>
                </a:lnTo>
                <a:lnTo>
                  <a:pt x="0" y="74676"/>
                </a:lnTo>
                <a:lnTo>
                  <a:pt x="1782318" y="76200"/>
                </a:lnTo>
                <a:close/>
              </a:path>
              <a:path w="1877695" h="114300">
                <a:moveTo>
                  <a:pt x="1782318" y="104901"/>
                </a:moveTo>
                <a:lnTo>
                  <a:pt x="1782318" y="76200"/>
                </a:lnTo>
                <a:lnTo>
                  <a:pt x="1763522" y="76183"/>
                </a:lnTo>
                <a:lnTo>
                  <a:pt x="1763268" y="114300"/>
                </a:lnTo>
                <a:lnTo>
                  <a:pt x="1782318" y="104901"/>
                </a:lnTo>
                <a:close/>
              </a:path>
              <a:path w="1877695" h="114300">
                <a:moveTo>
                  <a:pt x="1763776" y="76184"/>
                </a:moveTo>
                <a:lnTo>
                  <a:pt x="1763776" y="38084"/>
                </a:lnTo>
                <a:lnTo>
                  <a:pt x="1763522" y="76183"/>
                </a:lnTo>
                <a:lnTo>
                  <a:pt x="1763776" y="76184"/>
                </a:lnTo>
                <a:close/>
              </a:path>
              <a:path w="1877695" h="114300">
                <a:moveTo>
                  <a:pt x="1877568" y="57911"/>
                </a:moveTo>
                <a:lnTo>
                  <a:pt x="1764030" y="0"/>
                </a:lnTo>
                <a:lnTo>
                  <a:pt x="1763776" y="38084"/>
                </a:lnTo>
                <a:lnTo>
                  <a:pt x="1782318" y="38100"/>
                </a:lnTo>
                <a:lnTo>
                  <a:pt x="1782318" y="104901"/>
                </a:lnTo>
                <a:lnTo>
                  <a:pt x="1877568" y="57911"/>
                </a:lnTo>
                <a:close/>
              </a:path>
            </a:pathLst>
          </a:custGeom>
          <a:solidFill>
            <a:srgbClr val="FF3300"/>
          </a:solidFill>
        </p:spPr>
        <p:txBody>
          <a:bodyPr wrap="square" lIns="0" tIns="0" rIns="0" bIns="0" rtlCol="0"/>
          <a:lstStyle/>
          <a:p>
            <a:endParaRPr/>
          </a:p>
        </p:txBody>
      </p:sp>
      <p:sp>
        <p:nvSpPr>
          <p:cNvPr id="13" name="object 13"/>
          <p:cNvSpPr txBox="1"/>
          <p:nvPr/>
        </p:nvSpPr>
        <p:spPr>
          <a:xfrm>
            <a:off x="6268345" y="4808304"/>
            <a:ext cx="514350"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John</a:t>
            </a:r>
            <a:endParaRPr sz="1600">
              <a:latin typeface="Courier New"/>
              <a:cs typeface="Courier New"/>
            </a:endParaRPr>
          </a:p>
        </p:txBody>
      </p:sp>
      <p:sp>
        <p:nvSpPr>
          <p:cNvPr id="14" name="object 14"/>
          <p:cNvSpPr txBox="1"/>
          <p:nvPr/>
        </p:nvSpPr>
        <p:spPr>
          <a:xfrm>
            <a:off x="5725041" y="5699087"/>
            <a:ext cx="514350"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83.6</a:t>
            </a:r>
            <a:endParaRPr sz="1600">
              <a:latin typeface="Courier New"/>
              <a:cs typeface="Courier New"/>
            </a:endParaRPr>
          </a:p>
        </p:txBody>
      </p:sp>
      <p:sp>
        <p:nvSpPr>
          <p:cNvPr id="15" name="object 15"/>
          <p:cNvSpPr/>
          <p:nvPr/>
        </p:nvSpPr>
        <p:spPr>
          <a:xfrm>
            <a:off x="6367919" y="5765291"/>
            <a:ext cx="431800" cy="144780"/>
          </a:xfrm>
          <a:custGeom>
            <a:avLst/>
            <a:gdLst/>
            <a:ahLst/>
            <a:cxnLst/>
            <a:rect l="l" t="t" r="r" b="b"/>
            <a:pathLst>
              <a:path w="431800" h="144779">
                <a:moveTo>
                  <a:pt x="323850" y="108204"/>
                </a:moveTo>
                <a:lnTo>
                  <a:pt x="323850" y="36576"/>
                </a:lnTo>
                <a:lnTo>
                  <a:pt x="0" y="36576"/>
                </a:lnTo>
                <a:lnTo>
                  <a:pt x="0" y="108204"/>
                </a:lnTo>
                <a:lnTo>
                  <a:pt x="323850" y="108204"/>
                </a:lnTo>
                <a:close/>
              </a:path>
              <a:path w="431800" h="144779">
                <a:moveTo>
                  <a:pt x="431292" y="72389"/>
                </a:moveTo>
                <a:lnTo>
                  <a:pt x="323850" y="0"/>
                </a:lnTo>
                <a:lnTo>
                  <a:pt x="323850" y="144780"/>
                </a:lnTo>
                <a:lnTo>
                  <a:pt x="431292" y="72389"/>
                </a:lnTo>
                <a:close/>
              </a:path>
            </a:pathLst>
          </a:custGeom>
          <a:solidFill>
            <a:srgbClr val="808080"/>
          </a:solidFill>
        </p:spPr>
        <p:txBody>
          <a:bodyPr wrap="square" lIns="0" tIns="0" rIns="0" bIns="0" rtlCol="0"/>
          <a:lstStyle/>
          <a:p>
            <a:endParaRPr/>
          </a:p>
        </p:txBody>
      </p:sp>
      <p:sp>
        <p:nvSpPr>
          <p:cNvPr id="16" name="object 16"/>
          <p:cNvSpPr/>
          <p:nvPr/>
        </p:nvSpPr>
        <p:spPr>
          <a:xfrm>
            <a:off x="6367919" y="5765291"/>
            <a:ext cx="431800" cy="144780"/>
          </a:xfrm>
          <a:custGeom>
            <a:avLst/>
            <a:gdLst/>
            <a:ahLst/>
            <a:cxnLst/>
            <a:rect l="l" t="t" r="r" b="b"/>
            <a:pathLst>
              <a:path w="431800" h="144779">
                <a:moveTo>
                  <a:pt x="323850" y="0"/>
                </a:moveTo>
                <a:lnTo>
                  <a:pt x="323850" y="36576"/>
                </a:lnTo>
                <a:lnTo>
                  <a:pt x="0" y="36576"/>
                </a:lnTo>
                <a:lnTo>
                  <a:pt x="0" y="108204"/>
                </a:lnTo>
                <a:lnTo>
                  <a:pt x="323850" y="108204"/>
                </a:lnTo>
                <a:lnTo>
                  <a:pt x="323850" y="144780"/>
                </a:lnTo>
                <a:lnTo>
                  <a:pt x="431292" y="72389"/>
                </a:lnTo>
                <a:lnTo>
                  <a:pt x="323850"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5720219" y="4830317"/>
            <a:ext cx="431800" cy="143510"/>
          </a:xfrm>
          <a:custGeom>
            <a:avLst/>
            <a:gdLst/>
            <a:ahLst/>
            <a:cxnLst/>
            <a:rect l="l" t="t" r="r" b="b"/>
            <a:pathLst>
              <a:path w="431800" h="143510">
                <a:moveTo>
                  <a:pt x="107441" y="143256"/>
                </a:moveTo>
                <a:lnTo>
                  <a:pt x="107441" y="0"/>
                </a:lnTo>
                <a:lnTo>
                  <a:pt x="0" y="71628"/>
                </a:lnTo>
                <a:lnTo>
                  <a:pt x="107441" y="143256"/>
                </a:lnTo>
                <a:close/>
              </a:path>
              <a:path w="431800" h="143510">
                <a:moveTo>
                  <a:pt x="431291" y="107441"/>
                </a:moveTo>
                <a:lnTo>
                  <a:pt x="431291" y="35813"/>
                </a:lnTo>
                <a:lnTo>
                  <a:pt x="107441" y="35814"/>
                </a:lnTo>
                <a:lnTo>
                  <a:pt x="107441" y="107442"/>
                </a:lnTo>
                <a:lnTo>
                  <a:pt x="431291" y="107441"/>
                </a:lnTo>
                <a:close/>
              </a:path>
            </a:pathLst>
          </a:custGeom>
          <a:solidFill>
            <a:srgbClr val="808080"/>
          </a:solidFill>
        </p:spPr>
        <p:txBody>
          <a:bodyPr wrap="square" lIns="0" tIns="0" rIns="0" bIns="0" rtlCol="0"/>
          <a:lstStyle/>
          <a:p>
            <a:endParaRPr/>
          </a:p>
        </p:txBody>
      </p:sp>
      <p:sp>
        <p:nvSpPr>
          <p:cNvPr id="18" name="object 18"/>
          <p:cNvSpPr/>
          <p:nvPr/>
        </p:nvSpPr>
        <p:spPr>
          <a:xfrm>
            <a:off x="5720219" y="4830317"/>
            <a:ext cx="431800" cy="143510"/>
          </a:xfrm>
          <a:custGeom>
            <a:avLst/>
            <a:gdLst/>
            <a:ahLst/>
            <a:cxnLst/>
            <a:rect l="l" t="t" r="r" b="b"/>
            <a:pathLst>
              <a:path w="431800" h="143510">
                <a:moveTo>
                  <a:pt x="107441" y="0"/>
                </a:moveTo>
                <a:lnTo>
                  <a:pt x="107441" y="35814"/>
                </a:lnTo>
                <a:lnTo>
                  <a:pt x="431291" y="35813"/>
                </a:lnTo>
                <a:lnTo>
                  <a:pt x="431291" y="107441"/>
                </a:lnTo>
                <a:lnTo>
                  <a:pt x="107441" y="107442"/>
                </a:lnTo>
                <a:lnTo>
                  <a:pt x="107441" y="143256"/>
                </a:lnTo>
                <a:lnTo>
                  <a:pt x="0" y="71628"/>
                </a:lnTo>
                <a:lnTo>
                  <a:pt x="107441"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3991241" y="4830317"/>
            <a:ext cx="1152525" cy="576580"/>
          </a:xfrm>
          <a:custGeom>
            <a:avLst/>
            <a:gdLst/>
            <a:ahLst/>
            <a:cxnLst/>
            <a:rect l="l" t="t" r="r" b="b"/>
            <a:pathLst>
              <a:path w="1152525" h="576579">
                <a:moveTo>
                  <a:pt x="576072" y="0"/>
                </a:moveTo>
                <a:lnTo>
                  <a:pt x="528776" y="953"/>
                </a:lnTo>
                <a:lnTo>
                  <a:pt x="482542" y="3765"/>
                </a:lnTo>
                <a:lnTo>
                  <a:pt x="437518" y="8360"/>
                </a:lnTo>
                <a:lnTo>
                  <a:pt x="393850" y="14666"/>
                </a:lnTo>
                <a:lnTo>
                  <a:pt x="351686" y="22609"/>
                </a:lnTo>
                <a:lnTo>
                  <a:pt x="311174" y="32116"/>
                </a:lnTo>
                <a:lnTo>
                  <a:pt x="272462" y="43111"/>
                </a:lnTo>
                <a:lnTo>
                  <a:pt x="235695" y="55522"/>
                </a:lnTo>
                <a:lnTo>
                  <a:pt x="168592" y="84296"/>
                </a:lnTo>
                <a:lnTo>
                  <a:pt x="111044" y="117847"/>
                </a:lnTo>
                <a:lnTo>
                  <a:pt x="64232" y="155587"/>
                </a:lnTo>
                <a:lnTo>
                  <a:pt x="29333" y="196925"/>
                </a:lnTo>
                <a:lnTo>
                  <a:pt x="7530" y="241271"/>
                </a:lnTo>
                <a:lnTo>
                  <a:pt x="0" y="288036"/>
                </a:lnTo>
                <a:lnTo>
                  <a:pt x="1907" y="311683"/>
                </a:lnTo>
                <a:lnTo>
                  <a:pt x="16721" y="357312"/>
                </a:lnTo>
                <a:lnTo>
                  <a:pt x="45219" y="400228"/>
                </a:lnTo>
                <a:lnTo>
                  <a:pt x="86222" y="439840"/>
                </a:lnTo>
                <a:lnTo>
                  <a:pt x="138550" y="475560"/>
                </a:lnTo>
                <a:lnTo>
                  <a:pt x="201023" y="506796"/>
                </a:lnTo>
                <a:lnTo>
                  <a:pt x="272462" y="532960"/>
                </a:lnTo>
                <a:lnTo>
                  <a:pt x="311174" y="543955"/>
                </a:lnTo>
                <a:lnTo>
                  <a:pt x="351686" y="553462"/>
                </a:lnTo>
                <a:lnTo>
                  <a:pt x="393850" y="561405"/>
                </a:lnTo>
                <a:lnTo>
                  <a:pt x="437518" y="567711"/>
                </a:lnTo>
                <a:lnTo>
                  <a:pt x="482542" y="572306"/>
                </a:lnTo>
                <a:lnTo>
                  <a:pt x="528776" y="575118"/>
                </a:lnTo>
                <a:lnTo>
                  <a:pt x="576072" y="576072"/>
                </a:lnTo>
                <a:lnTo>
                  <a:pt x="623367" y="575118"/>
                </a:lnTo>
                <a:lnTo>
                  <a:pt x="669601" y="572306"/>
                </a:lnTo>
                <a:lnTo>
                  <a:pt x="714625" y="567711"/>
                </a:lnTo>
                <a:lnTo>
                  <a:pt x="758293" y="561405"/>
                </a:lnTo>
                <a:lnTo>
                  <a:pt x="800457" y="553462"/>
                </a:lnTo>
                <a:lnTo>
                  <a:pt x="840969" y="543955"/>
                </a:lnTo>
                <a:lnTo>
                  <a:pt x="879681" y="532960"/>
                </a:lnTo>
                <a:lnTo>
                  <a:pt x="916448" y="520549"/>
                </a:lnTo>
                <a:lnTo>
                  <a:pt x="983551" y="491775"/>
                </a:lnTo>
                <a:lnTo>
                  <a:pt x="1041099" y="458224"/>
                </a:lnTo>
                <a:lnTo>
                  <a:pt x="1087911" y="420484"/>
                </a:lnTo>
                <a:lnTo>
                  <a:pt x="1122810" y="379146"/>
                </a:lnTo>
                <a:lnTo>
                  <a:pt x="1144613" y="334800"/>
                </a:lnTo>
                <a:lnTo>
                  <a:pt x="1152144" y="288035"/>
                </a:lnTo>
                <a:lnTo>
                  <a:pt x="1150236" y="264388"/>
                </a:lnTo>
                <a:lnTo>
                  <a:pt x="1135422" y="218759"/>
                </a:lnTo>
                <a:lnTo>
                  <a:pt x="1106924" y="175843"/>
                </a:lnTo>
                <a:lnTo>
                  <a:pt x="1065921" y="136231"/>
                </a:lnTo>
                <a:lnTo>
                  <a:pt x="1013593" y="100511"/>
                </a:lnTo>
                <a:lnTo>
                  <a:pt x="951120" y="69275"/>
                </a:lnTo>
                <a:lnTo>
                  <a:pt x="879681" y="43111"/>
                </a:lnTo>
                <a:lnTo>
                  <a:pt x="840969" y="32116"/>
                </a:lnTo>
                <a:lnTo>
                  <a:pt x="800457" y="22609"/>
                </a:lnTo>
                <a:lnTo>
                  <a:pt x="758293" y="14666"/>
                </a:lnTo>
                <a:lnTo>
                  <a:pt x="714625" y="8360"/>
                </a:lnTo>
                <a:lnTo>
                  <a:pt x="669601" y="3765"/>
                </a:lnTo>
                <a:lnTo>
                  <a:pt x="623367" y="953"/>
                </a:lnTo>
                <a:lnTo>
                  <a:pt x="576072" y="0"/>
                </a:lnTo>
                <a:close/>
              </a:path>
            </a:pathLst>
          </a:custGeom>
          <a:ln w="9525">
            <a:solidFill>
              <a:srgbClr val="000000"/>
            </a:solidFill>
            <a:prstDash val="dash"/>
          </a:ln>
        </p:spPr>
        <p:txBody>
          <a:bodyPr wrap="square" lIns="0" tIns="0" rIns="0" bIns="0" rtlCol="0"/>
          <a:lstStyle/>
          <a:p>
            <a:endParaRPr/>
          </a:p>
        </p:txBody>
      </p:sp>
      <p:sp>
        <p:nvSpPr>
          <p:cNvPr id="20" name="object 20"/>
          <p:cNvSpPr/>
          <p:nvPr/>
        </p:nvSpPr>
        <p:spPr>
          <a:xfrm>
            <a:off x="4062869" y="5694426"/>
            <a:ext cx="1152525" cy="576580"/>
          </a:xfrm>
          <a:custGeom>
            <a:avLst/>
            <a:gdLst/>
            <a:ahLst/>
            <a:cxnLst/>
            <a:rect l="l" t="t" r="r" b="b"/>
            <a:pathLst>
              <a:path w="1152525" h="576579">
                <a:moveTo>
                  <a:pt x="576072" y="0"/>
                </a:moveTo>
                <a:lnTo>
                  <a:pt x="528776" y="953"/>
                </a:lnTo>
                <a:lnTo>
                  <a:pt x="482542" y="3765"/>
                </a:lnTo>
                <a:lnTo>
                  <a:pt x="437518" y="8360"/>
                </a:lnTo>
                <a:lnTo>
                  <a:pt x="393850" y="14666"/>
                </a:lnTo>
                <a:lnTo>
                  <a:pt x="351686" y="22609"/>
                </a:lnTo>
                <a:lnTo>
                  <a:pt x="311174" y="32116"/>
                </a:lnTo>
                <a:lnTo>
                  <a:pt x="272462" y="43111"/>
                </a:lnTo>
                <a:lnTo>
                  <a:pt x="235695" y="55522"/>
                </a:lnTo>
                <a:lnTo>
                  <a:pt x="168592" y="84296"/>
                </a:lnTo>
                <a:lnTo>
                  <a:pt x="111044" y="117847"/>
                </a:lnTo>
                <a:lnTo>
                  <a:pt x="64232" y="155587"/>
                </a:lnTo>
                <a:lnTo>
                  <a:pt x="29333" y="196925"/>
                </a:lnTo>
                <a:lnTo>
                  <a:pt x="7530" y="241271"/>
                </a:lnTo>
                <a:lnTo>
                  <a:pt x="0" y="288036"/>
                </a:lnTo>
                <a:lnTo>
                  <a:pt x="1907" y="311683"/>
                </a:lnTo>
                <a:lnTo>
                  <a:pt x="16721" y="357312"/>
                </a:lnTo>
                <a:lnTo>
                  <a:pt x="45219" y="400228"/>
                </a:lnTo>
                <a:lnTo>
                  <a:pt x="86222" y="439840"/>
                </a:lnTo>
                <a:lnTo>
                  <a:pt x="138550" y="475560"/>
                </a:lnTo>
                <a:lnTo>
                  <a:pt x="201023" y="506796"/>
                </a:lnTo>
                <a:lnTo>
                  <a:pt x="272462" y="532960"/>
                </a:lnTo>
                <a:lnTo>
                  <a:pt x="311174" y="543955"/>
                </a:lnTo>
                <a:lnTo>
                  <a:pt x="351686" y="553462"/>
                </a:lnTo>
                <a:lnTo>
                  <a:pt x="393850" y="561405"/>
                </a:lnTo>
                <a:lnTo>
                  <a:pt x="437518" y="567711"/>
                </a:lnTo>
                <a:lnTo>
                  <a:pt x="482542" y="572306"/>
                </a:lnTo>
                <a:lnTo>
                  <a:pt x="528776" y="575118"/>
                </a:lnTo>
                <a:lnTo>
                  <a:pt x="576072" y="576072"/>
                </a:lnTo>
                <a:lnTo>
                  <a:pt x="623264" y="575118"/>
                </a:lnTo>
                <a:lnTo>
                  <a:pt x="669416" y="572306"/>
                </a:lnTo>
                <a:lnTo>
                  <a:pt x="714378" y="567711"/>
                </a:lnTo>
                <a:lnTo>
                  <a:pt x="758001" y="561405"/>
                </a:lnTo>
                <a:lnTo>
                  <a:pt x="800135" y="553462"/>
                </a:lnTo>
                <a:lnTo>
                  <a:pt x="840633" y="543955"/>
                </a:lnTo>
                <a:lnTo>
                  <a:pt x="879343" y="532960"/>
                </a:lnTo>
                <a:lnTo>
                  <a:pt x="916119" y="520549"/>
                </a:lnTo>
                <a:lnTo>
                  <a:pt x="983265" y="491775"/>
                </a:lnTo>
                <a:lnTo>
                  <a:pt x="1040879" y="458224"/>
                </a:lnTo>
                <a:lnTo>
                  <a:pt x="1087767" y="420484"/>
                </a:lnTo>
                <a:lnTo>
                  <a:pt x="1122736" y="379146"/>
                </a:lnTo>
                <a:lnTo>
                  <a:pt x="1144593" y="334800"/>
                </a:lnTo>
                <a:lnTo>
                  <a:pt x="1152144" y="288035"/>
                </a:lnTo>
                <a:lnTo>
                  <a:pt x="1150231" y="264388"/>
                </a:lnTo>
                <a:lnTo>
                  <a:pt x="1135378" y="218759"/>
                </a:lnTo>
                <a:lnTo>
                  <a:pt x="1106816" y="175843"/>
                </a:lnTo>
                <a:lnTo>
                  <a:pt x="1065739" y="136231"/>
                </a:lnTo>
                <a:lnTo>
                  <a:pt x="1013338" y="100511"/>
                </a:lnTo>
                <a:lnTo>
                  <a:pt x="950809" y="69275"/>
                </a:lnTo>
                <a:lnTo>
                  <a:pt x="879343" y="43111"/>
                </a:lnTo>
                <a:lnTo>
                  <a:pt x="840633" y="32116"/>
                </a:lnTo>
                <a:lnTo>
                  <a:pt x="800135" y="22609"/>
                </a:lnTo>
                <a:lnTo>
                  <a:pt x="758001" y="14666"/>
                </a:lnTo>
                <a:lnTo>
                  <a:pt x="714378" y="8360"/>
                </a:lnTo>
                <a:lnTo>
                  <a:pt x="669416" y="3765"/>
                </a:lnTo>
                <a:lnTo>
                  <a:pt x="623264" y="953"/>
                </a:lnTo>
                <a:lnTo>
                  <a:pt x="576072" y="0"/>
                </a:lnTo>
                <a:close/>
              </a:path>
            </a:pathLst>
          </a:custGeom>
          <a:ln w="9525">
            <a:solidFill>
              <a:srgbClr val="000000"/>
            </a:solidFill>
            <a:prstDash val="dash"/>
          </a:ln>
        </p:spPr>
        <p:txBody>
          <a:bodyPr wrap="square" lIns="0" tIns="0" rIns="0" bIns="0" rtlCol="0"/>
          <a:lstStyle/>
          <a:p>
            <a:endParaRPr/>
          </a:p>
        </p:txBody>
      </p:sp>
      <p:sp>
        <p:nvSpPr>
          <p:cNvPr id="21" name="object 21"/>
          <p:cNvSpPr/>
          <p:nvPr/>
        </p:nvSpPr>
        <p:spPr>
          <a:xfrm>
            <a:off x="1830209" y="4541520"/>
            <a:ext cx="3816985" cy="2232025"/>
          </a:xfrm>
          <a:custGeom>
            <a:avLst/>
            <a:gdLst/>
            <a:ahLst/>
            <a:cxnLst/>
            <a:rect l="l" t="t" r="r" b="b"/>
            <a:pathLst>
              <a:path w="3816985" h="2232025">
                <a:moveTo>
                  <a:pt x="1908810" y="0"/>
                </a:moveTo>
                <a:lnTo>
                  <a:pt x="1752203" y="3701"/>
                </a:lnTo>
                <a:lnTo>
                  <a:pt x="1599093" y="14612"/>
                </a:lnTo>
                <a:lnTo>
                  <a:pt x="1449970" y="32447"/>
                </a:lnTo>
                <a:lnTo>
                  <a:pt x="1305324" y="56918"/>
                </a:lnTo>
                <a:lnTo>
                  <a:pt x="1165645" y="87737"/>
                </a:lnTo>
                <a:lnTo>
                  <a:pt x="1031424" y="124616"/>
                </a:lnTo>
                <a:lnTo>
                  <a:pt x="903152" y="167269"/>
                </a:lnTo>
                <a:lnTo>
                  <a:pt x="781318" y="215408"/>
                </a:lnTo>
                <a:lnTo>
                  <a:pt x="666413" y="268745"/>
                </a:lnTo>
                <a:lnTo>
                  <a:pt x="558927" y="326993"/>
                </a:lnTo>
                <a:lnTo>
                  <a:pt x="459350" y="389864"/>
                </a:lnTo>
                <a:lnTo>
                  <a:pt x="368174" y="457071"/>
                </a:lnTo>
                <a:lnTo>
                  <a:pt x="285887" y="528327"/>
                </a:lnTo>
                <a:lnTo>
                  <a:pt x="212982" y="603344"/>
                </a:lnTo>
                <a:lnTo>
                  <a:pt x="149947" y="681835"/>
                </a:lnTo>
                <a:lnTo>
                  <a:pt x="97273" y="763511"/>
                </a:lnTo>
                <a:lnTo>
                  <a:pt x="55452" y="848087"/>
                </a:lnTo>
                <a:lnTo>
                  <a:pt x="24972" y="935273"/>
                </a:lnTo>
                <a:lnTo>
                  <a:pt x="6324" y="1024783"/>
                </a:lnTo>
                <a:lnTo>
                  <a:pt x="0" y="1116330"/>
                </a:lnTo>
                <a:lnTo>
                  <a:pt x="6324" y="1207870"/>
                </a:lnTo>
                <a:lnTo>
                  <a:pt x="24972" y="1297365"/>
                </a:lnTo>
                <a:lnTo>
                  <a:pt x="55452" y="1384526"/>
                </a:lnTo>
                <a:lnTo>
                  <a:pt x="97273" y="1469068"/>
                </a:lnTo>
                <a:lnTo>
                  <a:pt x="149947" y="1550705"/>
                </a:lnTo>
                <a:lnTo>
                  <a:pt x="212982" y="1629150"/>
                </a:lnTo>
                <a:lnTo>
                  <a:pt x="285887" y="1704117"/>
                </a:lnTo>
                <a:lnTo>
                  <a:pt x="368174" y="1775319"/>
                </a:lnTo>
                <a:lnTo>
                  <a:pt x="459350" y="1842471"/>
                </a:lnTo>
                <a:lnTo>
                  <a:pt x="558927" y="1905285"/>
                </a:lnTo>
                <a:lnTo>
                  <a:pt x="666413" y="1963476"/>
                </a:lnTo>
                <a:lnTo>
                  <a:pt x="781318" y="2016757"/>
                </a:lnTo>
                <a:lnTo>
                  <a:pt x="903152" y="2064843"/>
                </a:lnTo>
                <a:lnTo>
                  <a:pt x="1031424" y="2107445"/>
                </a:lnTo>
                <a:lnTo>
                  <a:pt x="1165645" y="2144279"/>
                </a:lnTo>
                <a:lnTo>
                  <a:pt x="1305324" y="2175058"/>
                </a:lnTo>
                <a:lnTo>
                  <a:pt x="1449970" y="2199496"/>
                </a:lnTo>
                <a:lnTo>
                  <a:pt x="1599093" y="2217306"/>
                </a:lnTo>
                <a:lnTo>
                  <a:pt x="1752203" y="2228202"/>
                </a:lnTo>
                <a:lnTo>
                  <a:pt x="1908810" y="2231898"/>
                </a:lnTo>
                <a:lnTo>
                  <a:pt x="2065307" y="2228202"/>
                </a:lnTo>
                <a:lnTo>
                  <a:pt x="2218319" y="2217306"/>
                </a:lnTo>
                <a:lnTo>
                  <a:pt x="2367355" y="2199496"/>
                </a:lnTo>
                <a:lnTo>
                  <a:pt x="2511923" y="2175058"/>
                </a:lnTo>
                <a:lnTo>
                  <a:pt x="2651533" y="2144279"/>
                </a:lnTo>
                <a:lnTo>
                  <a:pt x="2785694" y="2107445"/>
                </a:lnTo>
                <a:lnTo>
                  <a:pt x="2913914" y="2064843"/>
                </a:lnTo>
                <a:lnTo>
                  <a:pt x="3035704" y="2016757"/>
                </a:lnTo>
                <a:lnTo>
                  <a:pt x="3150571" y="1963476"/>
                </a:lnTo>
                <a:lnTo>
                  <a:pt x="3258026" y="1905285"/>
                </a:lnTo>
                <a:lnTo>
                  <a:pt x="3357576" y="1842471"/>
                </a:lnTo>
                <a:lnTo>
                  <a:pt x="3448732" y="1775319"/>
                </a:lnTo>
                <a:lnTo>
                  <a:pt x="3531002" y="1704117"/>
                </a:lnTo>
                <a:lnTo>
                  <a:pt x="3603896" y="1629150"/>
                </a:lnTo>
                <a:lnTo>
                  <a:pt x="3666922" y="1550705"/>
                </a:lnTo>
                <a:lnTo>
                  <a:pt x="3719590" y="1469068"/>
                </a:lnTo>
                <a:lnTo>
                  <a:pt x="3761408" y="1384526"/>
                </a:lnTo>
                <a:lnTo>
                  <a:pt x="3791886" y="1297365"/>
                </a:lnTo>
                <a:lnTo>
                  <a:pt x="3810533" y="1207870"/>
                </a:lnTo>
                <a:lnTo>
                  <a:pt x="3816858" y="1116330"/>
                </a:lnTo>
                <a:lnTo>
                  <a:pt x="3810533" y="1024783"/>
                </a:lnTo>
                <a:lnTo>
                  <a:pt x="3791886" y="935273"/>
                </a:lnTo>
                <a:lnTo>
                  <a:pt x="3761408" y="848087"/>
                </a:lnTo>
                <a:lnTo>
                  <a:pt x="3719590" y="763511"/>
                </a:lnTo>
                <a:lnTo>
                  <a:pt x="3666922" y="681835"/>
                </a:lnTo>
                <a:lnTo>
                  <a:pt x="3603896" y="603344"/>
                </a:lnTo>
                <a:lnTo>
                  <a:pt x="3531002" y="528327"/>
                </a:lnTo>
                <a:lnTo>
                  <a:pt x="3448732" y="457071"/>
                </a:lnTo>
                <a:lnTo>
                  <a:pt x="3357576" y="389864"/>
                </a:lnTo>
                <a:lnTo>
                  <a:pt x="3258026" y="326993"/>
                </a:lnTo>
                <a:lnTo>
                  <a:pt x="3150571" y="268745"/>
                </a:lnTo>
                <a:lnTo>
                  <a:pt x="3035704" y="215408"/>
                </a:lnTo>
                <a:lnTo>
                  <a:pt x="2913914" y="167269"/>
                </a:lnTo>
                <a:lnTo>
                  <a:pt x="2785694" y="124616"/>
                </a:lnTo>
                <a:lnTo>
                  <a:pt x="2651533" y="87737"/>
                </a:lnTo>
                <a:lnTo>
                  <a:pt x="2511923" y="56918"/>
                </a:lnTo>
                <a:lnTo>
                  <a:pt x="2367355" y="32447"/>
                </a:lnTo>
                <a:lnTo>
                  <a:pt x="2218319" y="14612"/>
                </a:lnTo>
                <a:lnTo>
                  <a:pt x="2065307" y="3701"/>
                </a:lnTo>
                <a:lnTo>
                  <a:pt x="1908810" y="0"/>
                </a:lnTo>
                <a:close/>
              </a:path>
            </a:pathLst>
          </a:custGeom>
          <a:ln w="9525">
            <a:solidFill>
              <a:srgbClr val="000000"/>
            </a:solidFill>
          </a:ln>
        </p:spPr>
        <p:txBody>
          <a:bodyPr wrap="square" lIns="0" tIns="0" rIns="0" bIns="0" rtlCol="0"/>
          <a:lstStyle/>
          <a:p>
            <a:endParaRPr/>
          </a:p>
        </p:txBody>
      </p:sp>
      <p:sp>
        <p:nvSpPr>
          <p:cNvPr id="22" name="object 22"/>
          <p:cNvSpPr txBox="1"/>
          <p:nvPr/>
        </p:nvSpPr>
        <p:spPr>
          <a:xfrm>
            <a:off x="2604649" y="5481320"/>
            <a:ext cx="1229360" cy="254000"/>
          </a:xfrm>
          <a:prstGeom prst="rect">
            <a:avLst/>
          </a:prstGeom>
        </p:spPr>
        <p:txBody>
          <a:bodyPr vert="horz" wrap="square" lIns="0" tIns="0" rIns="0" bIns="0" rtlCol="0">
            <a:spAutoFit/>
          </a:bodyPr>
          <a:lstStyle/>
          <a:p>
            <a:pPr marL="12700">
              <a:lnSpc>
                <a:spcPct val="100000"/>
              </a:lnSpc>
            </a:pPr>
            <a:r>
              <a:rPr sz="1800" dirty="0">
                <a:latin typeface="Calibri"/>
                <a:cs typeface="Calibri"/>
              </a:rPr>
              <a:t>C++</a:t>
            </a:r>
            <a:r>
              <a:rPr sz="1800" spc="10" dirty="0">
                <a:latin typeface="Calibri"/>
                <a:cs typeface="Calibri"/>
              </a:rPr>
              <a:t> </a:t>
            </a:r>
            <a:r>
              <a:rPr sz="1800" spc="-5" dirty="0">
                <a:latin typeface="Calibri"/>
                <a:cs typeface="Calibri"/>
              </a:rPr>
              <a:t>program</a:t>
            </a:r>
            <a:endParaRPr sz="1800">
              <a:latin typeface="Calibri"/>
              <a:cs typeface="Calibri"/>
            </a:endParaRPr>
          </a:p>
        </p:txBody>
      </p:sp>
      <p:sp>
        <p:nvSpPr>
          <p:cNvPr id="23" name="object 23"/>
          <p:cNvSpPr txBox="1"/>
          <p:nvPr/>
        </p:nvSpPr>
        <p:spPr>
          <a:xfrm>
            <a:off x="4321435" y="4978400"/>
            <a:ext cx="634365" cy="254000"/>
          </a:xfrm>
          <a:prstGeom prst="rect">
            <a:avLst/>
          </a:prstGeom>
        </p:spPr>
        <p:txBody>
          <a:bodyPr vert="horz" wrap="square" lIns="0" tIns="0" rIns="0" bIns="0" rtlCol="0">
            <a:spAutoFit/>
          </a:bodyPr>
          <a:lstStyle/>
          <a:p>
            <a:pPr marL="12700">
              <a:lnSpc>
                <a:spcPct val="100000"/>
              </a:lnSpc>
            </a:pPr>
            <a:r>
              <a:rPr sz="1800" spc="-5" dirty="0">
                <a:latin typeface="Calibri"/>
                <a:cs typeface="Calibri"/>
              </a:rPr>
              <a:t>inData</a:t>
            </a:r>
            <a:endParaRPr sz="1800">
              <a:latin typeface="Calibri"/>
              <a:cs typeface="Calibri"/>
            </a:endParaRPr>
          </a:p>
        </p:txBody>
      </p:sp>
      <p:sp>
        <p:nvSpPr>
          <p:cNvPr id="24" name="object 24"/>
          <p:cNvSpPr txBox="1"/>
          <p:nvPr/>
        </p:nvSpPr>
        <p:spPr>
          <a:xfrm>
            <a:off x="4249037" y="5914905"/>
            <a:ext cx="778510" cy="254000"/>
          </a:xfrm>
          <a:prstGeom prst="rect">
            <a:avLst/>
          </a:prstGeom>
        </p:spPr>
        <p:txBody>
          <a:bodyPr vert="horz" wrap="square" lIns="0" tIns="0" rIns="0" bIns="0" rtlCol="0">
            <a:spAutoFit/>
          </a:bodyPr>
          <a:lstStyle/>
          <a:p>
            <a:pPr marL="12700">
              <a:lnSpc>
                <a:spcPct val="100000"/>
              </a:lnSpc>
            </a:pPr>
            <a:r>
              <a:rPr sz="1800" spc="-5" dirty="0">
                <a:latin typeface="Calibri"/>
                <a:cs typeface="Calibri"/>
              </a:rPr>
              <a:t>outData</a:t>
            </a:r>
            <a:endParaRPr sz="1800">
              <a:latin typeface="Calibri"/>
              <a:cs typeface="Calibri"/>
            </a:endParaRPr>
          </a:p>
        </p:txBody>
      </p:sp>
      <p:sp>
        <p:nvSpPr>
          <p:cNvPr id="25" name="object 25"/>
          <p:cNvSpPr/>
          <p:nvPr/>
        </p:nvSpPr>
        <p:spPr>
          <a:xfrm>
            <a:off x="2262263" y="4830317"/>
            <a:ext cx="1153160" cy="576580"/>
          </a:xfrm>
          <a:custGeom>
            <a:avLst/>
            <a:gdLst/>
            <a:ahLst/>
            <a:cxnLst/>
            <a:rect l="l" t="t" r="r" b="b"/>
            <a:pathLst>
              <a:path w="1153160" h="576579">
                <a:moveTo>
                  <a:pt x="576072" y="0"/>
                </a:moveTo>
                <a:lnTo>
                  <a:pt x="528879" y="953"/>
                </a:lnTo>
                <a:lnTo>
                  <a:pt x="482727" y="3765"/>
                </a:lnTo>
                <a:lnTo>
                  <a:pt x="437765" y="8360"/>
                </a:lnTo>
                <a:lnTo>
                  <a:pt x="394142" y="14666"/>
                </a:lnTo>
                <a:lnTo>
                  <a:pt x="352008" y="22609"/>
                </a:lnTo>
                <a:lnTo>
                  <a:pt x="311510" y="32116"/>
                </a:lnTo>
                <a:lnTo>
                  <a:pt x="272800" y="43111"/>
                </a:lnTo>
                <a:lnTo>
                  <a:pt x="236024" y="55522"/>
                </a:lnTo>
                <a:lnTo>
                  <a:pt x="168878" y="84296"/>
                </a:lnTo>
                <a:lnTo>
                  <a:pt x="111264" y="117847"/>
                </a:lnTo>
                <a:lnTo>
                  <a:pt x="64376" y="155587"/>
                </a:lnTo>
                <a:lnTo>
                  <a:pt x="29407" y="196925"/>
                </a:lnTo>
                <a:lnTo>
                  <a:pt x="7550" y="241271"/>
                </a:lnTo>
                <a:lnTo>
                  <a:pt x="0" y="288036"/>
                </a:lnTo>
                <a:lnTo>
                  <a:pt x="1912" y="311683"/>
                </a:lnTo>
                <a:lnTo>
                  <a:pt x="16765" y="357312"/>
                </a:lnTo>
                <a:lnTo>
                  <a:pt x="45327" y="400228"/>
                </a:lnTo>
                <a:lnTo>
                  <a:pt x="86404" y="439840"/>
                </a:lnTo>
                <a:lnTo>
                  <a:pt x="138805" y="475560"/>
                </a:lnTo>
                <a:lnTo>
                  <a:pt x="201334" y="506796"/>
                </a:lnTo>
                <a:lnTo>
                  <a:pt x="272800" y="532960"/>
                </a:lnTo>
                <a:lnTo>
                  <a:pt x="311510" y="543955"/>
                </a:lnTo>
                <a:lnTo>
                  <a:pt x="352008" y="553462"/>
                </a:lnTo>
                <a:lnTo>
                  <a:pt x="394142" y="561405"/>
                </a:lnTo>
                <a:lnTo>
                  <a:pt x="437765" y="567711"/>
                </a:lnTo>
                <a:lnTo>
                  <a:pt x="482727" y="572306"/>
                </a:lnTo>
                <a:lnTo>
                  <a:pt x="528879" y="575118"/>
                </a:lnTo>
                <a:lnTo>
                  <a:pt x="576072" y="576072"/>
                </a:lnTo>
                <a:lnTo>
                  <a:pt x="623373" y="575118"/>
                </a:lnTo>
                <a:lnTo>
                  <a:pt x="669622" y="572306"/>
                </a:lnTo>
                <a:lnTo>
                  <a:pt x="714672" y="567711"/>
                </a:lnTo>
                <a:lnTo>
                  <a:pt x="758372" y="561405"/>
                </a:lnTo>
                <a:lnTo>
                  <a:pt x="800576" y="553462"/>
                </a:lnTo>
                <a:lnTo>
                  <a:pt x="841133" y="543955"/>
                </a:lnTo>
                <a:lnTo>
                  <a:pt x="879896" y="532960"/>
                </a:lnTo>
                <a:lnTo>
                  <a:pt x="916716" y="520549"/>
                </a:lnTo>
                <a:lnTo>
                  <a:pt x="983932" y="491775"/>
                </a:lnTo>
                <a:lnTo>
                  <a:pt x="1041593" y="458224"/>
                </a:lnTo>
                <a:lnTo>
                  <a:pt x="1088509" y="420484"/>
                </a:lnTo>
                <a:lnTo>
                  <a:pt x="1123492" y="379146"/>
                </a:lnTo>
                <a:lnTo>
                  <a:pt x="1145354" y="334800"/>
                </a:lnTo>
                <a:lnTo>
                  <a:pt x="1152906" y="288035"/>
                </a:lnTo>
                <a:lnTo>
                  <a:pt x="1150993" y="264388"/>
                </a:lnTo>
                <a:lnTo>
                  <a:pt x="1136138" y="218759"/>
                </a:lnTo>
                <a:lnTo>
                  <a:pt x="1107567" y="175843"/>
                </a:lnTo>
                <a:lnTo>
                  <a:pt x="1066468" y="136231"/>
                </a:lnTo>
                <a:lnTo>
                  <a:pt x="1014031" y="100511"/>
                </a:lnTo>
                <a:lnTo>
                  <a:pt x="951444" y="69275"/>
                </a:lnTo>
                <a:lnTo>
                  <a:pt x="879896" y="43111"/>
                </a:lnTo>
                <a:lnTo>
                  <a:pt x="841133" y="32116"/>
                </a:lnTo>
                <a:lnTo>
                  <a:pt x="800576" y="22609"/>
                </a:lnTo>
                <a:lnTo>
                  <a:pt x="758372" y="14666"/>
                </a:lnTo>
                <a:lnTo>
                  <a:pt x="714672" y="8360"/>
                </a:lnTo>
                <a:lnTo>
                  <a:pt x="669622" y="3765"/>
                </a:lnTo>
                <a:lnTo>
                  <a:pt x="623373" y="953"/>
                </a:lnTo>
                <a:lnTo>
                  <a:pt x="576072" y="0"/>
                </a:lnTo>
                <a:close/>
              </a:path>
            </a:pathLst>
          </a:custGeom>
          <a:ln w="9525">
            <a:solidFill>
              <a:srgbClr val="000000"/>
            </a:solidFill>
            <a:prstDash val="dash"/>
          </a:ln>
        </p:spPr>
        <p:txBody>
          <a:bodyPr wrap="square" lIns="0" tIns="0" rIns="0" bIns="0" rtlCol="0"/>
          <a:lstStyle/>
          <a:p>
            <a:endParaRPr/>
          </a:p>
        </p:txBody>
      </p:sp>
      <p:sp>
        <p:nvSpPr>
          <p:cNvPr id="26" name="object 26"/>
          <p:cNvSpPr/>
          <p:nvPr/>
        </p:nvSpPr>
        <p:spPr>
          <a:xfrm>
            <a:off x="2335415" y="5838444"/>
            <a:ext cx="1152525" cy="576580"/>
          </a:xfrm>
          <a:custGeom>
            <a:avLst/>
            <a:gdLst/>
            <a:ahLst/>
            <a:cxnLst/>
            <a:rect l="l" t="t" r="r" b="b"/>
            <a:pathLst>
              <a:path w="1152525" h="576579">
                <a:moveTo>
                  <a:pt x="576072" y="0"/>
                </a:moveTo>
                <a:lnTo>
                  <a:pt x="528776" y="953"/>
                </a:lnTo>
                <a:lnTo>
                  <a:pt x="482542" y="3765"/>
                </a:lnTo>
                <a:lnTo>
                  <a:pt x="437518" y="8360"/>
                </a:lnTo>
                <a:lnTo>
                  <a:pt x="393850" y="14666"/>
                </a:lnTo>
                <a:lnTo>
                  <a:pt x="351686" y="22609"/>
                </a:lnTo>
                <a:lnTo>
                  <a:pt x="311174" y="32116"/>
                </a:lnTo>
                <a:lnTo>
                  <a:pt x="272462" y="43111"/>
                </a:lnTo>
                <a:lnTo>
                  <a:pt x="235695" y="55522"/>
                </a:lnTo>
                <a:lnTo>
                  <a:pt x="168592" y="84296"/>
                </a:lnTo>
                <a:lnTo>
                  <a:pt x="111044" y="117847"/>
                </a:lnTo>
                <a:lnTo>
                  <a:pt x="64232" y="155587"/>
                </a:lnTo>
                <a:lnTo>
                  <a:pt x="29333" y="196925"/>
                </a:lnTo>
                <a:lnTo>
                  <a:pt x="7530" y="241271"/>
                </a:lnTo>
                <a:lnTo>
                  <a:pt x="0" y="288036"/>
                </a:lnTo>
                <a:lnTo>
                  <a:pt x="1907" y="311683"/>
                </a:lnTo>
                <a:lnTo>
                  <a:pt x="16721" y="357312"/>
                </a:lnTo>
                <a:lnTo>
                  <a:pt x="45219" y="400228"/>
                </a:lnTo>
                <a:lnTo>
                  <a:pt x="86222" y="439840"/>
                </a:lnTo>
                <a:lnTo>
                  <a:pt x="138550" y="475560"/>
                </a:lnTo>
                <a:lnTo>
                  <a:pt x="201023" y="506796"/>
                </a:lnTo>
                <a:lnTo>
                  <a:pt x="272462" y="532960"/>
                </a:lnTo>
                <a:lnTo>
                  <a:pt x="311174" y="543955"/>
                </a:lnTo>
                <a:lnTo>
                  <a:pt x="351686" y="553462"/>
                </a:lnTo>
                <a:lnTo>
                  <a:pt x="393850" y="561405"/>
                </a:lnTo>
                <a:lnTo>
                  <a:pt x="437518" y="567711"/>
                </a:lnTo>
                <a:lnTo>
                  <a:pt x="482542" y="572306"/>
                </a:lnTo>
                <a:lnTo>
                  <a:pt x="528776" y="575118"/>
                </a:lnTo>
                <a:lnTo>
                  <a:pt x="576072" y="576072"/>
                </a:lnTo>
                <a:lnTo>
                  <a:pt x="623367" y="575118"/>
                </a:lnTo>
                <a:lnTo>
                  <a:pt x="669601" y="572306"/>
                </a:lnTo>
                <a:lnTo>
                  <a:pt x="714625" y="567711"/>
                </a:lnTo>
                <a:lnTo>
                  <a:pt x="758293" y="561405"/>
                </a:lnTo>
                <a:lnTo>
                  <a:pt x="800457" y="553462"/>
                </a:lnTo>
                <a:lnTo>
                  <a:pt x="840969" y="543955"/>
                </a:lnTo>
                <a:lnTo>
                  <a:pt x="879681" y="532960"/>
                </a:lnTo>
                <a:lnTo>
                  <a:pt x="916448" y="520549"/>
                </a:lnTo>
                <a:lnTo>
                  <a:pt x="983551" y="491775"/>
                </a:lnTo>
                <a:lnTo>
                  <a:pt x="1041099" y="458224"/>
                </a:lnTo>
                <a:lnTo>
                  <a:pt x="1087911" y="420484"/>
                </a:lnTo>
                <a:lnTo>
                  <a:pt x="1122810" y="379146"/>
                </a:lnTo>
                <a:lnTo>
                  <a:pt x="1144613" y="334800"/>
                </a:lnTo>
                <a:lnTo>
                  <a:pt x="1152144" y="288035"/>
                </a:lnTo>
                <a:lnTo>
                  <a:pt x="1150236" y="264388"/>
                </a:lnTo>
                <a:lnTo>
                  <a:pt x="1135422" y="218759"/>
                </a:lnTo>
                <a:lnTo>
                  <a:pt x="1106924" y="175843"/>
                </a:lnTo>
                <a:lnTo>
                  <a:pt x="1065921" y="136231"/>
                </a:lnTo>
                <a:lnTo>
                  <a:pt x="1013593" y="100511"/>
                </a:lnTo>
                <a:lnTo>
                  <a:pt x="951120" y="69275"/>
                </a:lnTo>
                <a:lnTo>
                  <a:pt x="879681" y="43111"/>
                </a:lnTo>
                <a:lnTo>
                  <a:pt x="840969" y="32116"/>
                </a:lnTo>
                <a:lnTo>
                  <a:pt x="800457" y="22609"/>
                </a:lnTo>
                <a:lnTo>
                  <a:pt x="758293" y="14666"/>
                </a:lnTo>
                <a:lnTo>
                  <a:pt x="714625" y="8360"/>
                </a:lnTo>
                <a:lnTo>
                  <a:pt x="669601" y="3765"/>
                </a:lnTo>
                <a:lnTo>
                  <a:pt x="623367" y="953"/>
                </a:lnTo>
                <a:lnTo>
                  <a:pt x="576072" y="0"/>
                </a:lnTo>
                <a:close/>
              </a:path>
            </a:pathLst>
          </a:custGeom>
          <a:ln w="9525">
            <a:solidFill>
              <a:srgbClr val="000000"/>
            </a:solidFill>
            <a:prstDash val="dash"/>
          </a:ln>
        </p:spPr>
        <p:txBody>
          <a:bodyPr wrap="square" lIns="0" tIns="0" rIns="0" bIns="0" rtlCol="0"/>
          <a:lstStyle/>
          <a:p>
            <a:endParaRPr/>
          </a:p>
        </p:txBody>
      </p:sp>
      <p:sp>
        <p:nvSpPr>
          <p:cNvPr id="27" name="object 27"/>
          <p:cNvSpPr txBox="1"/>
          <p:nvPr/>
        </p:nvSpPr>
        <p:spPr>
          <a:xfrm>
            <a:off x="2522353" y="5044503"/>
            <a:ext cx="394335" cy="229235"/>
          </a:xfrm>
          <a:prstGeom prst="rect">
            <a:avLst/>
          </a:prstGeom>
        </p:spPr>
        <p:txBody>
          <a:bodyPr vert="horz" wrap="square" lIns="0" tIns="0" rIns="0" bIns="0" rtlCol="0">
            <a:spAutoFit/>
          </a:bodyPr>
          <a:lstStyle/>
          <a:p>
            <a:pPr marL="12700">
              <a:lnSpc>
                <a:spcPct val="100000"/>
              </a:lnSpc>
            </a:pPr>
            <a:r>
              <a:rPr sz="1600" dirty="0">
                <a:latin typeface="Calibri"/>
                <a:cs typeface="Calibri"/>
              </a:rPr>
              <a:t>cout</a:t>
            </a:r>
            <a:endParaRPr sz="1600">
              <a:latin typeface="Calibri"/>
              <a:cs typeface="Calibri"/>
            </a:endParaRPr>
          </a:p>
        </p:txBody>
      </p:sp>
      <p:sp>
        <p:nvSpPr>
          <p:cNvPr id="28" name="object 28"/>
          <p:cNvSpPr txBox="1"/>
          <p:nvPr/>
        </p:nvSpPr>
        <p:spPr>
          <a:xfrm>
            <a:off x="2731137" y="6052638"/>
            <a:ext cx="265430"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cin</a:t>
            </a:r>
            <a:endParaRPr sz="1600">
              <a:latin typeface="Calibri"/>
              <a:cs typeface="Calibri"/>
            </a:endParaRPr>
          </a:p>
        </p:txBody>
      </p:sp>
      <p:sp>
        <p:nvSpPr>
          <p:cNvPr id="29" name="object 29"/>
          <p:cNvSpPr/>
          <p:nvPr/>
        </p:nvSpPr>
        <p:spPr>
          <a:xfrm>
            <a:off x="3559187" y="5184647"/>
            <a:ext cx="436880" cy="220345"/>
          </a:xfrm>
          <a:custGeom>
            <a:avLst/>
            <a:gdLst/>
            <a:ahLst/>
            <a:cxnLst/>
            <a:rect l="l" t="t" r="r" b="b"/>
            <a:pathLst>
              <a:path w="436879" h="220345">
                <a:moveTo>
                  <a:pt x="66267" y="182489"/>
                </a:moveTo>
                <a:lnTo>
                  <a:pt x="51053" y="152399"/>
                </a:lnTo>
                <a:lnTo>
                  <a:pt x="0" y="220217"/>
                </a:lnTo>
                <a:lnTo>
                  <a:pt x="52577" y="220217"/>
                </a:lnTo>
                <a:lnTo>
                  <a:pt x="52577" y="190499"/>
                </a:lnTo>
                <a:lnTo>
                  <a:pt x="54863" y="188213"/>
                </a:lnTo>
                <a:lnTo>
                  <a:pt x="66267" y="182489"/>
                </a:lnTo>
                <a:close/>
              </a:path>
              <a:path w="436879" h="220345">
                <a:moveTo>
                  <a:pt x="70433" y="190728"/>
                </a:moveTo>
                <a:lnTo>
                  <a:pt x="66267" y="182489"/>
                </a:lnTo>
                <a:lnTo>
                  <a:pt x="54863" y="188213"/>
                </a:lnTo>
                <a:lnTo>
                  <a:pt x="52577" y="190499"/>
                </a:lnTo>
                <a:lnTo>
                  <a:pt x="52577" y="194309"/>
                </a:lnTo>
                <a:lnTo>
                  <a:pt x="55625" y="196595"/>
                </a:lnTo>
                <a:lnTo>
                  <a:pt x="58673" y="196595"/>
                </a:lnTo>
                <a:lnTo>
                  <a:pt x="70433" y="190728"/>
                </a:lnTo>
                <a:close/>
              </a:path>
              <a:path w="436879" h="220345">
                <a:moveTo>
                  <a:pt x="85343" y="220217"/>
                </a:moveTo>
                <a:lnTo>
                  <a:pt x="70433" y="190728"/>
                </a:lnTo>
                <a:lnTo>
                  <a:pt x="58673" y="196595"/>
                </a:lnTo>
                <a:lnTo>
                  <a:pt x="55625" y="196595"/>
                </a:lnTo>
                <a:lnTo>
                  <a:pt x="52577" y="194309"/>
                </a:lnTo>
                <a:lnTo>
                  <a:pt x="52577" y="220217"/>
                </a:lnTo>
                <a:lnTo>
                  <a:pt x="85343" y="220217"/>
                </a:lnTo>
                <a:close/>
              </a:path>
              <a:path w="436879" h="220345">
                <a:moveTo>
                  <a:pt x="436625" y="6095"/>
                </a:moveTo>
                <a:lnTo>
                  <a:pt x="435863" y="2285"/>
                </a:lnTo>
                <a:lnTo>
                  <a:pt x="433577" y="0"/>
                </a:lnTo>
                <a:lnTo>
                  <a:pt x="429767" y="0"/>
                </a:lnTo>
                <a:lnTo>
                  <a:pt x="66267" y="182489"/>
                </a:lnTo>
                <a:lnTo>
                  <a:pt x="70433" y="190728"/>
                </a:lnTo>
                <a:lnTo>
                  <a:pt x="434339" y="9143"/>
                </a:lnTo>
                <a:lnTo>
                  <a:pt x="436625" y="6095"/>
                </a:lnTo>
                <a:close/>
              </a:path>
            </a:pathLst>
          </a:custGeom>
          <a:solidFill>
            <a:srgbClr val="A50021"/>
          </a:solidFill>
        </p:spPr>
        <p:txBody>
          <a:bodyPr wrap="square" lIns="0" tIns="0" rIns="0" bIns="0" rtlCol="0"/>
          <a:lstStyle/>
          <a:p>
            <a:endParaRPr/>
          </a:p>
        </p:txBody>
      </p:sp>
      <p:sp>
        <p:nvSpPr>
          <p:cNvPr id="30" name="object 30"/>
          <p:cNvSpPr/>
          <p:nvPr/>
        </p:nvSpPr>
        <p:spPr>
          <a:xfrm>
            <a:off x="3626243" y="5760720"/>
            <a:ext cx="436880" cy="161925"/>
          </a:xfrm>
          <a:custGeom>
            <a:avLst/>
            <a:gdLst/>
            <a:ahLst/>
            <a:cxnLst/>
            <a:rect l="l" t="t" r="r" b="b"/>
            <a:pathLst>
              <a:path w="436879" h="161925">
                <a:moveTo>
                  <a:pt x="365746" y="120866"/>
                </a:moveTo>
                <a:lnTo>
                  <a:pt x="6096" y="0"/>
                </a:lnTo>
                <a:lnTo>
                  <a:pt x="2286" y="762"/>
                </a:lnTo>
                <a:lnTo>
                  <a:pt x="0" y="3048"/>
                </a:lnTo>
                <a:lnTo>
                  <a:pt x="0" y="6858"/>
                </a:lnTo>
                <a:lnTo>
                  <a:pt x="3048" y="9144"/>
                </a:lnTo>
                <a:lnTo>
                  <a:pt x="362892" y="129337"/>
                </a:lnTo>
                <a:lnTo>
                  <a:pt x="365746" y="120866"/>
                </a:lnTo>
                <a:close/>
              </a:path>
              <a:path w="436879" h="161925">
                <a:moveTo>
                  <a:pt x="380238" y="157479"/>
                </a:moveTo>
                <a:lnTo>
                  <a:pt x="380238" y="130301"/>
                </a:lnTo>
                <a:lnTo>
                  <a:pt x="377952" y="133349"/>
                </a:lnTo>
                <a:lnTo>
                  <a:pt x="374904" y="133349"/>
                </a:lnTo>
                <a:lnTo>
                  <a:pt x="362892" y="129337"/>
                </a:lnTo>
                <a:lnTo>
                  <a:pt x="352044" y="161544"/>
                </a:lnTo>
                <a:lnTo>
                  <a:pt x="380238" y="157479"/>
                </a:lnTo>
                <a:close/>
              </a:path>
              <a:path w="436879" h="161925">
                <a:moveTo>
                  <a:pt x="380238" y="130301"/>
                </a:moveTo>
                <a:lnTo>
                  <a:pt x="380238" y="127253"/>
                </a:lnTo>
                <a:lnTo>
                  <a:pt x="377952" y="124967"/>
                </a:lnTo>
                <a:lnTo>
                  <a:pt x="365746" y="120866"/>
                </a:lnTo>
                <a:lnTo>
                  <a:pt x="362892" y="129337"/>
                </a:lnTo>
                <a:lnTo>
                  <a:pt x="374904" y="133349"/>
                </a:lnTo>
                <a:lnTo>
                  <a:pt x="377952" y="133349"/>
                </a:lnTo>
                <a:lnTo>
                  <a:pt x="380238" y="130301"/>
                </a:lnTo>
                <a:close/>
              </a:path>
              <a:path w="436879" h="161925">
                <a:moveTo>
                  <a:pt x="436626" y="149351"/>
                </a:moveTo>
                <a:lnTo>
                  <a:pt x="376428" y="89153"/>
                </a:lnTo>
                <a:lnTo>
                  <a:pt x="365746" y="120866"/>
                </a:lnTo>
                <a:lnTo>
                  <a:pt x="377952" y="124967"/>
                </a:lnTo>
                <a:lnTo>
                  <a:pt x="380238" y="127253"/>
                </a:lnTo>
                <a:lnTo>
                  <a:pt x="380238" y="157479"/>
                </a:lnTo>
                <a:lnTo>
                  <a:pt x="436626" y="149351"/>
                </a:lnTo>
                <a:close/>
              </a:path>
            </a:pathLst>
          </a:custGeom>
          <a:solidFill>
            <a:srgbClr val="A50021"/>
          </a:solidFill>
        </p:spPr>
        <p:txBody>
          <a:bodyPr wrap="square" lIns="0" tIns="0" rIns="0" bIns="0" rtlCol="0"/>
          <a:lstStyle/>
          <a:p>
            <a:endParaRPr/>
          </a:p>
        </p:txBody>
      </p:sp>
    </p:spTree>
    <p:extLst>
      <p:ext uri="{BB962C8B-B14F-4D97-AF65-F5344CB8AC3E}">
        <p14:creationId xmlns:p14="http://schemas.microsoft.com/office/powerpoint/2010/main" val="1135990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6101" y="629873"/>
            <a:ext cx="7328288" cy="668003"/>
          </a:xfrm>
          <a:prstGeom prst="rect">
            <a:avLst/>
          </a:prstGeom>
        </p:spPr>
        <p:txBody>
          <a:bodyPr vert="horz" wrap="square" lIns="0" tIns="51943" rIns="0" bIns="0" rtlCol="0">
            <a:spAutoFit/>
          </a:bodyPr>
          <a:lstStyle/>
          <a:p>
            <a:pPr marL="163195">
              <a:lnSpc>
                <a:spcPct val="100000"/>
              </a:lnSpc>
            </a:pPr>
            <a:r>
              <a:rPr sz="4000" dirty="0"/>
              <a:t>Major </a:t>
            </a:r>
            <a:r>
              <a:rPr sz="4000" spc="-5" dirty="0"/>
              <a:t>Step</a:t>
            </a:r>
            <a:r>
              <a:rPr sz="4000" dirty="0"/>
              <a:t>s for</a:t>
            </a:r>
            <a:r>
              <a:rPr sz="4000" spc="-5" dirty="0"/>
              <a:t> Creatin</a:t>
            </a:r>
            <a:r>
              <a:rPr sz="4000" dirty="0"/>
              <a:t>g</a:t>
            </a:r>
            <a:r>
              <a:rPr sz="4000" spc="10" dirty="0"/>
              <a:t> </a:t>
            </a:r>
            <a:r>
              <a:rPr sz="4000" dirty="0"/>
              <a:t>a</a:t>
            </a:r>
            <a:r>
              <a:rPr sz="4000" spc="-5" dirty="0"/>
              <a:t> Stream</a:t>
            </a:r>
            <a:endParaRPr sz="4000" dirty="0"/>
          </a:p>
        </p:txBody>
      </p:sp>
      <p:sp>
        <p:nvSpPr>
          <p:cNvPr id="3" name="object 3"/>
          <p:cNvSpPr txBox="1"/>
          <p:nvPr/>
        </p:nvSpPr>
        <p:spPr>
          <a:xfrm>
            <a:off x="1105033" y="1874329"/>
            <a:ext cx="7709534" cy="946785"/>
          </a:xfrm>
          <a:prstGeom prst="rect">
            <a:avLst/>
          </a:prstGeom>
        </p:spPr>
        <p:txBody>
          <a:bodyPr vert="horz" wrap="square" lIns="0" tIns="0" rIns="0" bIns="0" rtlCol="0">
            <a:spAutoFit/>
          </a:bodyPr>
          <a:lstStyle/>
          <a:p>
            <a:pPr marL="12700">
              <a:lnSpc>
                <a:spcPct val="100000"/>
              </a:lnSpc>
              <a:tabLst>
                <a:tab pos="5638165" algn="l"/>
              </a:tabLst>
            </a:pPr>
            <a:r>
              <a:rPr sz="2800" dirty="0">
                <a:latin typeface="Calibri"/>
                <a:cs typeface="Calibri"/>
              </a:rPr>
              <a:t>5.</a:t>
            </a:r>
            <a:r>
              <a:rPr sz="2800" spc="5" dirty="0">
                <a:latin typeface="Calibri"/>
                <a:cs typeface="Calibri"/>
              </a:rPr>
              <a:t> </a:t>
            </a:r>
            <a:r>
              <a:rPr sz="2800" spc="-5" dirty="0">
                <a:latin typeface="Calibri"/>
                <a:cs typeface="Calibri"/>
              </a:rPr>
              <a:t>Disconnec</a:t>
            </a:r>
            <a:r>
              <a:rPr sz="2800" dirty="0">
                <a:latin typeface="Calibri"/>
                <a:cs typeface="Calibri"/>
              </a:rPr>
              <a:t>t</a:t>
            </a:r>
            <a:r>
              <a:rPr sz="2800" spc="15" dirty="0">
                <a:latin typeface="Calibri"/>
                <a:cs typeface="Calibri"/>
              </a:rPr>
              <a:t> </a:t>
            </a:r>
            <a:r>
              <a:rPr sz="2800" spc="-5" dirty="0">
                <a:latin typeface="Calibri"/>
                <a:cs typeface="Calibri"/>
              </a:rPr>
              <a:t>fro</a:t>
            </a:r>
            <a:r>
              <a:rPr sz="2800" dirty="0">
                <a:latin typeface="Calibri"/>
                <a:cs typeface="Calibri"/>
              </a:rPr>
              <a:t>m</a:t>
            </a:r>
            <a:r>
              <a:rPr sz="2800" spc="-5" dirty="0">
                <a:latin typeface="Calibri"/>
                <a:cs typeface="Calibri"/>
              </a:rPr>
              <a:t> th</a:t>
            </a:r>
            <a:r>
              <a:rPr sz="2800" dirty="0">
                <a:latin typeface="Calibri"/>
                <a:cs typeface="Calibri"/>
              </a:rPr>
              <a:t>e</a:t>
            </a:r>
            <a:r>
              <a:rPr sz="2800" spc="5" dirty="0">
                <a:latin typeface="Calibri"/>
                <a:cs typeface="Calibri"/>
              </a:rPr>
              <a:t> </a:t>
            </a:r>
            <a:r>
              <a:rPr sz="2800" spc="-5" dirty="0">
                <a:latin typeface="Calibri"/>
                <a:cs typeface="Calibri"/>
              </a:rPr>
              <a:t>physica</a:t>
            </a:r>
            <a:r>
              <a:rPr sz="2800" dirty="0">
                <a:latin typeface="Calibri"/>
                <a:cs typeface="Calibri"/>
              </a:rPr>
              <a:t>l </a:t>
            </a:r>
            <a:r>
              <a:rPr sz="2800" spc="-5" dirty="0">
                <a:latin typeface="Calibri"/>
                <a:cs typeface="Calibri"/>
              </a:rPr>
              <a:t>file</a:t>
            </a:r>
            <a:r>
              <a:rPr sz="2800" dirty="0">
                <a:latin typeface="Calibri"/>
                <a:cs typeface="Calibri"/>
              </a:rPr>
              <a:t>s</a:t>
            </a:r>
            <a:r>
              <a:rPr sz="2800" spc="5" dirty="0">
                <a:latin typeface="Calibri"/>
                <a:cs typeface="Calibri"/>
              </a:rPr>
              <a:t> </a:t>
            </a:r>
            <a:r>
              <a:rPr sz="2800" dirty="0">
                <a:latin typeface="Calibri"/>
                <a:cs typeface="Calibri"/>
              </a:rPr>
              <a:t>–	</a:t>
            </a:r>
            <a:r>
              <a:rPr sz="2800" spc="-10" dirty="0">
                <a:latin typeface="Calibri"/>
                <a:cs typeface="Calibri"/>
              </a:rPr>
              <a:t>C</a:t>
            </a:r>
            <a:r>
              <a:rPr sz="2800" spc="-5" dirty="0">
                <a:latin typeface="Calibri"/>
                <a:cs typeface="Calibri"/>
              </a:rPr>
              <a:t>lo</a:t>
            </a:r>
            <a:r>
              <a:rPr sz="2800" dirty="0">
                <a:latin typeface="Calibri"/>
                <a:cs typeface="Calibri"/>
              </a:rPr>
              <a:t>s</a:t>
            </a:r>
            <a:r>
              <a:rPr sz="2800" spc="-5" dirty="0">
                <a:latin typeface="Calibri"/>
                <a:cs typeface="Calibri"/>
              </a:rPr>
              <a:t>e th</a:t>
            </a:r>
            <a:r>
              <a:rPr sz="2800" dirty="0">
                <a:latin typeface="Calibri"/>
                <a:cs typeface="Calibri"/>
              </a:rPr>
              <a:t>e</a:t>
            </a:r>
            <a:r>
              <a:rPr sz="2800" spc="5" dirty="0">
                <a:latin typeface="Calibri"/>
                <a:cs typeface="Calibri"/>
              </a:rPr>
              <a:t> </a:t>
            </a:r>
            <a:r>
              <a:rPr sz="2800" spc="-5" dirty="0">
                <a:latin typeface="Calibri"/>
                <a:cs typeface="Calibri"/>
              </a:rPr>
              <a:t>Files</a:t>
            </a:r>
            <a:endParaRPr sz="2800">
              <a:latin typeface="Calibri"/>
              <a:cs typeface="Calibri"/>
            </a:endParaRPr>
          </a:p>
          <a:p>
            <a:pPr marL="378460">
              <a:lnSpc>
                <a:spcPct val="100000"/>
              </a:lnSpc>
              <a:spcBef>
                <a:spcPts val="1755"/>
              </a:spcBef>
            </a:pPr>
            <a:r>
              <a:rPr sz="2400" spc="-5" dirty="0">
                <a:latin typeface="Courier New"/>
                <a:cs typeface="Courier New"/>
              </a:rPr>
              <a:t>inData.close();</a:t>
            </a:r>
            <a:endParaRPr sz="2400">
              <a:latin typeface="Courier New"/>
              <a:cs typeface="Courier New"/>
            </a:endParaRPr>
          </a:p>
        </p:txBody>
      </p:sp>
      <p:sp>
        <p:nvSpPr>
          <p:cNvPr id="4" name="object 4"/>
          <p:cNvSpPr txBox="1"/>
          <p:nvPr/>
        </p:nvSpPr>
        <p:spPr>
          <a:xfrm>
            <a:off x="1470793" y="2950744"/>
            <a:ext cx="2945130" cy="330200"/>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outData.close();</a:t>
            </a:r>
            <a:endParaRPr sz="2400">
              <a:latin typeface="Courier New"/>
              <a:cs typeface="Courier New"/>
            </a:endParaRPr>
          </a:p>
        </p:txBody>
      </p:sp>
      <p:sp>
        <p:nvSpPr>
          <p:cNvPr id="5" name="object 5"/>
          <p:cNvSpPr txBox="1"/>
          <p:nvPr/>
        </p:nvSpPr>
        <p:spPr>
          <a:xfrm>
            <a:off x="6570598" y="4570476"/>
            <a:ext cx="1799589" cy="718820"/>
          </a:xfrm>
          <a:prstGeom prst="rect">
            <a:avLst/>
          </a:prstGeom>
          <a:solidFill>
            <a:srgbClr val="EAEAEA"/>
          </a:solidFill>
          <a:ln w="15875">
            <a:solidFill>
              <a:srgbClr val="000000"/>
            </a:solidFill>
          </a:ln>
        </p:spPr>
        <p:txBody>
          <a:bodyPr vert="horz" wrap="square" lIns="0" tIns="0" rIns="0" bIns="0" rtlCol="0">
            <a:spAutoFit/>
          </a:bodyPr>
          <a:lstStyle/>
          <a:p>
            <a:pPr algn="ctr">
              <a:lnSpc>
                <a:spcPct val="100000"/>
              </a:lnSpc>
            </a:pPr>
            <a:r>
              <a:rPr sz="1600" spc="-5" dirty="0">
                <a:latin typeface="Calibri"/>
                <a:cs typeface="Calibri"/>
              </a:rPr>
              <a:t>File</a:t>
            </a:r>
            <a:endParaRPr sz="1600">
              <a:latin typeface="Calibri"/>
              <a:cs typeface="Calibri"/>
            </a:endParaRPr>
          </a:p>
          <a:p>
            <a:pPr algn="ctr">
              <a:lnSpc>
                <a:spcPct val="100000"/>
              </a:lnSpc>
              <a:spcBef>
                <a:spcPts val="875"/>
              </a:spcBef>
            </a:pPr>
            <a:r>
              <a:rPr sz="1600" b="1" dirty="0">
                <a:latin typeface="Courier New"/>
                <a:cs typeface="Courier New"/>
              </a:rPr>
              <a:t>names.txt</a:t>
            </a:r>
            <a:endParaRPr sz="1600">
              <a:latin typeface="Courier New"/>
              <a:cs typeface="Courier New"/>
            </a:endParaRPr>
          </a:p>
        </p:txBody>
      </p:sp>
      <p:sp>
        <p:nvSpPr>
          <p:cNvPr id="6" name="object 6"/>
          <p:cNvSpPr txBox="1"/>
          <p:nvPr/>
        </p:nvSpPr>
        <p:spPr>
          <a:xfrm>
            <a:off x="6570598" y="5722620"/>
            <a:ext cx="1812925" cy="719455"/>
          </a:xfrm>
          <a:prstGeom prst="rect">
            <a:avLst/>
          </a:prstGeom>
          <a:solidFill>
            <a:srgbClr val="EAEAEA"/>
          </a:solidFill>
          <a:ln w="15874">
            <a:solidFill>
              <a:srgbClr val="000000"/>
            </a:solidFill>
          </a:ln>
        </p:spPr>
        <p:txBody>
          <a:bodyPr vert="horz" wrap="square" lIns="0" tIns="0" rIns="0" bIns="0" rtlCol="0">
            <a:spAutoFit/>
          </a:bodyPr>
          <a:lstStyle/>
          <a:p>
            <a:pPr algn="ctr">
              <a:lnSpc>
                <a:spcPct val="100000"/>
              </a:lnSpc>
            </a:pPr>
            <a:r>
              <a:rPr sz="1600" spc="-5" dirty="0">
                <a:latin typeface="Calibri"/>
                <a:cs typeface="Calibri"/>
              </a:rPr>
              <a:t>File</a:t>
            </a:r>
            <a:endParaRPr sz="1600">
              <a:latin typeface="Calibri"/>
              <a:cs typeface="Calibri"/>
            </a:endParaRPr>
          </a:p>
          <a:p>
            <a:pPr algn="ctr">
              <a:lnSpc>
                <a:spcPct val="100000"/>
              </a:lnSpc>
              <a:spcBef>
                <a:spcPts val="869"/>
              </a:spcBef>
            </a:pPr>
            <a:r>
              <a:rPr sz="1600" b="1" dirty="0">
                <a:latin typeface="Courier New"/>
                <a:cs typeface="Courier New"/>
              </a:rPr>
              <a:t>marks.txt</a:t>
            </a:r>
            <a:endParaRPr sz="1600">
              <a:latin typeface="Courier New"/>
              <a:cs typeface="Courier New"/>
            </a:endParaRPr>
          </a:p>
        </p:txBody>
      </p:sp>
      <p:sp>
        <p:nvSpPr>
          <p:cNvPr id="7" name="object 7"/>
          <p:cNvSpPr txBox="1"/>
          <p:nvPr/>
        </p:nvSpPr>
        <p:spPr>
          <a:xfrm>
            <a:off x="5930779" y="2991104"/>
            <a:ext cx="3242945" cy="1249060"/>
          </a:xfrm>
          <a:prstGeom prst="rect">
            <a:avLst/>
          </a:prstGeom>
        </p:spPr>
        <p:txBody>
          <a:bodyPr vert="horz" wrap="square" lIns="0" tIns="0" rIns="0" bIns="0" rtlCol="0">
            <a:spAutoFit/>
          </a:bodyPr>
          <a:lstStyle/>
          <a:p>
            <a:pPr marL="12700" marR="38100">
              <a:lnSpc>
                <a:spcPct val="100000"/>
              </a:lnSpc>
              <a:buChar char="•"/>
              <a:tabLst>
                <a:tab pos="179070" algn="l"/>
              </a:tabLst>
            </a:pPr>
            <a:r>
              <a:rPr sz="1800" spc="-5" dirty="0">
                <a:solidFill>
                  <a:srgbClr val="000065"/>
                </a:solidFill>
                <a:latin typeface="Calibri"/>
                <a:cs typeface="Calibri"/>
              </a:rPr>
              <a:t>File</a:t>
            </a:r>
            <a:r>
              <a:rPr sz="1800" dirty="0">
                <a:solidFill>
                  <a:srgbClr val="000065"/>
                </a:solidFill>
                <a:latin typeface="Calibri"/>
                <a:cs typeface="Calibri"/>
              </a:rPr>
              <a:t>s remain in</a:t>
            </a:r>
            <a:r>
              <a:rPr sz="1800" spc="10" dirty="0">
                <a:solidFill>
                  <a:srgbClr val="000065"/>
                </a:solidFill>
                <a:latin typeface="Calibri"/>
                <a:cs typeface="Calibri"/>
              </a:rPr>
              <a:t> </a:t>
            </a:r>
            <a:r>
              <a:rPr sz="1800" spc="-5" dirty="0">
                <a:solidFill>
                  <a:srgbClr val="000065"/>
                </a:solidFill>
                <a:latin typeface="Calibri"/>
                <a:cs typeface="Calibri"/>
              </a:rPr>
              <a:t>th</a:t>
            </a:r>
            <a:r>
              <a:rPr sz="1800" dirty="0">
                <a:solidFill>
                  <a:srgbClr val="000065"/>
                </a:solidFill>
                <a:latin typeface="Calibri"/>
                <a:cs typeface="Calibri"/>
              </a:rPr>
              <a:t>e</a:t>
            </a:r>
            <a:r>
              <a:rPr sz="1800" spc="5" dirty="0">
                <a:solidFill>
                  <a:srgbClr val="000065"/>
                </a:solidFill>
                <a:latin typeface="Calibri"/>
                <a:cs typeface="Calibri"/>
              </a:rPr>
              <a:t> </a:t>
            </a:r>
            <a:r>
              <a:rPr sz="1800" dirty="0">
                <a:solidFill>
                  <a:srgbClr val="000065"/>
                </a:solidFill>
                <a:latin typeface="Calibri"/>
                <a:cs typeface="Calibri"/>
              </a:rPr>
              <a:t>computer file </a:t>
            </a:r>
            <a:r>
              <a:rPr sz="1800" spc="-10" dirty="0">
                <a:solidFill>
                  <a:srgbClr val="000065"/>
                </a:solidFill>
                <a:latin typeface="Calibri"/>
                <a:cs typeface="Calibri"/>
              </a:rPr>
              <a:t>syste</a:t>
            </a:r>
            <a:r>
              <a:rPr sz="1800" spc="-5" dirty="0">
                <a:solidFill>
                  <a:srgbClr val="000065"/>
                </a:solidFill>
                <a:latin typeface="Calibri"/>
                <a:cs typeface="Calibri"/>
              </a:rPr>
              <a:t>m</a:t>
            </a:r>
            <a:r>
              <a:rPr sz="1800" dirty="0">
                <a:solidFill>
                  <a:srgbClr val="000065"/>
                </a:solidFill>
                <a:latin typeface="Calibri"/>
                <a:cs typeface="Calibri"/>
              </a:rPr>
              <a:t> </a:t>
            </a:r>
            <a:r>
              <a:rPr sz="1800" spc="-5" dirty="0">
                <a:solidFill>
                  <a:srgbClr val="000065"/>
                </a:solidFill>
                <a:latin typeface="Calibri"/>
                <a:cs typeface="Calibri"/>
              </a:rPr>
              <a:t>w</a:t>
            </a:r>
            <a:r>
              <a:rPr sz="1800" spc="5" dirty="0">
                <a:solidFill>
                  <a:srgbClr val="000065"/>
                </a:solidFill>
                <a:latin typeface="Calibri"/>
                <a:cs typeface="Calibri"/>
              </a:rPr>
              <a:t>h</a:t>
            </a:r>
            <a:r>
              <a:rPr sz="1800" spc="-5" dirty="0">
                <a:solidFill>
                  <a:srgbClr val="000065"/>
                </a:solidFill>
                <a:latin typeface="Calibri"/>
                <a:cs typeface="Calibri"/>
              </a:rPr>
              <a:t>e</a:t>
            </a:r>
            <a:r>
              <a:rPr sz="1800" dirty="0">
                <a:solidFill>
                  <a:srgbClr val="000065"/>
                </a:solidFill>
                <a:latin typeface="Calibri"/>
                <a:cs typeface="Calibri"/>
              </a:rPr>
              <a:t>n</a:t>
            </a:r>
            <a:r>
              <a:rPr sz="1800" spc="5" dirty="0">
                <a:solidFill>
                  <a:srgbClr val="000065"/>
                </a:solidFill>
                <a:latin typeface="Calibri"/>
                <a:cs typeface="Calibri"/>
              </a:rPr>
              <a:t> </a:t>
            </a:r>
            <a:r>
              <a:rPr sz="1800" spc="-5" dirty="0">
                <a:solidFill>
                  <a:srgbClr val="000065"/>
                </a:solidFill>
                <a:latin typeface="Calibri"/>
                <a:cs typeface="Calibri"/>
              </a:rPr>
              <a:t>t</a:t>
            </a:r>
            <a:r>
              <a:rPr sz="1800" spc="5" dirty="0">
                <a:solidFill>
                  <a:srgbClr val="000065"/>
                </a:solidFill>
                <a:latin typeface="Calibri"/>
                <a:cs typeface="Calibri"/>
              </a:rPr>
              <a:t>h</a:t>
            </a:r>
            <a:r>
              <a:rPr sz="1800" spc="-10" dirty="0">
                <a:solidFill>
                  <a:srgbClr val="000065"/>
                </a:solidFill>
                <a:latin typeface="Calibri"/>
                <a:cs typeface="Calibri"/>
              </a:rPr>
              <a:t>e</a:t>
            </a:r>
            <a:r>
              <a:rPr sz="1800" spc="-5" dirty="0">
                <a:solidFill>
                  <a:srgbClr val="000065"/>
                </a:solidFill>
                <a:latin typeface="Calibri"/>
                <a:cs typeface="Calibri"/>
              </a:rPr>
              <a:t>y</a:t>
            </a:r>
            <a:r>
              <a:rPr sz="1800" dirty="0">
                <a:solidFill>
                  <a:srgbClr val="000065"/>
                </a:solidFill>
                <a:latin typeface="Calibri"/>
                <a:cs typeface="Calibri"/>
              </a:rPr>
              <a:t> </a:t>
            </a:r>
            <a:r>
              <a:rPr sz="1800" spc="-5" dirty="0">
                <a:solidFill>
                  <a:srgbClr val="000065"/>
                </a:solidFill>
                <a:latin typeface="Calibri"/>
                <a:cs typeface="Calibri"/>
              </a:rPr>
              <a:t>are</a:t>
            </a:r>
            <a:r>
              <a:rPr sz="1800" spc="5" dirty="0">
                <a:solidFill>
                  <a:srgbClr val="000065"/>
                </a:solidFill>
                <a:latin typeface="Calibri"/>
                <a:cs typeface="Calibri"/>
              </a:rPr>
              <a:t> </a:t>
            </a:r>
            <a:r>
              <a:rPr sz="1800" dirty="0">
                <a:solidFill>
                  <a:srgbClr val="000065"/>
                </a:solidFill>
                <a:latin typeface="Calibri"/>
                <a:cs typeface="Calibri"/>
              </a:rPr>
              <a:t>closed</a:t>
            </a:r>
            <a:endParaRPr sz="1800" dirty="0">
              <a:latin typeface="Calibri"/>
              <a:cs typeface="Calibri"/>
            </a:endParaRPr>
          </a:p>
          <a:p>
            <a:pPr marL="12700" marR="5080">
              <a:lnSpc>
                <a:spcPct val="100000"/>
              </a:lnSpc>
              <a:spcBef>
                <a:spcPts val="1090"/>
              </a:spcBef>
              <a:buChar char="•"/>
              <a:tabLst>
                <a:tab pos="179070" algn="l"/>
              </a:tabLst>
            </a:pPr>
            <a:r>
              <a:rPr sz="1800" u="sng" dirty="0">
                <a:solidFill>
                  <a:srgbClr val="000065"/>
                </a:solidFill>
                <a:latin typeface="Calibri"/>
                <a:cs typeface="Calibri"/>
              </a:rPr>
              <a:t>File</a:t>
            </a:r>
            <a:r>
              <a:rPr sz="1800" u="sng" spc="5" dirty="0">
                <a:solidFill>
                  <a:srgbClr val="000065"/>
                </a:solidFill>
                <a:latin typeface="Calibri"/>
                <a:cs typeface="Calibri"/>
              </a:rPr>
              <a:t> </a:t>
            </a:r>
            <a:r>
              <a:rPr sz="1800" u="sng" spc="-10" dirty="0">
                <a:solidFill>
                  <a:srgbClr val="000065"/>
                </a:solidFill>
                <a:latin typeface="Calibri"/>
                <a:cs typeface="Calibri"/>
              </a:rPr>
              <a:t>strea</a:t>
            </a:r>
            <a:r>
              <a:rPr sz="1800" u="sng" spc="-5" dirty="0">
                <a:solidFill>
                  <a:srgbClr val="000065"/>
                </a:solidFill>
                <a:latin typeface="Calibri"/>
                <a:cs typeface="Calibri"/>
              </a:rPr>
              <a:t>m</a:t>
            </a:r>
            <a:r>
              <a:rPr sz="1800" u="sng" dirty="0">
                <a:solidFill>
                  <a:srgbClr val="000065"/>
                </a:solidFill>
                <a:latin typeface="Calibri"/>
                <a:cs typeface="Calibri"/>
              </a:rPr>
              <a:t> objects</a:t>
            </a:r>
            <a:r>
              <a:rPr sz="1800" u="sng" spc="5" dirty="0">
                <a:solidFill>
                  <a:srgbClr val="000065"/>
                </a:solidFill>
                <a:latin typeface="Calibri"/>
                <a:cs typeface="Calibri"/>
              </a:rPr>
              <a:t> </a:t>
            </a:r>
            <a:r>
              <a:rPr sz="1800" u="sng" dirty="0">
                <a:solidFill>
                  <a:srgbClr val="000065"/>
                </a:solidFill>
                <a:latin typeface="Calibri"/>
                <a:cs typeface="Calibri"/>
              </a:rPr>
              <a:t>remain in</a:t>
            </a:r>
            <a:r>
              <a:rPr sz="1800" u="sng" spc="10" dirty="0">
                <a:solidFill>
                  <a:srgbClr val="000065"/>
                </a:solidFill>
                <a:latin typeface="Calibri"/>
                <a:cs typeface="Calibri"/>
              </a:rPr>
              <a:t> </a:t>
            </a:r>
            <a:r>
              <a:rPr sz="1800" u="sng" spc="-5" dirty="0">
                <a:solidFill>
                  <a:srgbClr val="000065"/>
                </a:solidFill>
                <a:latin typeface="Calibri"/>
                <a:cs typeface="Calibri"/>
              </a:rPr>
              <a:t>the </a:t>
            </a:r>
            <a:r>
              <a:rPr sz="1800" u="sng" spc="-10" dirty="0">
                <a:solidFill>
                  <a:srgbClr val="000065"/>
                </a:solidFill>
                <a:latin typeface="Calibri"/>
                <a:cs typeface="Calibri"/>
              </a:rPr>
              <a:t>progra</a:t>
            </a:r>
            <a:r>
              <a:rPr sz="1800" u="sng" spc="-5" dirty="0">
                <a:solidFill>
                  <a:srgbClr val="000065"/>
                </a:solidFill>
                <a:latin typeface="Calibri"/>
                <a:cs typeface="Calibri"/>
              </a:rPr>
              <a:t>m</a:t>
            </a:r>
            <a:r>
              <a:rPr sz="1800" u="sng" spc="10" dirty="0">
                <a:solidFill>
                  <a:srgbClr val="000065"/>
                </a:solidFill>
                <a:latin typeface="Calibri"/>
                <a:cs typeface="Calibri"/>
              </a:rPr>
              <a:t> </a:t>
            </a:r>
            <a:r>
              <a:rPr sz="1800" u="sng" dirty="0">
                <a:solidFill>
                  <a:srgbClr val="000065"/>
                </a:solidFill>
                <a:latin typeface="Calibri"/>
                <a:cs typeface="Calibri"/>
              </a:rPr>
              <a:t>and</a:t>
            </a:r>
            <a:r>
              <a:rPr sz="1800" u="sng" spc="5" dirty="0">
                <a:solidFill>
                  <a:srgbClr val="000065"/>
                </a:solidFill>
                <a:latin typeface="Calibri"/>
                <a:cs typeface="Calibri"/>
              </a:rPr>
              <a:t> </a:t>
            </a:r>
            <a:r>
              <a:rPr sz="1800" u="sng" dirty="0">
                <a:solidFill>
                  <a:srgbClr val="000065"/>
                </a:solidFill>
                <a:latin typeface="Calibri"/>
                <a:cs typeface="Calibri"/>
              </a:rPr>
              <a:t>can </a:t>
            </a:r>
            <a:r>
              <a:rPr sz="1800" u="sng" spc="5" dirty="0">
                <a:solidFill>
                  <a:srgbClr val="000065"/>
                </a:solidFill>
                <a:latin typeface="Calibri"/>
                <a:cs typeface="Calibri"/>
              </a:rPr>
              <a:t>b</a:t>
            </a:r>
            <a:r>
              <a:rPr sz="1800" u="sng" dirty="0">
                <a:solidFill>
                  <a:srgbClr val="000065"/>
                </a:solidFill>
                <a:latin typeface="Calibri"/>
                <a:cs typeface="Calibri"/>
              </a:rPr>
              <a:t>e</a:t>
            </a:r>
            <a:r>
              <a:rPr sz="1800" u="sng" spc="5" dirty="0">
                <a:solidFill>
                  <a:srgbClr val="000065"/>
                </a:solidFill>
                <a:latin typeface="Calibri"/>
                <a:cs typeface="Calibri"/>
              </a:rPr>
              <a:t> </a:t>
            </a:r>
            <a:r>
              <a:rPr sz="1800" u="sng" dirty="0">
                <a:solidFill>
                  <a:srgbClr val="000065"/>
                </a:solidFill>
                <a:latin typeface="Calibri"/>
                <a:cs typeface="Calibri"/>
              </a:rPr>
              <a:t>reo</a:t>
            </a:r>
            <a:r>
              <a:rPr sz="1800" u="sng" spc="5" dirty="0">
                <a:solidFill>
                  <a:srgbClr val="000065"/>
                </a:solidFill>
                <a:latin typeface="Calibri"/>
                <a:cs typeface="Calibri"/>
              </a:rPr>
              <a:t>p</a:t>
            </a:r>
            <a:r>
              <a:rPr sz="1800" u="sng" dirty="0">
                <a:solidFill>
                  <a:srgbClr val="000065"/>
                </a:solidFill>
                <a:latin typeface="Calibri"/>
                <a:cs typeface="Calibri"/>
              </a:rPr>
              <a:t>e</a:t>
            </a:r>
            <a:r>
              <a:rPr sz="1800" u="sng" spc="5" dirty="0">
                <a:solidFill>
                  <a:srgbClr val="000065"/>
                </a:solidFill>
                <a:latin typeface="Calibri"/>
                <a:cs typeface="Calibri"/>
              </a:rPr>
              <a:t>n</a:t>
            </a:r>
            <a:r>
              <a:rPr sz="1800" u="sng" dirty="0">
                <a:solidFill>
                  <a:srgbClr val="000065"/>
                </a:solidFill>
                <a:latin typeface="Calibri"/>
                <a:cs typeface="Calibri"/>
              </a:rPr>
              <a:t>ed</a:t>
            </a:r>
            <a:endParaRPr sz="1800" u="sng" dirty="0">
              <a:latin typeface="Calibri"/>
              <a:cs typeface="Calibri"/>
            </a:endParaRPr>
          </a:p>
        </p:txBody>
      </p:sp>
      <p:sp>
        <p:nvSpPr>
          <p:cNvPr id="8" name="object 8"/>
          <p:cNvSpPr/>
          <p:nvPr/>
        </p:nvSpPr>
        <p:spPr>
          <a:xfrm>
            <a:off x="4267085" y="4572000"/>
            <a:ext cx="1153160" cy="576580"/>
          </a:xfrm>
          <a:custGeom>
            <a:avLst/>
            <a:gdLst/>
            <a:ahLst/>
            <a:cxnLst/>
            <a:rect l="l" t="t" r="r" b="b"/>
            <a:pathLst>
              <a:path w="1153160" h="576579">
                <a:moveTo>
                  <a:pt x="576834" y="0"/>
                </a:moveTo>
                <a:lnTo>
                  <a:pt x="529532" y="953"/>
                </a:lnTo>
                <a:lnTo>
                  <a:pt x="483283" y="3765"/>
                </a:lnTo>
                <a:lnTo>
                  <a:pt x="438233" y="8360"/>
                </a:lnTo>
                <a:lnTo>
                  <a:pt x="394533" y="14666"/>
                </a:lnTo>
                <a:lnTo>
                  <a:pt x="352329" y="22609"/>
                </a:lnTo>
                <a:lnTo>
                  <a:pt x="311772" y="32116"/>
                </a:lnTo>
                <a:lnTo>
                  <a:pt x="273009" y="43111"/>
                </a:lnTo>
                <a:lnTo>
                  <a:pt x="236189" y="55522"/>
                </a:lnTo>
                <a:lnTo>
                  <a:pt x="168973" y="84296"/>
                </a:lnTo>
                <a:lnTo>
                  <a:pt x="111312" y="117847"/>
                </a:lnTo>
                <a:lnTo>
                  <a:pt x="64396" y="155587"/>
                </a:lnTo>
                <a:lnTo>
                  <a:pt x="29413" y="196925"/>
                </a:lnTo>
                <a:lnTo>
                  <a:pt x="7551" y="241271"/>
                </a:lnTo>
                <a:lnTo>
                  <a:pt x="0" y="288036"/>
                </a:lnTo>
                <a:lnTo>
                  <a:pt x="1912" y="311683"/>
                </a:lnTo>
                <a:lnTo>
                  <a:pt x="16767" y="357312"/>
                </a:lnTo>
                <a:lnTo>
                  <a:pt x="45339" y="400228"/>
                </a:lnTo>
                <a:lnTo>
                  <a:pt x="86437" y="439840"/>
                </a:lnTo>
                <a:lnTo>
                  <a:pt x="138874" y="475560"/>
                </a:lnTo>
                <a:lnTo>
                  <a:pt x="201461" y="506796"/>
                </a:lnTo>
                <a:lnTo>
                  <a:pt x="273009" y="532960"/>
                </a:lnTo>
                <a:lnTo>
                  <a:pt x="311772" y="543955"/>
                </a:lnTo>
                <a:lnTo>
                  <a:pt x="352329" y="553462"/>
                </a:lnTo>
                <a:lnTo>
                  <a:pt x="394533" y="561405"/>
                </a:lnTo>
                <a:lnTo>
                  <a:pt x="438233" y="567711"/>
                </a:lnTo>
                <a:lnTo>
                  <a:pt x="483283" y="572306"/>
                </a:lnTo>
                <a:lnTo>
                  <a:pt x="529532" y="575118"/>
                </a:lnTo>
                <a:lnTo>
                  <a:pt x="576834" y="576072"/>
                </a:lnTo>
                <a:lnTo>
                  <a:pt x="624026" y="575118"/>
                </a:lnTo>
                <a:lnTo>
                  <a:pt x="670178" y="572306"/>
                </a:lnTo>
                <a:lnTo>
                  <a:pt x="715140" y="567711"/>
                </a:lnTo>
                <a:lnTo>
                  <a:pt x="758763" y="561405"/>
                </a:lnTo>
                <a:lnTo>
                  <a:pt x="800897" y="553462"/>
                </a:lnTo>
                <a:lnTo>
                  <a:pt x="841395" y="543955"/>
                </a:lnTo>
                <a:lnTo>
                  <a:pt x="880105" y="532960"/>
                </a:lnTo>
                <a:lnTo>
                  <a:pt x="916881" y="520549"/>
                </a:lnTo>
                <a:lnTo>
                  <a:pt x="984027" y="491775"/>
                </a:lnTo>
                <a:lnTo>
                  <a:pt x="1041641" y="458224"/>
                </a:lnTo>
                <a:lnTo>
                  <a:pt x="1088529" y="420484"/>
                </a:lnTo>
                <a:lnTo>
                  <a:pt x="1123498" y="379146"/>
                </a:lnTo>
                <a:lnTo>
                  <a:pt x="1145355" y="334800"/>
                </a:lnTo>
                <a:lnTo>
                  <a:pt x="1152906" y="288035"/>
                </a:lnTo>
                <a:lnTo>
                  <a:pt x="1150993" y="264388"/>
                </a:lnTo>
                <a:lnTo>
                  <a:pt x="1136140" y="218759"/>
                </a:lnTo>
                <a:lnTo>
                  <a:pt x="1107578" y="175843"/>
                </a:lnTo>
                <a:lnTo>
                  <a:pt x="1066501" y="136231"/>
                </a:lnTo>
                <a:lnTo>
                  <a:pt x="1014100" y="100511"/>
                </a:lnTo>
                <a:lnTo>
                  <a:pt x="951571" y="69275"/>
                </a:lnTo>
                <a:lnTo>
                  <a:pt x="880105" y="43111"/>
                </a:lnTo>
                <a:lnTo>
                  <a:pt x="841395" y="32116"/>
                </a:lnTo>
                <a:lnTo>
                  <a:pt x="800897" y="22609"/>
                </a:lnTo>
                <a:lnTo>
                  <a:pt x="758763" y="14666"/>
                </a:lnTo>
                <a:lnTo>
                  <a:pt x="715140" y="8360"/>
                </a:lnTo>
                <a:lnTo>
                  <a:pt x="670178" y="3765"/>
                </a:lnTo>
                <a:lnTo>
                  <a:pt x="624026" y="953"/>
                </a:lnTo>
                <a:lnTo>
                  <a:pt x="576834" y="0"/>
                </a:lnTo>
                <a:close/>
              </a:path>
            </a:pathLst>
          </a:custGeom>
          <a:ln w="9525">
            <a:solidFill>
              <a:srgbClr val="000000"/>
            </a:solidFill>
            <a:prstDash val="dash"/>
          </a:ln>
        </p:spPr>
        <p:txBody>
          <a:bodyPr wrap="square" lIns="0" tIns="0" rIns="0" bIns="0" rtlCol="0"/>
          <a:lstStyle/>
          <a:p>
            <a:endParaRPr/>
          </a:p>
        </p:txBody>
      </p:sp>
      <p:sp>
        <p:nvSpPr>
          <p:cNvPr id="9" name="object 9"/>
          <p:cNvSpPr/>
          <p:nvPr/>
        </p:nvSpPr>
        <p:spPr>
          <a:xfrm>
            <a:off x="4338713" y="5435346"/>
            <a:ext cx="1153160" cy="576580"/>
          </a:xfrm>
          <a:custGeom>
            <a:avLst/>
            <a:gdLst/>
            <a:ahLst/>
            <a:cxnLst/>
            <a:rect l="l" t="t" r="r" b="b"/>
            <a:pathLst>
              <a:path w="1153160" h="576579">
                <a:moveTo>
                  <a:pt x="576072" y="0"/>
                </a:moveTo>
                <a:lnTo>
                  <a:pt x="528879" y="953"/>
                </a:lnTo>
                <a:lnTo>
                  <a:pt x="482727" y="3765"/>
                </a:lnTo>
                <a:lnTo>
                  <a:pt x="437765" y="8360"/>
                </a:lnTo>
                <a:lnTo>
                  <a:pt x="394142" y="14666"/>
                </a:lnTo>
                <a:lnTo>
                  <a:pt x="352008" y="22609"/>
                </a:lnTo>
                <a:lnTo>
                  <a:pt x="311510" y="32116"/>
                </a:lnTo>
                <a:lnTo>
                  <a:pt x="272800" y="43111"/>
                </a:lnTo>
                <a:lnTo>
                  <a:pt x="236024" y="55522"/>
                </a:lnTo>
                <a:lnTo>
                  <a:pt x="168878" y="84296"/>
                </a:lnTo>
                <a:lnTo>
                  <a:pt x="111264" y="117847"/>
                </a:lnTo>
                <a:lnTo>
                  <a:pt x="64376" y="155587"/>
                </a:lnTo>
                <a:lnTo>
                  <a:pt x="29407" y="196925"/>
                </a:lnTo>
                <a:lnTo>
                  <a:pt x="7550" y="241271"/>
                </a:lnTo>
                <a:lnTo>
                  <a:pt x="0" y="288036"/>
                </a:lnTo>
                <a:lnTo>
                  <a:pt x="1912" y="311683"/>
                </a:lnTo>
                <a:lnTo>
                  <a:pt x="16765" y="357312"/>
                </a:lnTo>
                <a:lnTo>
                  <a:pt x="45327" y="400228"/>
                </a:lnTo>
                <a:lnTo>
                  <a:pt x="86404" y="439840"/>
                </a:lnTo>
                <a:lnTo>
                  <a:pt x="138805" y="475560"/>
                </a:lnTo>
                <a:lnTo>
                  <a:pt x="201334" y="506796"/>
                </a:lnTo>
                <a:lnTo>
                  <a:pt x="272800" y="532960"/>
                </a:lnTo>
                <a:lnTo>
                  <a:pt x="311510" y="543955"/>
                </a:lnTo>
                <a:lnTo>
                  <a:pt x="352008" y="553462"/>
                </a:lnTo>
                <a:lnTo>
                  <a:pt x="394142" y="561405"/>
                </a:lnTo>
                <a:lnTo>
                  <a:pt x="437765" y="567711"/>
                </a:lnTo>
                <a:lnTo>
                  <a:pt x="482727" y="572306"/>
                </a:lnTo>
                <a:lnTo>
                  <a:pt x="528879" y="575118"/>
                </a:lnTo>
                <a:lnTo>
                  <a:pt x="576072" y="576072"/>
                </a:lnTo>
                <a:lnTo>
                  <a:pt x="623373" y="575118"/>
                </a:lnTo>
                <a:lnTo>
                  <a:pt x="669622" y="572306"/>
                </a:lnTo>
                <a:lnTo>
                  <a:pt x="714672" y="567711"/>
                </a:lnTo>
                <a:lnTo>
                  <a:pt x="758372" y="561405"/>
                </a:lnTo>
                <a:lnTo>
                  <a:pt x="800576" y="553462"/>
                </a:lnTo>
                <a:lnTo>
                  <a:pt x="841133" y="543955"/>
                </a:lnTo>
                <a:lnTo>
                  <a:pt x="879896" y="532960"/>
                </a:lnTo>
                <a:lnTo>
                  <a:pt x="916716" y="520549"/>
                </a:lnTo>
                <a:lnTo>
                  <a:pt x="983932" y="491775"/>
                </a:lnTo>
                <a:lnTo>
                  <a:pt x="1041593" y="458224"/>
                </a:lnTo>
                <a:lnTo>
                  <a:pt x="1088509" y="420484"/>
                </a:lnTo>
                <a:lnTo>
                  <a:pt x="1123492" y="379146"/>
                </a:lnTo>
                <a:lnTo>
                  <a:pt x="1145354" y="334800"/>
                </a:lnTo>
                <a:lnTo>
                  <a:pt x="1152906" y="288035"/>
                </a:lnTo>
                <a:lnTo>
                  <a:pt x="1150993" y="264388"/>
                </a:lnTo>
                <a:lnTo>
                  <a:pt x="1136138" y="218759"/>
                </a:lnTo>
                <a:lnTo>
                  <a:pt x="1107567" y="175843"/>
                </a:lnTo>
                <a:lnTo>
                  <a:pt x="1066468" y="136231"/>
                </a:lnTo>
                <a:lnTo>
                  <a:pt x="1014031" y="100511"/>
                </a:lnTo>
                <a:lnTo>
                  <a:pt x="951444" y="69275"/>
                </a:lnTo>
                <a:lnTo>
                  <a:pt x="879896" y="43111"/>
                </a:lnTo>
                <a:lnTo>
                  <a:pt x="841133" y="32116"/>
                </a:lnTo>
                <a:lnTo>
                  <a:pt x="800576" y="22609"/>
                </a:lnTo>
                <a:lnTo>
                  <a:pt x="758372" y="14666"/>
                </a:lnTo>
                <a:lnTo>
                  <a:pt x="714672" y="8360"/>
                </a:lnTo>
                <a:lnTo>
                  <a:pt x="669622" y="3765"/>
                </a:lnTo>
                <a:lnTo>
                  <a:pt x="623373" y="953"/>
                </a:lnTo>
                <a:lnTo>
                  <a:pt x="576072" y="0"/>
                </a:lnTo>
                <a:close/>
              </a:path>
            </a:pathLst>
          </a:custGeom>
          <a:ln w="9525">
            <a:solidFill>
              <a:srgbClr val="000000"/>
            </a:solidFill>
            <a:prstDash val="dash"/>
          </a:ln>
        </p:spPr>
        <p:txBody>
          <a:bodyPr wrap="square" lIns="0" tIns="0" rIns="0" bIns="0" rtlCol="0"/>
          <a:lstStyle/>
          <a:p>
            <a:endParaRPr/>
          </a:p>
        </p:txBody>
      </p:sp>
      <p:sp>
        <p:nvSpPr>
          <p:cNvPr id="10" name="object 10"/>
          <p:cNvSpPr/>
          <p:nvPr/>
        </p:nvSpPr>
        <p:spPr>
          <a:xfrm>
            <a:off x="2106815" y="4282440"/>
            <a:ext cx="3816350" cy="2232660"/>
          </a:xfrm>
          <a:custGeom>
            <a:avLst/>
            <a:gdLst/>
            <a:ahLst/>
            <a:cxnLst/>
            <a:rect l="l" t="t" r="r" b="b"/>
            <a:pathLst>
              <a:path w="3816350" h="2232659">
                <a:moveTo>
                  <a:pt x="1908048" y="0"/>
                </a:moveTo>
                <a:lnTo>
                  <a:pt x="1751550" y="3701"/>
                </a:lnTo>
                <a:lnTo>
                  <a:pt x="1598538" y="14612"/>
                </a:lnTo>
                <a:lnTo>
                  <a:pt x="1449502" y="32447"/>
                </a:lnTo>
                <a:lnTo>
                  <a:pt x="1304934" y="56918"/>
                </a:lnTo>
                <a:lnTo>
                  <a:pt x="1165324" y="87737"/>
                </a:lnTo>
                <a:lnTo>
                  <a:pt x="1031163" y="124616"/>
                </a:lnTo>
                <a:lnTo>
                  <a:pt x="902943" y="167269"/>
                </a:lnTo>
                <a:lnTo>
                  <a:pt x="781153" y="215408"/>
                </a:lnTo>
                <a:lnTo>
                  <a:pt x="666286" y="268745"/>
                </a:lnTo>
                <a:lnTo>
                  <a:pt x="558831" y="326993"/>
                </a:lnTo>
                <a:lnTo>
                  <a:pt x="459281" y="389864"/>
                </a:lnTo>
                <a:lnTo>
                  <a:pt x="368125" y="457071"/>
                </a:lnTo>
                <a:lnTo>
                  <a:pt x="285855" y="528327"/>
                </a:lnTo>
                <a:lnTo>
                  <a:pt x="212961" y="603344"/>
                </a:lnTo>
                <a:lnTo>
                  <a:pt x="149935" y="681835"/>
                </a:lnTo>
                <a:lnTo>
                  <a:pt x="97267" y="763511"/>
                </a:lnTo>
                <a:lnTo>
                  <a:pt x="55449" y="848087"/>
                </a:lnTo>
                <a:lnTo>
                  <a:pt x="24971" y="935273"/>
                </a:lnTo>
                <a:lnTo>
                  <a:pt x="6324" y="1024783"/>
                </a:lnTo>
                <a:lnTo>
                  <a:pt x="0" y="1116330"/>
                </a:lnTo>
                <a:lnTo>
                  <a:pt x="6324" y="1207876"/>
                </a:lnTo>
                <a:lnTo>
                  <a:pt x="24971" y="1297386"/>
                </a:lnTo>
                <a:lnTo>
                  <a:pt x="55449" y="1384572"/>
                </a:lnTo>
                <a:lnTo>
                  <a:pt x="97267" y="1469148"/>
                </a:lnTo>
                <a:lnTo>
                  <a:pt x="149935" y="1550824"/>
                </a:lnTo>
                <a:lnTo>
                  <a:pt x="212961" y="1629315"/>
                </a:lnTo>
                <a:lnTo>
                  <a:pt x="285855" y="1704332"/>
                </a:lnTo>
                <a:lnTo>
                  <a:pt x="368125" y="1775588"/>
                </a:lnTo>
                <a:lnTo>
                  <a:pt x="459281" y="1842795"/>
                </a:lnTo>
                <a:lnTo>
                  <a:pt x="558831" y="1905666"/>
                </a:lnTo>
                <a:lnTo>
                  <a:pt x="666286" y="1963914"/>
                </a:lnTo>
                <a:lnTo>
                  <a:pt x="781153" y="2017251"/>
                </a:lnTo>
                <a:lnTo>
                  <a:pt x="902943" y="2065390"/>
                </a:lnTo>
                <a:lnTo>
                  <a:pt x="1031163" y="2108043"/>
                </a:lnTo>
                <a:lnTo>
                  <a:pt x="1165324" y="2144922"/>
                </a:lnTo>
                <a:lnTo>
                  <a:pt x="1304934" y="2175741"/>
                </a:lnTo>
                <a:lnTo>
                  <a:pt x="1449502" y="2200212"/>
                </a:lnTo>
                <a:lnTo>
                  <a:pt x="1598538" y="2218047"/>
                </a:lnTo>
                <a:lnTo>
                  <a:pt x="1751550" y="2228958"/>
                </a:lnTo>
                <a:lnTo>
                  <a:pt x="1908048" y="2232660"/>
                </a:lnTo>
                <a:lnTo>
                  <a:pt x="2064545" y="2228958"/>
                </a:lnTo>
                <a:lnTo>
                  <a:pt x="2217557" y="2218047"/>
                </a:lnTo>
                <a:lnTo>
                  <a:pt x="2366593" y="2200212"/>
                </a:lnTo>
                <a:lnTo>
                  <a:pt x="2511161" y="2175741"/>
                </a:lnTo>
                <a:lnTo>
                  <a:pt x="2650771" y="2144922"/>
                </a:lnTo>
                <a:lnTo>
                  <a:pt x="2784932" y="2108043"/>
                </a:lnTo>
                <a:lnTo>
                  <a:pt x="2913152" y="2065390"/>
                </a:lnTo>
                <a:lnTo>
                  <a:pt x="3034942" y="2017251"/>
                </a:lnTo>
                <a:lnTo>
                  <a:pt x="3149809" y="1963914"/>
                </a:lnTo>
                <a:lnTo>
                  <a:pt x="3257264" y="1905666"/>
                </a:lnTo>
                <a:lnTo>
                  <a:pt x="3356814" y="1842795"/>
                </a:lnTo>
                <a:lnTo>
                  <a:pt x="3447970" y="1775588"/>
                </a:lnTo>
                <a:lnTo>
                  <a:pt x="3530240" y="1704332"/>
                </a:lnTo>
                <a:lnTo>
                  <a:pt x="3603134" y="1629315"/>
                </a:lnTo>
                <a:lnTo>
                  <a:pt x="3666160" y="1550824"/>
                </a:lnTo>
                <a:lnTo>
                  <a:pt x="3718828" y="1469148"/>
                </a:lnTo>
                <a:lnTo>
                  <a:pt x="3760646" y="1384572"/>
                </a:lnTo>
                <a:lnTo>
                  <a:pt x="3791124" y="1297386"/>
                </a:lnTo>
                <a:lnTo>
                  <a:pt x="3809771" y="1207876"/>
                </a:lnTo>
                <a:lnTo>
                  <a:pt x="3816096" y="1116330"/>
                </a:lnTo>
                <a:lnTo>
                  <a:pt x="3809771" y="1024783"/>
                </a:lnTo>
                <a:lnTo>
                  <a:pt x="3791124" y="935273"/>
                </a:lnTo>
                <a:lnTo>
                  <a:pt x="3760646" y="848087"/>
                </a:lnTo>
                <a:lnTo>
                  <a:pt x="3718828" y="763511"/>
                </a:lnTo>
                <a:lnTo>
                  <a:pt x="3666160" y="681835"/>
                </a:lnTo>
                <a:lnTo>
                  <a:pt x="3603134" y="603344"/>
                </a:lnTo>
                <a:lnTo>
                  <a:pt x="3530240" y="528327"/>
                </a:lnTo>
                <a:lnTo>
                  <a:pt x="3447970" y="457071"/>
                </a:lnTo>
                <a:lnTo>
                  <a:pt x="3356814" y="389864"/>
                </a:lnTo>
                <a:lnTo>
                  <a:pt x="3257264" y="326993"/>
                </a:lnTo>
                <a:lnTo>
                  <a:pt x="3149809" y="268745"/>
                </a:lnTo>
                <a:lnTo>
                  <a:pt x="3034942" y="215408"/>
                </a:lnTo>
                <a:lnTo>
                  <a:pt x="2913152" y="167269"/>
                </a:lnTo>
                <a:lnTo>
                  <a:pt x="2784932" y="124616"/>
                </a:lnTo>
                <a:lnTo>
                  <a:pt x="2650771" y="87737"/>
                </a:lnTo>
                <a:lnTo>
                  <a:pt x="2511161" y="56918"/>
                </a:lnTo>
                <a:lnTo>
                  <a:pt x="2366593" y="32447"/>
                </a:lnTo>
                <a:lnTo>
                  <a:pt x="2217557" y="14612"/>
                </a:lnTo>
                <a:lnTo>
                  <a:pt x="2064545" y="3701"/>
                </a:lnTo>
                <a:lnTo>
                  <a:pt x="1908048" y="0"/>
                </a:lnTo>
                <a:close/>
              </a:path>
            </a:pathLst>
          </a:custGeom>
          <a:ln w="9525">
            <a:solidFill>
              <a:srgbClr val="000000"/>
            </a:solidFill>
          </a:ln>
        </p:spPr>
        <p:txBody>
          <a:bodyPr wrap="square" lIns="0" tIns="0" rIns="0" bIns="0" rtlCol="0"/>
          <a:lstStyle/>
          <a:p>
            <a:endParaRPr/>
          </a:p>
        </p:txBody>
      </p:sp>
      <p:sp>
        <p:nvSpPr>
          <p:cNvPr id="11" name="object 11"/>
          <p:cNvSpPr txBox="1"/>
          <p:nvPr/>
        </p:nvSpPr>
        <p:spPr>
          <a:xfrm>
            <a:off x="2880493" y="5223002"/>
            <a:ext cx="1229360" cy="254000"/>
          </a:xfrm>
          <a:prstGeom prst="rect">
            <a:avLst/>
          </a:prstGeom>
        </p:spPr>
        <p:txBody>
          <a:bodyPr vert="horz" wrap="square" lIns="0" tIns="0" rIns="0" bIns="0" rtlCol="0">
            <a:spAutoFit/>
          </a:bodyPr>
          <a:lstStyle/>
          <a:p>
            <a:pPr marL="12700">
              <a:lnSpc>
                <a:spcPct val="100000"/>
              </a:lnSpc>
            </a:pPr>
            <a:r>
              <a:rPr sz="1800" dirty="0">
                <a:latin typeface="Calibri"/>
                <a:cs typeface="Calibri"/>
              </a:rPr>
              <a:t>C++</a:t>
            </a:r>
            <a:r>
              <a:rPr sz="1800" spc="10" dirty="0">
                <a:latin typeface="Calibri"/>
                <a:cs typeface="Calibri"/>
              </a:rPr>
              <a:t> </a:t>
            </a:r>
            <a:r>
              <a:rPr sz="1800" spc="-5" dirty="0">
                <a:latin typeface="Calibri"/>
                <a:cs typeface="Calibri"/>
              </a:rPr>
              <a:t>program</a:t>
            </a:r>
            <a:endParaRPr sz="1800">
              <a:latin typeface="Calibri"/>
              <a:cs typeface="Calibri"/>
            </a:endParaRPr>
          </a:p>
        </p:txBody>
      </p:sp>
      <p:sp>
        <p:nvSpPr>
          <p:cNvPr id="12" name="object 12"/>
          <p:cNvSpPr txBox="1"/>
          <p:nvPr/>
        </p:nvSpPr>
        <p:spPr>
          <a:xfrm>
            <a:off x="4597279" y="4719327"/>
            <a:ext cx="634365" cy="254000"/>
          </a:xfrm>
          <a:prstGeom prst="rect">
            <a:avLst/>
          </a:prstGeom>
        </p:spPr>
        <p:txBody>
          <a:bodyPr vert="horz" wrap="square" lIns="0" tIns="0" rIns="0" bIns="0" rtlCol="0">
            <a:spAutoFit/>
          </a:bodyPr>
          <a:lstStyle/>
          <a:p>
            <a:pPr marL="12700">
              <a:lnSpc>
                <a:spcPct val="100000"/>
              </a:lnSpc>
            </a:pPr>
            <a:r>
              <a:rPr sz="1800" spc="-5" dirty="0">
                <a:latin typeface="Calibri"/>
                <a:cs typeface="Calibri"/>
              </a:rPr>
              <a:t>inData</a:t>
            </a:r>
            <a:endParaRPr sz="1800">
              <a:latin typeface="Calibri"/>
              <a:cs typeface="Calibri"/>
            </a:endParaRPr>
          </a:p>
        </p:txBody>
      </p:sp>
      <p:sp>
        <p:nvSpPr>
          <p:cNvPr id="13" name="object 13"/>
          <p:cNvSpPr txBox="1"/>
          <p:nvPr/>
        </p:nvSpPr>
        <p:spPr>
          <a:xfrm>
            <a:off x="4524881" y="5655833"/>
            <a:ext cx="778510" cy="254000"/>
          </a:xfrm>
          <a:prstGeom prst="rect">
            <a:avLst/>
          </a:prstGeom>
        </p:spPr>
        <p:txBody>
          <a:bodyPr vert="horz" wrap="square" lIns="0" tIns="0" rIns="0" bIns="0" rtlCol="0">
            <a:spAutoFit/>
          </a:bodyPr>
          <a:lstStyle/>
          <a:p>
            <a:pPr marL="12700">
              <a:lnSpc>
                <a:spcPct val="100000"/>
              </a:lnSpc>
            </a:pPr>
            <a:r>
              <a:rPr sz="1800" spc="-5" dirty="0">
                <a:latin typeface="Calibri"/>
                <a:cs typeface="Calibri"/>
              </a:rPr>
              <a:t>outData</a:t>
            </a:r>
            <a:endParaRPr sz="1800">
              <a:latin typeface="Calibri"/>
              <a:cs typeface="Calibri"/>
            </a:endParaRPr>
          </a:p>
        </p:txBody>
      </p:sp>
      <p:sp>
        <p:nvSpPr>
          <p:cNvPr id="14" name="object 14"/>
          <p:cNvSpPr/>
          <p:nvPr/>
        </p:nvSpPr>
        <p:spPr>
          <a:xfrm>
            <a:off x="2538869" y="4572000"/>
            <a:ext cx="1152525" cy="576580"/>
          </a:xfrm>
          <a:custGeom>
            <a:avLst/>
            <a:gdLst/>
            <a:ahLst/>
            <a:cxnLst/>
            <a:rect l="l" t="t" r="r" b="b"/>
            <a:pathLst>
              <a:path w="1152525" h="576579">
                <a:moveTo>
                  <a:pt x="576072" y="0"/>
                </a:moveTo>
                <a:lnTo>
                  <a:pt x="528776" y="953"/>
                </a:lnTo>
                <a:lnTo>
                  <a:pt x="482542" y="3765"/>
                </a:lnTo>
                <a:lnTo>
                  <a:pt x="437518" y="8360"/>
                </a:lnTo>
                <a:lnTo>
                  <a:pt x="393850" y="14666"/>
                </a:lnTo>
                <a:lnTo>
                  <a:pt x="351686" y="22609"/>
                </a:lnTo>
                <a:lnTo>
                  <a:pt x="311174" y="32116"/>
                </a:lnTo>
                <a:lnTo>
                  <a:pt x="272462" y="43111"/>
                </a:lnTo>
                <a:lnTo>
                  <a:pt x="235695" y="55522"/>
                </a:lnTo>
                <a:lnTo>
                  <a:pt x="168592" y="84296"/>
                </a:lnTo>
                <a:lnTo>
                  <a:pt x="111044" y="117847"/>
                </a:lnTo>
                <a:lnTo>
                  <a:pt x="64232" y="155587"/>
                </a:lnTo>
                <a:lnTo>
                  <a:pt x="29333" y="196925"/>
                </a:lnTo>
                <a:lnTo>
                  <a:pt x="7530" y="241271"/>
                </a:lnTo>
                <a:lnTo>
                  <a:pt x="0" y="288036"/>
                </a:lnTo>
                <a:lnTo>
                  <a:pt x="1907" y="311683"/>
                </a:lnTo>
                <a:lnTo>
                  <a:pt x="16721" y="357312"/>
                </a:lnTo>
                <a:lnTo>
                  <a:pt x="45219" y="400228"/>
                </a:lnTo>
                <a:lnTo>
                  <a:pt x="86222" y="439840"/>
                </a:lnTo>
                <a:lnTo>
                  <a:pt x="138550" y="475560"/>
                </a:lnTo>
                <a:lnTo>
                  <a:pt x="201023" y="506796"/>
                </a:lnTo>
                <a:lnTo>
                  <a:pt x="272462" y="532960"/>
                </a:lnTo>
                <a:lnTo>
                  <a:pt x="311174" y="543955"/>
                </a:lnTo>
                <a:lnTo>
                  <a:pt x="351686" y="553462"/>
                </a:lnTo>
                <a:lnTo>
                  <a:pt x="393850" y="561405"/>
                </a:lnTo>
                <a:lnTo>
                  <a:pt x="437518" y="567711"/>
                </a:lnTo>
                <a:lnTo>
                  <a:pt x="482542" y="572306"/>
                </a:lnTo>
                <a:lnTo>
                  <a:pt x="528776" y="575118"/>
                </a:lnTo>
                <a:lnTo>
                  <a:pt x="576072" y="576072"/>
                </a:lnTo>
                <a:lnTo>
                  <a:pt x="623264" y="575118"/>
                </a:lnTo>
                <a:lnTo>
                  <a:pt x="669416" y="572306"/>
                </a:lnTo>
                <a:lnTo>
                  <a:pt x="714378" y="567711"/>
                </a:lnTo>
                <a:lnTo>
                  <a:pt x="758001" y="561405"/>
                </a:lnTo>
                <a:lnTo>
                  <a:pt x="800135" y="553462"/>
                </a:lnTo>
                <a:lnTo>
                  <a:pt x="840633" y="543955"/>
                </a:lnTo>
                <a:lnTo>
                  <a:pt x="879343" y="532960"/>
                </a:lnTo>
                <a:lnTo>
                  <a:pt x="916119" y="520549"/>
                </a:lnTo>
                <a:lnTo>
                  <a:pt x="983265" y="491775"/>
                </a:lnTo>
                <a:lnTo>
                  <a:pt x="1040879" y="458224"/>
                </a:lnTo>
                <a:lnTo>
                  <a:pt x="1087767" y="420484"/>
                </a:lnTo>
                <a:lnTo>
                  <a:pt x="1122736" y="379146"/>
                </a:lnTo>
                <a:lnTo>
                  <a:pt x="1144593" y="334800"/>
                </a:lnTo>
                <a:lnTo>
                  <a:pt x="1152144" y="288035"/>
                </a:lnTo>
                <a:lnTo>
                  <a:pt x="1150231" y="264388"/>
                </a:lnTo>
                <a:lnTo>
                  <a:pt x="1135378" y="218759"/>
                </a:lnTo>
                <a:lnTo>
                  <a:pt x="1106816" y="175843"/>
                </a:lnTo>
                <a:lnTo>
                  <a:pt x="1065739" y="136231"/>
                </a:lnTo>
                <a:lnTo>
                  <a:pt x="1013338" y="100511"/>
                </a:lnTo>
                <a:lnTo>
                  <a:pt x="950809" y="69275"/>
                </a:lnTo>
                <a:lnTo>
                  <a:pt x="879343" y="43111"/>
                </a:lnTo>
                <a:lnTo>
                  <a:pt x="840633" y="32116"/>
                </a:lnTo>
                <a:lnTo>
                  <a:pt x="800135" y="22609"/>
                </a:lnTo>
                <a:lnTo>
                  <a:pt x="758001" y="14666"/>
                </a:lnTo>
                <a:lnTo>
                  <a:pt x="714378" y="8360"/>
                </a:lnTo>
                <a:lnTo>
                  <a:pt x="669416" y="3765"/>
                </a:lnTo>
                <a:lnTo>
                  <a:pt x="623264" y="953"/>
                </a:lnTo>
                <a:lnTo>
                  <a:pt x="576072" y="0"/>
                </a:lnTo>
                <a:close/>
              </a:path>
            </a:pathLst>
          </a:custGeom>
          <a:ln w="9525">
            <a:solidFill>
              <a:srgbClr val="000000"/>
            </a:solidFill>
            <a:prstDash val="dash"/>
          </a:ln>
        </p:spPr>
        <p:txBody>
          <a:bodyPr wrap="square" lIns="0" tIns="0" rIns="0" bIns="0" rtlCol="0"/>
          <a:lstStyle/>
          <a:p>
            <a:endParaRPr/>
          </a:p>
        </p:txBody>
      </p:sp>
      <p:sp>
        <p:nvSpPr>
          <p:cNvPr id="15" name="object 15"/>
          <p:cNvSpPr/>
          <p:nvPr/>
        </p:nvSpPr>
        <p:spPr>
          <a:xfrm>
            <a:off x="2611259" y="5580126"/>
            <a:ext cx="1153160" cy="576580"/>
          </a:xfrm>
          <a:custGeom>
            <a:avLst/>
            <a:gdLst/>
            <a:ahLst/>
            <a:cxnLst/>
            <a:rect l="l" t="t" r="r" b="b"/>
            <a:pathLst>
              <a:path w="1153160" h="576579">
                <a:moveTo>
                  <a:pt x="576834" y="0"/>
                </a:moveTo>
                <a:lnTo>
                  <a:pt x="529532" y="953"/>
                </a:lnTo>
                <a:lnTo>
                  <a:pt x="483283" y="3765"/>
                </a:lnTo>
                <a:lnTo>
                  <a:pt x="438233" y="8360"/>
                </a:lnTo>
                <a:lnTo>
                  <a:pt x="394533" y="14666"/>
                </a:lnTo>
                <a:lnTo>
                  <a:pt x="352329" y="22609"/>
                </a:lnTo>
                <a:lnTo>
                  <a:pt x="311772" y="32116"/>
                </a:lnTo>
                <a:lnTo>
                  <a:pt x="273009" y="43111"/>
                </a:lnTo>
                <a:lnTo>
                  <a:pt x="236189" y="55522"/>
                </a:lnTo>
                <a:lnTo>
                  <a:pt x="168973" y="84296"/>
                </a:lnTo>
                <a:lnTo>
                  <a:pt x="111312" y="117847"/>
                </a:lnTo>
                <a:lnTo>
                  <a:pt x="64396" y="155587"/>
                </a:lnTo>
                <a:lnTo>
                  <a:pt x="29413" y="196925"/>
                </a:lnTo>
                <a:lnTo>
                  <a:pt x="7551" y="241271"/>
                </a:lnTo>
                <a:lnTo>
                  <a:pt x="0" y="288036"/>
                </a:lnTo>
                <a:lnTo>
                  <a:pt x="1912" y="311683"/>
                </a:lnTo>
                <a:lnTo>
                  <a:pt x="16767" y="357312"/>
                </a:lnTo>
                <a:lnTo>
                  <a:pt x="45339" y="400228"/>
                </a:lnTo>
                <a:lnTo>
                  <a:pt x="86437" y="439840"/>
                </a:lnTo>
                <a:lnTo>
                  <a:pt x="138874" y="475560"/>
                </a:lnTo>
                <a:lnTo>
                  <a:pt x="201461" y="506796"/>
                </a:lnTo>
                <a:lnTo>
                  <a:pt x="273009" y="532960"/>
                </a:lnTo>
                <a:lnTo>
                  <a:pt x="311772" y="543955"/>
                </a:lnTo>
                <a:lnTo>
                  <a:pt x="352329" y="553462"/>
                </a:lnTo>
                <a:lnTo>
                  <a:pt x="394533" y="561405"/>
                </a:lnTo>
                <a:lnTo>
                  <a:pt x="438233" y="567711"/>
                </a:lnTo>
                <a:lnTo>
                  <a:pt x="483283" y="572306"/>
                </a:lnTo>
                <a:lnTo>
                  <a:pt x="529532" y="575118"/>
                </a:lnTo>
                <a:lnTo>
                  <a:pt x="576834" y="576072"/>
                </a:lnTo>
                <a:lnTo>
                  <a:pt x="624026" y="575118"/>
                </a:lnTo>
                <a:lnTo>
                  <a:pt x="670178" y="572306"/>
                </a:lnTo>
                <a:lnTo>
                  <a:pt x="715140" y="567711"/>
                </a:lnTo>
                <a:lnTo>
                  <a:pt x="758763" y="561405"/>
                </a:lnTo>
                <a:lnTo>
                  <a:pt x="800897" y="553462"/>
                </a:lnTo>
                <a:lnTo>
                  <a:pt x="841395" y="543955"/>
                </a:lnTo>
                <a:lnTo>
                  <a:pt x="880105" y="532960"/>
                </a:lnTo>
                <a:lnTo>
                  <a:pt x="916881" y="520549"/>
                </a:lnTo>
                <a:lnTo>
                  <a:pt x="984027" y="491775"/>
                </a:lnTo>
                <a:lnTo>
                  <a:pt x="1041641" y="458224"/>
                </a:lnTo>
                <a:lnTo>
                  <a:pt x="1088529" y="420484"/>
                </a:lnTo>
                <a:lnTo>
                  <a:pt x="1123498" y="379146"/>
                </a:lnTo>
                <a:lnTo>
                  <a:pt x="1145355" y="334800"/>
                </a:lnTo>
                <a:lnTo>
                  <a:pt x="1152906" y="288035"/>
                </a:lnTo>
                <a:lnTo>
                  <a:pt x="1150993" y="264388"/>
                </a:lnTo>
                <a:lnTo>
                  <a:pt x="1136140" y="218759"/>
                </a:lnTo>
                <a:lnTo>
                  <a:pt x="1107578" y="175843"/>
                </a:lnTo>
                <a:lnTo>
                  <a:pt x="1066501" y="136231"/>
                </a:lnTo>
                <a:lnTo>
                  <a:pt x="1014100" y="100511"/>
                </a:lnTo>
                <a:lnTo>
                  <a:pt x="951571" y="69275"/>
                </a:lnTo>
                <a:lnTo>
                  <a:pt x="880105" y="43111"/>
                </a:lnTo>
                <a:lnTo>
                  <a:pt x="841395" y="32116"/>
                </a:lnTo>
                <a:lnTo>
                  <a:pt x="800897" y="22609"/>
                </a:lnTo>
                <a:lnTo>
                  <a:pt x="758763" y="14666"/>
                </a:lnTo>
                <a:lnTo>
                  <a:pt x="715140" y="8360"/>
                </a:lnTo>
                <a:lnTo>
                  <a:pt x="670178" y="3765"/>
                </a:lnTo>
                <a:lnTo>
                  <a:pt x="624026" y="953"/>
                </a:lnTo>
                <a:lnTo>
                  <a:pt x="576834" y="0"/>
                </a:lnTo>
                <a:close/>
              </a:path>
            </a:pathLst>
          </a:custGeom>
          <a:ln w="9525">
            <a:solidFill>
              <a:srgbClr val="000000"/>
            </a:solidFill>
            <a:prstDash val="dash"/>
          </a:ln>
        </p:spPr>
        <p:txBody>
          <a:bodyPr wrap="square" lIns="0" tIns="0" rIns="0" bIns="0" rtlCol="0"/>
          <a:lstStyle/>
          <a:p>
            <a:endParaRPr/>
          </a:p>
        </p:txBody>
      </p:sp>
      <p:sp>
        <p:nvSpPr>
          <p:cNvPr id="16" name="object 16"/>
          <p:cNvSpPr txBox="1"/>
          <p:nvPr/>
        </p:nvSpPr>
        <p:spPr>
          <a:xfrm>
            <a:off x="2798197" y="4785423"/>
            <a:ext cx="394335" cy="229235"/>
          </a:xfrm>
          <a:prstGeom prst="rect">
            <a:avLst/>
          </a:prstGeom>
        </p:spPr>
        <p:txBody>
          <a:bodyPr vert="horz" wrap="square" lIns="0" tIns="0" rIns="0" bIns="0" rtlCol="0">
            <a:spAutoFit/>
          </a:bodyPr>
          <a:lstStyle/>
          <a:p>
            <a:pPr marL="12700">
              <a:lnSpc>
                <a:spcPct val="100000"/>
              </a:lnSpc>
            </a:pPr>
            <a:r>
              <a:rPr sz="1600" dirty="0">
                <a:latin typeface="Calibri"/>
                <a:cs typeface="Calibri"/>
              </a:rPr>
              <a:t>cout</a:t>
            </a:r>
            <a:endParaRPr sz="1600">
              <a:latin typeface="Calibri"/>
              <a:cs typeface="Calibri"/>
            </a:endParaRPr>
          </a:p>
        </p:txBody>
      </p:sp>
      <p:sp>
        <p:nvSpPr>
          <p:cNvPr id="17" name="object 17"/>
          <p:cNvSpPr txBox="1"/>
          <p:nvPr/>
        </p:nvSpPr>
        <p:spPr>
          <a:xfrm>
            <a:off x="3007754" y="5793558"/>
            <a:ext cx="265430" cy="229235"/>
          </a:xfrm>
          <a:prstGeom prst="rect">
            <a:avLst/>
          </a:prstGeom>
        </p:spPr>
        <p:txBody>
          <a:bodyPr vert="horz" wrap="square" lIns="0" tIns="0" rIns="0" bIns="0" rtlCol="0">
            <a:spAutoFit/>
          </a:bodyPr>
          <a:lstStyle/>
          <a:p>
            <a:pPr marL="12700">
              <a:lnSpc>
                <a:spcPct val="100000"/>
              </a:lnSpc>
            </a:pPr>
            <a:r>
              <a:rPr sz="1600" spc="-5" dirty="0">
                <a:latin typeface="Calibri"/>
                <a:cs typeface="Calibri"/>
              </a:rPr>
              <a:t>cin</a:t>
            </a:r>
            <a:endParaRPr sz="1600">
              <a:latin typeface="Calibri"/>
              <a:cs typeface="Calibri"/>
            </a:endParaRPr>
          </a:p>
        </p:txBody>
      </p:sp>
    </p:spTree>
    <p:extLst>
      <p:ext uri="{BB962C8B-B14F-4D97-AF65-F5344CB8AC3E}">
        <p14:creationId xmlns:p14="http://schemas.microsoft.com/office/powerpoint/2010/main" val="3717238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2700020">
              <a:lnSpc>
                <a:spcPct val="100000"/>
              </a:lnSpc>
            </a:pPr>
            <a:r>
              <a:rPr spc="-10" dirty="0"/>
              <a:t>Example</a:t>
            </a:r>
          </a:p>
        </p:txBody>
      </p:sp>
      <p:sp>
        <p:nvSpPr>
          <p:cNvPr id="4" name="object 4"/>
          <p:cNvSpPr txBox="1"/>
          <p:nvPr/>
        </p:nvSpPr>
        <p:spPr>
          <a:xfrm>
            <a:off x="1726063" y="1610952"/>
            <a:ext cx="2593340" cy="2156460"/>
          </a:xfrm>
          <a:prstGeom prst="rect">
            <a:avLst/>
          </a:prstGeom>
        </p:spPr>
        <p:txBody>
          <a:bodyPr vert="horz" wrap="square" lIns="0" tIns="0" rIns="0" bIns="0" rtlCol="0">
            <a:spAutoFit/>
          </a:bodyPr>
          <a:lstStyle/>
          <a:p>
            <a:pPr marL="12700">
              <a:lnSpc>
                <a:spcPct val="100000"/>
              </a:lnSpc>
            </a:pPr>
            <a:r>
              <a:rPr sz="1600" dirty="0">
                <a:solidFill>
                  <a:srgbClr val="0000FF"/>
                </a:solidFill>
                <a:latin typeface="Courier New"/>
                <a:cs typeface="Courier New"/>
              </a:rPr>
              <a:t>#include</a:t>
            </a:r>
            <a:r>
              <a:rPr sz="1600" spc="5" dirty="0">
                <a:solidFill>
                  <a:srgbClr val="0000FF"/>
                </a:solidFill>
                <a:latin typeface="Courier New"/>
                <a:cs typeface="Courier New"/>
              </a:rPr>
              <a:t> </a:t>
            </a:r>
            <a:r>
              <a:rPr sz="1600" dirty="0">
                <a:latin typeface="Courier New"/>
                <a:cs typeface="Courier New"/>
              </a:rPr>
              <a:t>&lt;iostream&gt;</a:t>
            </a:r>
            <a:endParaRPr sz="1600">
              <a:latin typeface="Courier New"/>
              <a:cs typeface="Courier New"/>
            </a:endParaRPr>
          </a:p>
          <a:p>
            <a:pPr marL="12700" marR="126364">
              <a:lnSpc>
                <a:spcPct val="100000"/>
              </a:lnSpc>
              <a:spcBef>
                <a:spcPts val="5"/>
              </a:spcBef>
            </a:pPr>
            <a:r>
              <a:rPr sz="1600" dirty="0">
                <a:solidFill>
                  <a:srgbClr val="0000FF"/>
                </a:solidFill>
                <a:latin typeface="Courier New"/>
                <a:cs typeface="Courier New"/>
              </a:rPr>
              <a:t>#include</a:t>
            </a:r>
            <a:r>
              <a:rPr sz="1600" spc="5" dirty="0">
                <a:solidFill>
                  <a:srgbClr val="0000FF"/>
                </a:solidFill>
                <a:latin typeface="Courier New"/>
                <a:cs typeface="Courier New"/>
              </a:rPr>
              <a:t> </a:t>
            </a:r>
            <a:r>
              <a:rPr sz="1600" dirty="0">
                <a:latin typeface="Courier New"/>
                <a:cs typeface="Courier New"/>
              </a:rPr>
              <a:t>&lt;fstream&gt; </a:t>
            </a:r>
            <a:r>
              <a:rPr sz="1600" dirty="0">
                <a:solidFill>
                  <a:srgbClr val="0000FF"/>
                </a:solidFill>
                <a:latin typeface="Courier New"/>
                <a:cs typeface="Courier New"/>
              </a:rPr>
              <a:t>using</a:t>
            </a:r>
            <a:r>
              <a:rPr sz="1600" spc="5" dirty="0">
                <a:solidFill>
                  <a:srgbClr val="0000FF"/>
                </a:solidFill>
                <a:latin typeface="Courier New"/>
                <a:cs typeface="Courier New"/>
              </a:rPr>
              <a:t> </a:t>
            </a:r>
            <a:r>
              <a:rPr sz="1600" dirty="0">
                <a:solidFill>
                  <a:srgbClr val="0000FF"/>
                </a:solidFill>
                <a:latin typeface="Courier New"/>
                <a:cs typeface="Courier New"/>
              </a:rPr>
              <a:t>namespace </a:t>
            </a:r>
            <a:r>
              <a:rPr sz="1600" dirty="0">
                <a:latin typeface="Courier New"/>
                <a:cs typeface="Courier New"/>
              </a:rPr>
              <a:t>std;</a:t>
            </a:r>
            <a:endParaRPr sz="1600">
              <a:latin typeface="Courier New"/>
              <a:cs typeface="Courier New"/>
            </a:endParaRPr>
          </a:p>
          <a:p>
            <a:pPr marL="12700">
              <a:lnSpc>
                <a:spcPct val="100000"/>
              </a:lnSpc>
              <a:spcBef>
                <a:spcPts val="100"/>
              </a:spcBef>
            </a:pPr>
            <a:r>
              <a:rPr sz="1600" spc="-5" dirty="0">
                <a:solidFill>
                  <a:srgbClr val="0000FF"/>
                </a:solidFill>
                <a:latin typeface="Courier New"/>
                <a:cs typeface="Courier New"/>
              </a:rPr>
              <a:t>in</a:t>
            </a:r>
            <a:r>
              <a:rPr sz="1600" dirty="0">
                <a:solidFill>
                  <a:srgbClr val="0000FF"/>
                </a:solidFill>
                <a:latin typeface="Courier New"/>
                <a:cs typeface="Courier New"/>
              </a:rPr>
              <a:t>t </a:t>
            </a:r>
            <a:r>
              <a:rPr sz="1600" dirty="0">
                <a:latin typeface="Courier New"/>
                <a:cs typeface="Courier New"/>
              </a:rPr>
              <a:t>main()</a:t>
            </a:r>
            <a:endParaRPr sz="1600">
              <a:latin typeface="Courier New"/>
              <a:cs typeface="Courier New"/>
            </a:endParaRPr>
          </a:p>
          <a:p>
            <a:pPr marL="12700">
              <a:lnSpc>
                <a:spcPct val="100000"/>
              </a:lnSpc>
              <a:spcBef>
                <a:spcPts val="105"/>
              </a:spcBef>
            </a:pPr>
            <a:r>
              <a:rPr sz="1600" dirty="0">
                <a:latin typeface="Courier New"/>
                <a:cs typeface="Courier New"/>
              </a:rPr>
              <a:t>{</a:t>
            </a:r>
            <a:endParaRPr sz="1600">
              <a:latin typeface="Courier New"/>
              <a:cs typeface="Courier New"/>
            </a:endParaRPr>
          </a:p>
          <a:p>
            <a:pPr marL="501015" indent="-635">
              <a:lnSpc>
                <a:spcPct val="100000"/>
              </a:lnSpc>
              <a:spcBef>
                <a:spcPts val="100"/>
              </a:spcBef>
            </a:pPr>
            <a:r>
              <a:rPr sz="1600" b="1" dirty="0">
                <a:latin typeface="Courier New"/>
                <a:cs typeface="Courier New"/>
              </a:rPr>
              <a:t>ifstream</a:t>
            </a:r>
            <a:r>
              <a:rPr sz="1600" b="1" spc="5" dirty="0">
                <a:latin typeface="Courier New"/>
                <a:cs typeface="Courier New"/>
              </a:rPr>
              <a:t> </a:t>
            </a:r>
            <a:r>
              <a:rPr sz="1600" dirty="0">
                <a:latin typeface="Courier New"/>
                <a:cs typeface="Courier New"/>
              </a:rPr>
              <a:t>inData;</a:t>
            </a:r>
            <a:endParaRPr sz="1600">
              <a:latin typeface="Courier New"/>
              <a:cs typeface="Courier New"/>
            </a:endParaRPr>
          </a:p>
          <a:p>
            <a:pPr marL="501015" marR="5080" indent="-635">
              <a:lnSpc>
                <a:spcPct val="136600"/>
              </a:lnSpc>
              <a:spcBef>
                <a:spcPts val="5"/>
              </a:spcBef>
            </a:pPr>
            <a:r>
              <a:rPr sz="1600" b="1" dirty="0">
                <a:latin typeface="Courier New"/>
                <a:cs typeface="Courier New"/>
              </a:rPr>
              <a:t>ofstream</a:t>
            </a:r>
            <a:r>
              <a:rPr sz="1600" b="1" spc="5" dirty="0">
                <a:latin typeface="Courier New"/>
                <a:cs typeface="Courier New"/>
              </a:rPr>
              <a:t> </a:t>
            </a:r>
            <a:r>
              <a:rPr sz="1600" dirty="0">
                <a:latin typeface="Courier New"/>
                <a:cs typeface="Courier New"/>
              </a:rPr>
              <a:t>outData; string firstName,</a:t>
            </a:r>
            <a:endParaRPr sz="1600">
              <a:latin typeface="Courier New"/>
              <a:cs typeface="Courier New"/>
            </a:endParaRPr>
          </a:p>
        </p:txBody>
      </p:sp>
      <p:sp>
        <p:nvSpPr>
          <p:cNvPr id="5" name="object 5"/>
          <p:cNvSpPr txBox="1"/>
          <p:nvPr/>
        </p:nvSpPr>
        <p:spPr>
          <a:xfrm>
            <a:off x="4415826" y="2871289"/>
            <a:ext cx="2100580" cy="895985"/>
          </a:xfrm>
          <a:prstGeom prst="rect">
            <a:avLst/>
          </a:prstGeom>
        </p:spPr>
        <p:txBody>
          <a:bodyPr vert="horz" wrap="square" lIns="0" tIns="0" rIns="0" bIns="0" rtlCol="0">
            <a:spAutoFit/>
          </a:bodyPr>
          <a:lstStyle/>
          <a:p>
            <a:pPr marL="986155">
              <a:lnSpc>
                <a:spcPct val="100000"/>
              </a:lnSpc>
            </a:pPr>
            <a:r>
              <a:rPr sz="1600" dirty="0">
                <a:solidFill>
                  <a:srgbClr val="003300"/>
                </a:solidFill>
                <a:latin typeface="Courier New"/>
                <a:cs typeface="Courier New"/>
              </a:rPr>
              <a:t>//declare</a:t>
            </a:r>
            <a:endParaRPr sz="1600">
              <a:latin typeface="Courier New"/>
              <a:cs typeface="Courier New"/>
            </a:endParaRPr>
          </a:p>
          <a:p>
            <a:pPr marL="12700" marR="5715" indent="973455">
              <a:lnSpc>
                <a:spcPct val="136600"/>
              </a:lnSpc>
              <a:spcBef>
                <a:spcPts val="5"/>
              </a:spcBef>
            </a:pPr>
            <a:r>
              <a:rPr sz="1600" dirty="0">
                <a:solidFill>
                  <a:srgbClr val="003300"/>
                </a:solidFill>
                <a:latin typeface="Courier New"/>
                <a:cs typeface="Courier New"/>
              </a:rPr>
              <a:t>//declare </a:t>
            </a:r>
            <a:r>
              <a:rPr sz="1600" dirty="0">
                <a:latin typeface="Courier New"/>
                <a:cs typeface="Courier New"/>
              </a:rPr>
              <a:t>lastName;</a:t>
            </a:r>
            <a:endParaRPr sz="1600">
              <a:latin typeface="Courier New"/>
              <a:cs typeface="Courier New"/>
            </a:endParaRPr>
          </a:p>
        </p:txBody>
      </p:sp>
      <p:sp>
        <p:nvSpPr>
          <p:cNvPr id="6" name="object 6"/>
          <p:cNvSpPr txBox="1"/>
          <p:nvPr/>
        </p:nvSpPr>
        <p:spPr>
          <a:xfrm>
            <a:off x="6579430" y="2794863"/>
            <a:ext cx="2592705" cy="562610"/>
          </a:xfrm>
          <a:prstGeom prst="rect">
            <a:avLst/>
          </a:prstGeom>
        </p:spPr>
        <p:txBody>
          <a:bodyPr vert="horz" wrap="square" lIns="0" tIns="0" rIns="0" bIns="0" rtlCol="0">
            <a:spAutoFit/>
          </a:bodyPr>
          <a:lstStyle/>
          <a:p>
            <a:pPr marL="12700" marR="5080">
              <a:lnSpc>
                <a:spcPct val="136900"/>
              </a:lnSpc>
            </a:pPr>
            <a:r>
              <a:rPr sz="1600" dirty="0">
                <a:solidFill>
                  <a:srgbClr val="003300"/>
                </a:solidFill>
                <a:latin typeface="Courier New"/>
                <a:cs typeface="Courier New"/>
              </a:rPr>
              <a:t>an input file stream an output file stream</a:t>
            </a:r>
            <a:endParaRPr sz="1600" dirty="0">
              <a:latin typeface="Courier New"/>
              <a:cs typeface="Courier New"/>
            </a:endParaRPr>
          </a:p>
        </p:txBody>
      </p:sp>
      <p:sp>
        <p:nvSpPr>
          <p:cNvPr id="7" name="object 7"/>
          <p:cNvSpPr txBox="1"/>
          <p:nvPr/>
        </p:nvSpPr>
        <p:spPr>
          <a:xfrm>
            <a:off x="2214536" y="4090507"/>
            <a:ext cx="3206115" cy="562610"/>
          </a:xfrm>
          <a:prstGeom prst="rect">
            <a:avLst/>
          </a:prstGeom>
        </p:spPr>
        <p:txBody>
          <a:bodyPr vert="horz" wrap="square" lIns="0" tIns="0" rIns="0" bIns="0" rtlCol="0">
            <a:spAutoFit/>
          </a:bodyPr>
          <a:lstStyle/>
          <a:p>
            <a:pPr marL="12700" marR="5080">
              <a:lnSpc>
                <a:spcPct val="136900"/>
              </a:lnSpc>
            </a:pPr>
            <a:r>
              <a:rPr sz="1600" dirty="0">
                <a:latin typeface="Courier New"/>
                <a:cs typeface="Courier New"/>
              </a:rPr>
              <a:t>inData</a:t>
            </a:r>
            <a:r>
              <a:rPr sz="1600" spc="5" dirty="0">
                <a:latin typeface="Courier New"/>
                <a:cs typeface="Courier New"/>
              </a:rPr>
              <a:t>.</a:t>
            </a:r>
            <a:r>
              <a:rPr sz="1600" b="1" dirty="0">
                <a:latin typeface="Courier New"/>
                <a:cs typeface="Courier New"/>
              </a:rPr>
              <a:t>ope</a:t>
            </a:r>
            <a:r>
              <a:rPr sz="1600" b="1" spc="5" dirty="0">
                <a:latin typeface="Courier New"/>
                <a:cs typeface="Courier New"/>
              </a:rPr>
              <a:t>n</a:t>
            </a:r>
            <a:r>
              <a:rPr sz="1600" dirty="0">
                <a:latin typeface="Courier New"/>
                <a:cs typeface="Courier New"/>
              </a:rPr>
              <a:t>("names.txt"); outData</a:t>
            </a:r>
            <a:r>
              <a:rPr sz="1600" spc="5" dirty="0">
                <a:latin typeface="Courier New"/>
                <a:cs typeface="Courier New"/>
              </a:rPr>
              <a:t>.</a:t>
            </a:r>
            <a:r>
              <a:rPr sz="1600" b="1" dirty="0">
                <a:latin typeface="Courier New"/>
                <a:cs typeface="Courier New"/>
              </a:rPr>
              <a:t>ope</a:t>
            </a:r>
            <a:r>
              <a:rPr sz="1600" b="1" spc="-5" dirty="0">
                <a:latin typeface="Courier New"/>
                <a:cs typeface="Courier New"/>
              </a:rPr>
              <a:t>n</a:t>
            </a:r>
            <a:r>
              <a:rPr sz="1600" dirty="0">
                <a:latin typeface="Courier New"/>
                <a:cs typeface="Courier New"/>
              </a:rPr>
              <a:t>("marks.txt");</a:t>
            </a:r>
            <a:endParaRPr sz="1600">
              <a:latin typeface="Courier New"/>
              <a:cs typeface="Courier New"/>
            </a:endParaRPr>
          </a:p>
        </p:txBody>
      </p:sp>
      <p:sp>
        <p:nvSpPr>
          <p:cNvPr id="8" name="object 8"/>
          <p:cNvSpPr txBox="1"/>
          <p:nvPr/>
        </p:nvSpPr>
        <p:spPr>
          <a:xfrm>
            <a:off x="5883564" y="4090507"/>
            <a:ext cx="2472055" cy="562610"/>
          </a:xfrm>
          <a:prstGeom prst="rect">
            <a:avLst/>
          </a:prstGeom>
        </p:spPr>
        <p:txBody>
          <a:bodyPr vert="horz" wrap="square" lIns="0" tIns="0" rIns="0" bIns="0" rtlCol="0">
            <a:spAutoFit/>
          </a:bodyPr>
          <a:lstStyle/>
          <a:p>
            <a:pPr marL="12700">
              <a:lnSpc>
                <a:spcPct val="100000"/>
              </a:lnSpc>
            </a:pPr>
            <a:r>
              <a:rPr sz="1600" dirty="0">
                <a:solidFill>
                  <a:srgbClr val="003300"/>
                </a:solidFill>
                <a:latin typeface="Courier New"/>
                <a:cs typeface="Courier New"/>
              </a:rPr>
              <a:t>// open a stream for</a:t>
            </a:r>
            <a:endParaRPr sz="1600">
              <a:latin typeface="Courier New"/>
              <a:cs typeface="Courier New"/>
            </a:endParaRPr>
          </a:p>
          <a:p>
            <a:pPr marL="12700">
              <a:lnSpc>
                <a:spcPct val="100000"/>
              </a:lnSpc>
              <a:spcBef>
                <a:spcPts val="705"/>
              </a:spcBef>
            </a:pPr>
            <a:r>
              <a:rPr sz="1600" dirty="0">
                <a:solidFill>
                  <a:srgbClr val="003300"/>
                </a:solidFill>
                <a:latin typeface="Courier New"/>
                <a:cs typeface="Courier New"/>
              </a:rPr>
              <a:t>// open a stream for</a:t>
            </a:r>
            <a:endParaRPr sz="1600">
              <a:latin typeface="Courier New"/>
              <a:cs typeface="Courier New"/>
            </a:endParaRPr>
          </a:p>
        </p:txBody>
      </p:sp>
      <p:sp>
        <p:nvSpPr>
          <p:cNvPr id="9" name="object 9"/>
          <p:cNvSpPr txBox="1"/>
          <p:nvPr/>
        </p:nvSpPr>
        <p:spPr>
          <a:xfrm>
            <a:off x="8451927" y="4090507"/>
            <a:ext cx="760095" cy="562610"/>
          </a:xfrm>
          <a:prstGeom prst="rect">
            <a:avLst/>
          </a:prstGeom>
        </p:spPr>
        <p:txBody>
          <a:bodyPr vert="horz" wrap="square" lIns="0" tIns="0" rIns="0" bIns="0" rtlCol="0">
            <a:spAutoFit/>
          </a:bodyPr>
          <a:lstStyle/>
          <a:p>
            <a:pPr marL="12700" marR="5080" indent="-635">
              <a:lnSpc>
                <a:spcPct val="136900"/>
              </a:lnSpc>
            </a:pPr>
            <a:r>
              <a:rPr sz="1600" dirty="0">
                <a:solidFill>
                  <a:srgbClr val="003300"/>
                </a:solidFill>
                <a:latin typeface="Courier New"/>
                <a:cs typeface="Courier New"/>
              </a:rPr>
              <a:t>input output</a:t>
            </a:r>
            <a:endParaRPr sz="1600">
              <a:latin typeface="Courier New"/>
              <a:cs typeface="Courier New"/>
            </a:endParaRPr>
          </a:p>
        </p:txBody>
      </p:sp>
      <p:sp>
        <p:nvSpPr>
          <p:cNvPr id="10" name="object 10"/>
          <p:cNvSpPr txBox="1"/>
          <p:nvPr/>
        </p:nvSpPr>
        <p:spPr>
          <a:xfrm>
            <a:off x="2214536" y="5091013"/>
            <a:ext cx="3449954" cy="561975"/>
          </a:xfrm>
          <a:prstGeom prst="rect">
            <a:avLst/>
          </a:prstGeom>
        </p:spPr>
        <p:txBody>
          <a:bodyPr vert="horz" wrap="square" lIns="0" tIns="0" rIns="0" bIns="0" rtlCol="0">
            <a:spAutoFit/>
          </a:bodyPr>
          <a:lstStyle/>
          <a:p>
            <a:pPr marL="12700" marR="5080">
              <a:lnSpc>
                <a:spcPct val="136600"/>
              </a:lnSpc>
            </a:pPr>
            <a:r>
              <a:rPr sz="1600" b="1" dirty="0">
                <a:latin typeface="Courier New"/>
                <a:cs typeface="Courier New"/>
              </a:rPr>
              <a:t>inDat</a:t>
            </a:r>
            <a:r>
              <a:rPr sz="1600" b="1" spc="-5" dirty="0">
                <a:latin typeface="Courier New"/>
                <a:cs typeface="Courier New"/>
              </a:rPr>
              <a:t>a</a:t>
            </a:r>
            <a:r>
              <a:rPr sz="1600" dirty="0">
                <a:latin typeface="Courier New"/>
                <a:cs typeface="Courier New"/>
              </a:rPr>
              <a:t>&gt;&gt;firstName&gt;&gt;lastName; </a:t>
            </a:r>
            <a:r>
              <a:rPr sz="1600" b="1" dirty="0">
                <a:latin typeface="Courier New"/>
                <a:cs typeface="Courier New"/>
              </a:rPr>
              <a:t>outDat</a:t>
            </a:r>
            <a:r>
              <a:rPr sz="1600" b="1" spc="5" dirty="0">
                <a:latin typeface="Courier New"/>
                <a:cs typeface="Courier New"/>
              </a:rPr>
              <a:t>a</a:t>
            </a:r>
            <a:r>
              <a:rPr sz="1600" dirty="0">
                <a:latin typeface="Courier New"/>
                <a:cs typeface="Courier New"/>
              </a:rPr>
              <a:t>&lt;&lt;85.6;</a:t>
            </a:r>
            <a:endParaRPr sz="1600">
              <a:latin typeface="Courier New"/>
              <a:cs typeface="Courier New"/>
            </a:endParaRPr>
          </a:p>
        </p:txBody>
      </p:sp>
      <p:sp>
        <p:nvSpPr>
          <p:cNvPr id="11" name="object 11"/>
          <p:cNvSpPr txBox="1"/>
          <p:nvPr/>
        </p:nvSpPr>
        <p:spPr>
          <a:xfrm>
            <a:off x="2214495" y="5964258"/>
            <a:ext cx="1982470" cy="717550"/>
          </a:xfrm>
          <a:prstGeom prst="rect">
            <a:avLst/>
          </a:prstGeom>
        </p:spPr>
        <p:txBody>
          <a:bodyPr vert="horz" wrap="square" lIns="0" tIns="0" rIns="0" bIns="0" rtlCol="0">
            <a:spAutoFit/>
          </a:bodyPr>
          <a:lstStyle/>
          <a:p>
            <a:pPr marL="12700" marR="5080">
              <a:lnSpc>
                <a:spcPct val="100000"/>
              </a:lnSpc>
            </a:pPr>
            <a:r>
              <a:rPr sz="1600" dirty="0">
                <a:latin typeface="Courier New"/>
                <a:cs typeface="Courier New"/>
              </a:rPr>
              <a:t>inData</a:t>
            </a:r>
            <a:r>
              <a:rPr sz="1600" spc="5" dirty="0">
                <a:latin typeface="Courier New"/>
                <a:cs typeface="Courier New"/>
              </a:rPr>
              <a:t>.</a:t>
            </a:r>
            <a:r>
              <a:rPr sz="1600" b="1" dirty="0">
                <a:latin typeface="Courier New"/>
                <a:cs typeface="Courier New"/>
              </a:rPr>
              <a:t>clos</a:t>
            </a:r>
            <a:r>
              <a:rPr sz="1600" b="1" spc="-5" dirty="0">
                <a:latin typeface="Courier New"/>
                <a:cs typeface="Courier New"/>
              </a:rPr>
              <a:t>e</a:t>
            </a:r>
            <a:r>
              <a:rPr sz="1600" dirty="0">
                <a:latin typeface="Courier New"/>
                <a:cs typeface="Courier New"/>
              </a:rPr>
              <a:t>(); outData</a:t>
            </a:r>
            <a:r>
              <a:rPr sz="1600" spc="5" dirty="0">
                <a:latin typeface="Courier New"/>
                <a:cs typeface="Courier New"/>
              </a:rPr>
              <a:t>.</a:t>
            </a:r>
            <a:r>
              <a:rPr sz="1600" b="1" spc="-5" dirty="0">
                <a:latin typeface="Courier New"/>
                <a:cs typeface="Courier New"/>
              </a:rPr>
              <a:t>clos</a:t>
            </a:r>
            <a:r>
              <a:rPr sz="1600" b="1" spc="5" dirty="0">
                <a:latin typeface="Courier New"/>
                <a:cs typeface="Courier New"/>
              </a:rPr>
              <a:t>e</a:t>
            </a:r>
            <a:r>
              <a:rPr sz="1600" spc="-5" dirty="0">
                <a:latin typeface="Courier New"/>
                <a:cs typeface="Courier New"/>
              </a:rPr>
              <a:t>(); </a:t>
            </a:r>
            <a:r>
              <a:rPr sz="1600" dirty="0">
                <a:solidFill>
                  <a:srgbClr val="0000FF"/>
                </a:solidFill>
                <a:latin typeface="Courier New"/>
                <a:cs typeface="Courier New"/>
              </a:rPr>
              <a:t>return</a:t>
            </a:r>
            <a:r>
              <a:rPr sz="1600" spc="5" dirty="0">
                <a:solidFill>
                  <a:srgbClr val="0000FF"/>
                </a:solidFill>
                <a:latin typeface="Courier New"/>
                <a:cs typeface="Courier New"/>
              </a:rPr>
              <a:t> </a:t>
            </a:r>
            <a:r>
              <a:rPr sz="1600" dirty="0">
                <a:latin typeface="Courier New"/>
                <a:cs typeface="Courier New"/>
              </a:rPr>
              <a:t>0;</a:t>
            </a:r>
            <a:endParaRPr sz="1600">
              <a:latin typeface="Courier New"/>
              <a:cs typeface="Courier New"/>
            </a:endParaRPr>
          </a:p>
        </p:txBody>
      </p:sp>
      <p:sp>
        <p:nvSpPr>
          <p:cNvPr id="12" name="object 12"/>
          <p:cNvSpPr txBox="1"/>
          <p:nvPr/>
        </p:nvSpPr>
        <p:spPr>
          <a:xfrm>
            <a:off x="4475377" y="5964258"/>
            <a:ext cx="3879850" cy="473075"/>
          </a:xfrm>
          <a:prstGeom prst="rect">
            <a:avLst/>
          </a:prstGeom>
        </p:spPr>
        <p:txBody>
          <a:bodyPr vert="horz" wrap="square" lIns="0" tIns="0" rIns="0" bIns="0" rtlCol="0">
            <a:spAutoFit/>
          </a:bodyPr>
          <a:lstStyle/>
          <a:p>
            <a:pPr marL="12700">
              <a:lnSpc>
                <a:spcPct val="100000"/>
              </a:lnSpc>
            </a:pPr>
            <a:r>
              <a:rPr sz="1600" dirty="0">
                <a:solidFill>
                  <a:srgbClr val="003300"/>
                </a:solidFill>
                <a:latin typeface="Courier New"/>
                <a:cs typeface="Courier New"/>
              </a:rPr>
              <a:t>// Close the input file stream</a:t>
            </a:r>
            <a:endParaRPr sz="1600">
              <a:latin typeface="Courier New"/>
              <a:cs typeface="Courier New"/>
            </a:endParaRPr>
          </a:p>
          <a:p>
            <a:pPr marL="75565">
              <a:lnSpc>
                <a:spcPct val="100000"/>
              </a:lnSpc>
            </a:pPr>
            <a:r>
              <a:rPr sz="1600" dirty="0">
                <a:solidFill>
                  <a:srgbClr val="003300"/>
                </a:solidFill>
                <a:latin typeface="Courier New"/>
                <a:cs typeface="Courier New"/>
              </a:rPr>
              <a:t>// Close the output file stream</a:t>
            </a:r>
            <a:endParaRPr sz="1600">
              <a:latin typeface="Courier New"/>
              <a:cs typeface="Courier New"/>
            </a:endParaRPr>
          </a:p>
        </p:txBody>
      </p:sp>
      <p:sp>
        <p:nvSpPr>
          <p:cNvPr id="13" name="object 13"/>
          <p:cNvSpPr txBox="1"/>
          <p:nvPr/>
        </p:nvSpPr>
        <p:spPr>
          <a:xfrm>
            <a:off x="1726043" y="6697282"/>
            <a:ext cx="147955" cy="22923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a:t>
            </a:r>
            <a:endParaRPr sz="1600">
              <a:latin typeface="Courier New"/>
              <a:cs typeface="Courier New"/>
            </a:endParaRPr>
          </a:p>
        </p:txBody>
      </p:sp>
      <p:sp>
        <p:nvSpPr>
          <p:cNvPr id="14" name="object 14"/>
          <p:cNvSpPr txBox="1"/>
          <p:nvPr/>
        </p:nvSpPr>
        <p:spPr>
          <a:xfrm>
            <a:off x="1098689" y="1761744"/>
            <a:ext cx="292100" cy="349250"/>
          </a:xfrm>
          <a:prstGeom prst="rect">
            <a:avLst/>
          </a:prstGeom>
          <a:ln w="12700">
            <a:solidFill>
              <a:srgbClr val="000000"/>
            </a:solidFill>
          </a:ln>
        </p:spPr>
        <p:txBody>
          <a:bodyPr vert="horz" wrap="square" lIns="0" tIns="0" rIns="0" bIns="0" rtlCol="0">
            <a:spAutoFit/>
          </a:bodyPr>
          <a:lstStyle/>
          <a:p>
            <a:pPr marL="91440">
              <a:lnSpc>
                <a:spcPct val="100000"/>
              </a:lnSpc>
            </a:pPr>
            <a:r>
              <a:rPr sz="1600" b="1" dirty="0">
                <a:latin typeface="Comic Sans MS"/>
                <a:cs typeface="Comic Sans MS"/>
              </a:rPr>
              <a:t>1</a:t>
            </a:r>
            <a:endParaRPr sz="1600">
              <a:latin typeface="Comic Sans MS"/>
              <a:cs typeface="Comic Sans MS"/>
            </a:endParaRPr>
          </a:p>
        </p:txBody>
      </p:sp>
      <p:sp>
        <p:nvSpPr>
          <p:cNvPr id="15" name="object 15"/>
          <p:cNvSpPr txBox="1"/>
          <p:nvPr/>
        </p:nvSpPr>
        <p:spPr>
          <a:xfrm>
            <a:off x="1098689" y="2985516"/>
            <a:ext cx="292100" cy="349885"/>
          </a:xfrm>
          <a:prstGeom prst="rect">
            <a:avLst/>
          </a:prstGeom>
          <a:ln w="12700">
            <a:solidFill>
              <a:srgbClr val="000000"/>
            </a:solidFill>
          </a:ln>
        </p:spPr>
        <p:txBody>
          <a:bodyPr vert="horz" wrap="square" lIns="0" tIns="0" rIns="0" bIns="0" rtlCol="0">
            <a:spAutoFit/>
          </a:bodyPr>
          <a:lstStyle/>
          <a:p>
            <a:pPr marL="91440">
              <a:lnSpc>
                <a:spcPct val="100000"/>
              </a:lnSpc>
            </a:pPr>
            <a:r>
              <a:rPr sz="1600" b="1" dirty="0">
                <a:latin typeface="Comic Sans MS"/>
                <a:cs typeface="Comic Sans MS"/>
              </a:rPr>
              <a:t>2</a:t>
            </a:r>
            <a:endParaRPr sz="1600">
              <a:latin typeface="Comic Sans MS"/>
              <a:cs typeface="Comic Sans MS"/>
            </a:endParaRPr>
          </a:p>
        </p:txBody>
      </p:sp>
      <p:sp>
        <p:nvSpPr>
          <p:cNvPr id="16" name="object 16"/>
          <p:cNvSpPr txBox="1"/>
          <p:nvPr/>
        </p:nvSpPr>
        <p:spPr>
          <a:xfrm>
            <a:off x="1098689" y="4138421"/>
            <a:ext cx="292100" cy="349250"/>
          </a:xfrm>
          <a:prstGeom prst="rect">
            <a:avLst/>
          </a:prstGeom>
          <a:ln w="12700">
            <a:solidFill>
              <a:srgbClr val="000000"/>
            </a:solidFill>
          </a:ln>
        </p:spPr>
        <p:txBody>
          <a:bodyPr vert="horz" wrap="square" lIns="0" tIns="0" rIns="0" bIns="0" rtlCol="0">
            <a:spAutoFit/>
          </a:bodyPr>
          <a:lstStyle/>
          <a:p>
            <a:pPr marL="91440">
              <a:lnSpc>
                <a:spcPct val="100000"/>
              </a:lnSpc>
            </a:pPr>
            <a:r>
              <a:rPr sz="1600" b="1" dirty="0">
                <a:latin typeface="Comic Sans MS"/>
                <a:cs typeface="Comic Sans MS"/>
              </a:rPr>
              <a:t>3</a:t>
            </a:r>
            <a:endParaRPr sz="1600">
              <a:latin typeface="Comic Sans MS"/>
              <a:cs typeface="Comic Sans MS"/>
            </a:endParaRPr>
          </a:p>
        </p:txBody>
      </p:sp>
      <p:sp>
        <p:nvSpPr>
          <p:cNvPr id="17" name="object 17"/>
          <p:cNvSpPr txBox="1"/>
          <p:nvPr/>
        </p:nvSpPr>
        <p:spPr>
          <a:xfrm>
            <a:off x="1098689" y="5146547"/>
            <a:ext cx="292100" cy="349250"/>
          </a:xfrm>
          <a:prstGeom prst="rect">
            <a:avLst/>
          </a:prstGeom>
          <a:ln w="12700">
            <a:solidFill>
              <a:srgbClr val="000000"/>
            </a:solidFill>
          </a:ln>
        </p:spPr>
        <p:txBody>
          <a:bodyPr vert="horz" wrap="square" lIns="0" tIns="0" rIns="0" bIns="0" rtlCol="0">
            <a:spAutoFit/>
          </a:bodyPr>
          <a:lstStyle/>
          <a:p>
            <a:pPr marL="91440">
              <a:lnSpc>
                <a:spcPct val="100000"/>
              </a:lnSpc>
            </a:pPr>
            <a:r>
              <a:rPr sz="1600" b="1" dirty="0">
                <a:latin typeface="Comic Sans MS"/>
                <a:cs typeface="Comic Sans MS"/>
              </a:rPr>
              <a:t>4</a:t>
            </a:r>
            <a:endParaRPr sz="1600">
              <a:latin typeface="Comic Sans MS"/>
              <a:cs typeface="Comic Sans MS"/>
            </a:endParaRPr>
          </a:p>
        </p:txBody>
      </p:sp>
      <p:sp>
        <p:nvSpPr>
          <p:cNvPr id="18" name="object 18"/>
          <p:cNvSpPr txBox="1"/>
          <p:nvPr/>
        </p:nvSpPr>
        <p:spPr>
          <a:xfrm>
            <a:off x="1098689" y="6009894"/>
            <a:ext cx="292100" cy="349250"/>
          </a:xfrm>
          <a:prstGeom prst="rect">
            <a:avLst/>
          </a:prstGeom>
          <a:ln w="12700">
            <a:solidFill>
              <a:srgbClr val="000000"/>
            </a:solidFill>
          </a:ln>
        </p:spPr>
        <p:txBody>
          <a:bodyPr vert="horz" wrap="square" lIns="0" tIns="0" rIns="0" bIns="0" rtlCol="0">
            <a:spAutoFit/>
          </a:bodyPr>
          <a:lstStyle/>
          <a:p>
            <a:pPr marL="91440">
              <a:lnSpc>
                <a:spcPct val="100000"/>
              </a:lnSpc>
            </a:pPr>
            <a:r>
              <a:rPr sz="1600" b="1" dirty="0">
                <a:latin typeface="Comic Sans MS"/>
                <a:cs typeface="Comic Sans MS"/>
              </a:rPr>
              <a:t>5</a:t>
            </a:r>
            <a:endParaRPr sz="1600">
              <a:latin typeface="Comic Sans MS"/>
              <a:cs typeface="Comic Sans MS"/>
            </a:endParaRPr>
          </a:p>
        </p:txBody>
      </p:sp>
    </p:spTree>
    <p:extLst>
      <p:ext uri="{BB962C8B-B14F-4D97-AF65-F5344CB8AC3E}">
        <p14:creationId xmlns:p14="http://schemas.microsoft.com/office/powerpoint/2010/main" val="209425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1960"/>
            <a:ext cx="10693400" cy="1231106"/>
          </a:xfrm>
          <a:prstGeom prst="rect">
            <a:avLst/>
          </a:prstGeom>
        </p:spPr>
        <p:txBody>
          <a:bodyPr vert="horz" wrap="square" lIns="0" tIns="0" rIns="0" bIns="0" rtlCol="0">
            <a:spAutoFit/>
          </a:bodyPr>
          <a:lstStyle/>
          <a:p>
            <a:pPr algn="ctr">
              <a:lnSpc>
                <a:spcPct val="100000"/>
              </a:lnSpc>
            </a:pPr>
            <a:r>
              <a:rPr lang="en-US" spc="-5" dirty="0"/>
              <a:t>II. </a:t>
            </a:r>
            <a:r>
              <a:rPr spc="-5" dirty="0"/>
              <a:t>A</a:t>
            </a:r>
            <a:r>
              <a:rPr spc="5" dirty="0"/>
              <a:t> </a:t>
            </a:r>
            <a:r>
              <a:rPr lang="en-US" spc="5" dirty="0"/>
              <a:t>Basic</a:t>
            </a:r>
            <a:r>
              <a:rPr spc="15" dirty="0"/>
              <a:t> </a:t>
            </a:r>
            <a:r>
              <a:rPr spc="-5" dirty="0"/>
              <a:t>C++</a:t>
            </a:r>
            <a:r>
              <a:rPr dirty="0"/>
              <a:t> </a:t>
            </a:r>
            <a:r>
              <a:rPr lang="en-US" spc="-5" dirty="0"/>
              <a:t>P</a:t>
            </a:r>
            <a:r>
              <a:rPr spc="-5" dirty="0"/>
              <a:t>rogram</a:t>
            </a:r>
            <a:r>
              <a:rPr lang="en-US" spc="-5" dirty="0"/>
              <a:t>: Structure &amp; Console I/O Operations</a:t>
            </a:r>
            <a:endParaRPr spc="-5" dirty="0"/>
          </a:p>
        </p:txBody>
      </p:sp>
      <p:sp>
        <p:nvSpPr>
          <p:cNvPr id="3" name="object 3"/>
          <p:cNvSpPr txBox="1"/>
          <p:nvPr/>
        </p:nvSpPr>
        <p:spPr>
          <a:xfrm>
            <a:off x="1249814" y="2048718"/>
            <a:ext cx="3073400" cy="863600"/>
          </a:xfrm>
          <a:prstGeom prst="rect">
            <a:avLst/>
          </a:prstGeom>
        </p:spPr>
        <p:txBody>
          <a:bodyPr vert="horz" wrap="square" lIns="0" tIns="0" rIns="0" bIns="0" rtlCol="0">
            <a:spAutoFit/>
          </a:bodyPr>
          <a:lstStyle/>
          <a:p>
            <a:pPr marL="12700">
              <a:lnSpc>
                <a:spcPct val="100000"/>
              </a:lnSpc>
            </a:pPr>
            <a:r>
              <a:rPr sz="2000" b="1" spc="-5" dirty="0">
                <a:solidFill>
                  <a:srgbClr val="000065"/>
                </a:solidFill>
                <a:latin typeface="Courier New"/>
                <a:cs typeface="Courier New"/>
              </a:rPr>
              <a:t>#include </a:t>
            </a:r>
            <a:r>
              <a:rPr sz="2000" b="1" spc="-5" dirty="0">
                <a:latin typeface="Courier New"/>
                <a:cs typeface="Courier New"/>
              </a:rPr>
              <a:t>&lt;iostream&gt;</a:t>
            </a:r>
            <a:endParaRPr sz="2000">
              <a:latin typeface="Courier New"/>
              <a:cs typeface="Courier New"/>
            </a:endParaRPr>
          </a:p>
          <a:p>
            <a:pPr>
              <a:lnSpc>
                <a:spcPct val="100000"/>
              </a:lnSpc>
              <a:spcBef>
                <a:spcPts val="17"/>
              </a:spcBef>
            </a:pPr>
            <a:endParaRPr sz="1900">
              <a:latin typeface="Times New Roman"/>
              <a:cs typeface="Times New Roman"/>
            </a:endParaRPr>
          </a:p>
          <a:p>
            <a:pPr marL="12700">
              <a:lnSpc>
                <a:spcPct val="100000"/>
              </a:lnSpc>
            </a:pPr>
            <a:r>
              <a:rPr sz="2000" b="1" spc="-5" dirty="0">
                <a:solidFill>
                  <a:srgbClr val="000065"/>
                </a:solidFill>
                <a:latin typeface="Courier New"/>
                <a:cs typeface="Courier New"/>
              </a:rPr>
              <a:t>using namespace </a:t>
            </a:r>
            <a:r>
              <a:rPr sz="2000" b="1" spc="-5" dirty="0">
                <a:latin typeface="Courier New"/>
                <a:cs typeface="Courier New"/>
              </a:rPr>
              <a:t>std;</a:t>
            </a:r>
            <a:endParaRPr sz="2000">
              <a:latin typeface="Courier New"/>
              <a:cs typeface="Courier New"/>
            </a:endParaRPr>
          </a:p>
        </p:txBody>
      </p:sp>
      <p:sp>
        <p:nvSpPr>
          <p:cNvPr id="4" name="object 4"/>
          <p:cNvSpPr txBox="1"/>
          <p:nvPr/>
        </p:nvSpPr>
        <p:spPr>
          <a:xfrm>
            <a:off x="1249813" y="3363173"/>
            <a:ext cx="6992487" cy="3557705"/>
          </a:xfrm>
          <a:prstGeom prst="rect">
            <a:avLst/>
          </a:prstGeom>
        </p:spPr>
        <p:txBody>
          <a:bodyPr vert="horz" wrap="square" lIns="0" tIns="0" rIns="0" bIns="0" rtlCol="0">
            <a:spAutoFit/>
          </a:bodyPr>
          <a:lstStyle/>
          <a:p>
            <a:pPr marL="12700">
              <a:lnSpc>
                <a:spcPct val="100000"/>
              </a:lnSpc>
            </a:pPr>
            <a:r>
              <a:rPr sz="2000" b="1" spc="-5" dirty="0">
                <a:solidFill>
                  <a:srgbClr val="00009A"/>
                </a:solidFill>
                <a:latin typeface="Courier New"/>
                <a:cs typeface="Courier New"/>
              </a:rPr>
              <a:t>int </a:t>
            </a:r>
            <a:r>
              <a:rPr sz="2000" b="1" spc="-5" dirty="0">
                <a:latin typeface="Courier New"/>
                <a:cs typeface="Courier New"/>
              </a:rPr>
              <a:t>main()</a:t>
            </a:r>
            <a:endParaRPr sz="2000" dirty="0">
              <a:latin typeface="Courier New"/>
              <a:cs typeface="Courier New"/>
            </a:endParaRPr>
          </a:p>
          <a:p>
            <a:pPr marL="12700">
              <a:lnSpc>
                <a:spcPct val="100000"/>
              </a:lnSpc>
              <a:spcBef>
                <a:spcPts val="470"/>
              </a:spcBef>
            </a:pPr>
            <a:r>
              <a:rPr sz="2000" b="1" spc="-5" dirty="0">
                <a:latin typeface="Courier New"/>
                <a:cs typeface="Courier New"/>
              </a:rPr>
              <a:t>{</a:t>
            </a:r>
            <a:endParaRPr sz="2000" dirty="0">
              <a:latin typeface="Courier New"/>
              <a:cs typeface="Courier New"/>
            </a:endParaRPr>
          </a:p>
          <a:p>
            <a:pPr marL="469900">
              <a:lnSpc>
                <a:spcPct val="100000"/>
              </a:lnSpc>
              <a:spcBef>
                <a:spcPts val="470"/>
              </a:spcBef>
            </a:pPr>
            <a:r>
              <a:rPr sz="2000" b="1" spc="-5" dirty="0">
                <a:solidFill>
                  <a:srgbClr val="00009A"/>
                </a:solidFill>
                <a:latin typeface="Courier New"/>
                <a:cs typeface="Courier New"/>
              </a:rPr>
              <a:t>char </a:t>
            </a:r>
            <a:r>
              <a:rPr sz="2000" b="1" spc="-5" dirty="0">
                <a:latin typeface="Courier New"/>
                <a:cs typeface="Courier New"/>
              </a:rPr>
              <a:t>yourName[40];</a:t>
            </a:r>
            <a:endParaRPr sz="2000" dirty="0">
              <a:latin typeface="Courier New"/>
              <a:cs typeface="Courier New"/>
            </a:endParaRPr>
          </a:p>
          <a:p>
            <a:pPr marL="469265" marR="157480" indent="-91440">
              <a:lnSpc>
                <a:spcPct val="118900"/>
              </a:lnSpc>
              <a:spcBef>
                <a:spcPts val="120"/>
              </a:spcBef>
            </a:pP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5" dirty="0">
                <a:solidFill>
                  <a:srgbClr val="003300"/>
                </a:solidFill>
                <a:latin typeface="Courier New"/>
                <a:cs typeface="Courier New"/>
              </a:rPr>
              <a:t>I/</a:t>
            </a:r>
            <a:r>
              <a:rPr sz="1800" dirty="0">
                <a:solidFill>
                  <a:srgbClr val="003300"/>
                </a:solidFill>
                <a:latin typeface="Courier New"/>
                <a:cs typeface="Courier New"/>
              </a:rPr>
              <a:t>O</a:t>
            </a:r>
            <a:r>
              <a:rPr sz="1800" spc="-15" dirty="0">
                <a:solidFill>
                  <a:srgbClr val="003300"/>
                </a:solidFill>
                <a:latin typeface="Courier New"/>
                <a:cs typeface="Courier New"/>
              </a:rPr>
              <a:t> </a:t>
            </a:r>
            <a:r>
              <a:rPr sz="1800" spc="-5" dirty="0">
                <a:solidFill>
                  <a:srgbClr val="003300"/>
                </a:solidFill>
                <a:latin typeface="Courier New"/>
                <a:cs typeface="Courier New"/>
              </a:rPr>
              <a:t>usin</a:t>
            </a:r>
            <a:r>
              <a:rPr sz="1800" dirty="0">
                <a:solidFill>
                  <a:srgbClr val="003300"/>
                </a:solidFill>
                <a:latin typeface="Courier New"/>
                <a:cs typeface="Courier New"/>
              </a:rPr>
              <a:t>g</a:t>
            </a:r>
            <a:r>
              <a:rPr sz="1800" spc="-15" dirty="0">
                <a:solidFill>
                  <a:srgbClr val="003300"/>
                </a:solidFill>
                <a:latin typeface="Courier New"/>
                <a:cs typeface="Courier New"/>
              </a:rPr>
              <a:t> </a:t>
            </a:r>
            <a:r>
              <a:rPr sz="1800" spc="-5" dirty="0">
                <a:solidFill>
                  <a:srgbClr val="003300"/>
                </a:solidFill>
                <a:latin typeface="Courier New"/>
                <a:cs typeface="Courier New"/>
              </a:rPr>
              <a:t>C+</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b="1" spc="-5" dirty="0">
                <a:solidFill>
                  <a:srgbClr val="FF0000"/>
                </a:solidFill>
                <a:latin typeface="Courier New"/>
                <a:cs typeface="Courier New"/>
              </a:rPr>
              <a:t>strea</a:t>
            </a:r>
            <a:r>
              <a:rPr sz="1800" b="1" dirty="0">
                <a:solidFill>
                  <a:srgbClr val="FF0000"/>
                </a:solidFill>
                <a:latin typeface="Courier New"/>
                <a:cs typeface="Courier New"/>
              </a:rPr>
              <a:t>m</a:t>
            </a:r>
            <a:r>
              <a:rPr sz="1800" b="1" spc="-15" dirty="0">
                <a:solidFill>
                  <a:srgbClr val="FF0000"/>
                </a:solidFill>
                <a:latin typeface="Courier New"/>
                <a:cs typeface="Courier New"/>
              </a:rPr>
              <a:t> </a:t>
            </a:r>
            <a:r>
              <a:rPr sz="1800" b="1" spc="-5" dirty="0">
                <a:solidFill>
                  <a:srgbClr val="FF0000"/>
                </a:solidFill>
                <a:latin typeface="Courier New"/>
                <a:cs typeface="Courier New"/>
              </a:rPr>
              <a:t>objects</a:t>
            </a:r>
            <a:r>
              <a:rPr lang="en-US" b="1" spc="-5" dirty="0">
                <a:solidFill>
                  <a:srgbClr val="FF0000"/>
                </a:solidFill>
                <a:latin typeface="Courier New"/>
                <a:cs typeface="Courier New"/>
              </a:rPr>
              <a:t> </a:t>
            </a:r>
            <a:r>
              <a:rPr lang="en-US" b="1" spc="-5" dirty="0" err="1">
                <a:solidFill>
                  <a:srgbClr val="FF0000"/>
                </a:solidFill>
                <a:latin typeface="Courier New"/>
                <a:cs typeface="Courier New"/>
              </a:rPr>
              <a:t>cin</a:t>
            </a:r>
            <a:r>
              <a:rPr lang="en-US" b="1" spc="-5" dirty="0">
                <a:solidFill>
                  <a:srgbClr val="FF0000"/>
                </a:solidFill>
                <a:latin typeface="Courier New"/>
                <a:cs typeface="Courier New"/>
              </a:rPr>
              <a:t> </a:t>
            </a:r>
            <a:r>
              <a:rPr lang="en-US" spc="-5" dirty="0">
                <a:latin typeface="Courier New"/>
                <a:cs typeface="Courier New"/>
              </a:rPr>
              <a:t>and</a:t>
            </a:r>
            <a:r>
              <a:rPr lang="en-US" b="1" spc="-5" dirty="0">
                <a:solidFill>
                  <a:srgbClr val="FF0000"/>
                </a:solidFill>
                <a:latin typeface="Courier New"/>
                <a:cs typeface="Courier New"/>
              </a:rPr>
              <a:t> </a:t>
            </a:r>
            <a:r>
              <a:rPr lang="en-US" b="1" spc="-5" dirty="0" err="1">
                <a:solidFill>
                  <a:srgbClr val="FF0000"/>
                </a:solidFill>
                <a:latin typeface="Courier New"/>
                <a:cs typeface="Courier New"/>
              </a:rPr>
              <a:t>cout</a:t>
            </a:r>
            <a:r>
              <a:rPr sz="1800" spc="-5" dirty="0">
                <a:solidFill>
                  <a:srgbClr val="003300"/>
                </a:solidFill>
                <a:latin typeface="Courier New"/>
                <a:cs typeface="Courier New"/>
              </a:rPr>
              <a:t> </a:t>
            </a:r>
            <a:r>
              <a:rPr sz="2000" b="1" spc="-5" dirty="0">
                <a:solidFill>
                  <a:srgbClr val="002060"/>
                </a:solidFill>
                <a:latin typeface="Courier New"/>
                <a:cs typeface="Courier New"/>
              </a:rPr>
              <a:t>cout</a:t>
            </a:r>
            <a:r>
              <a:rPr sz="2000" b="1" dirty="0">
                <a:solidFill>
                  <a:srgbClr val="0070C0"/>
                </a:solidFill>
                <a:latin typeface="Courier New"/>
                <a:cs typeface="Courier New"/>
              </a:rPr>
              <a:t> </a:t>
            </a:r>
            <a:r>
              <a:rPr sz="2000" b="1" spc="-5" dirty="0">
                <a:latin typeface="Courier New"/>
                <a:cs typeface="Courier New"/>
              </a:rPr>
              <a:t>&lt;&lt;</a:t>
            </a:r>
            <a:r>
              <a:rPr sz="2000" b="1" dirty="0">
                <a:latin typeface="Courier New"/>
                <a:cs typeface="Courier New"/>
              </a:rPr>
              <a:t> </a:t>
            </a:r>
            <a:r>
              <a:rPr sz="2000" b="1" spc="-5" dirty="0">
                <a:latin typeface="Courier New"/>
                <a:cs typeface="Courier New"/>
              </a:rPr>
              <a:t>“What</a:t>
            </a:r>
            <a:r>
              <a:rPr sz="2000" b="1" dirty="0">
                <a:latin typeface="Courier New"/>
                <a:cs typeface="Courier New"/>
              </a:rPr>
              <a:t> </a:t>
            </a:r>
            <a:r>
              <a:rPr sz="2000" b="1" spc="-5" dirty="0">
                <a:latin typeface="Courier New"/>
                <a:cs typeface="Courier New"/>
              </a:rPr>
              <a:t>is</a:t>
            </a:r>
            <a:r>
              <a:rPr sz="2000" b="1" dirty="0">
                <a:latin typeface="Courier New"/>
                <a:cs typeface="Courier New"/>
              </a:rPr>
              <a:t> </a:t>
            </a:r>
            <a:r>
              <a:rPr sz="2000" b="1" spc="-5" dirty="0">
                <a:latin typeface="Courier New"/>
                <a:cs typeface="Courier New"/>
              </a:rPr>
              <a:t>your</a:t>
            </a:r>
            <a:r>
              <a:rPr sz="2000" b="1" dirty="0">
                <a:latin typeface="Courier New"/>
                <a:cs typeface="Courier New"/>
              </a:rPr>
              <a:t> </a:t>
            </a:r>
            <a:r>
              <a:rPr sz="2000" b="1" spc="-5" dirty="0">
                <a:latin typeface="Courier New"/>
                <a:cs typeface="Courier New"/>
              </a:rPr>
              <a:t>name?</a:t>
            </a:r>
            <a:r>
              <a:rPr sz="2000" b="1" dirty="0">
                <a:latin typeface="Courier New"/>
                <a:cs typeface="Courier New"/>
              </a:rPr>
              <a:t> </a:t>
            </a:r>
            <a:r>
              <a:rPr sz="2000" b="1" spc="-5" dirty="0">
                <a:latin typeface="Courier New"/>
                <a:cs typeface="Courier New"/>
              </a:rPr>
              <a:t>”; </a:t>
            </a:r>
            <a:endParaRPr lang="en-US" sz="2000" b="1" spc="-5" dirty="0">
              <a:latin typeface="Courier New"/>
              <a:cs typeface="Courier New"/>
            </a:endParaRPr>
          </a:p>
          <a:p>
            <a:pPr marL="469265" marR="157480" indent="-91440">
              <a:lnSpc>
                <a:spcPct val="118900"/>
              </a:lnSpc>
              <a:spcBef>
                <a:spcPts val="120"/>
              </a:spcBef>
            </a:pPr>
            <a:r>
              <a:rPr lang="en-US" sz="2000" b="1" spc="-5" dirty="0">
                <a:solidFill>
                  <a:srgbClr val="002060"/>
                </a:solidFill>
                <a:latin typeface="Courier New"/>
                <a:cs typeface="Courier New"/>
              </a:rPr>
              <a:t> </a:t>
            </a:r>
            <a:r>
              <a:rPr sz="2000" b="1" spc="-5" dirty="0" err="1">
                <a:solidFill>
                  <a:srgbClr val="002060"/>
                </a:solidFill>
                <a:latin typeface="Courier New"/>
                <a:cs typeface="Courier New"/>
              </a:rPr>
              <a:t>cin</a:t>
            </a:r>
            <a:r>
              <a:rPr sz="2000" b="1" dirty="0">
                <a:latin typeface="Courier New"/>
                <a:cs typeface="Courier New"/>
              </a:rPr>
              <a:t> </a:t>
            </a:r>
            <a:r>
              <a:rPr sz="2000" b="1" spc="-5" dirty="0">
                <a:latin typeface="Courier New"/>
                <a:cs typeface="Courier New"/>
              </a:rPr>
              <a:t>&gt;&gt;</a:t>
            </a:r>
            <a:r>
              <a:rPr sz="2000" b="1" dirty="0">
                <a:latin typeface="Courier New"/>
                <a:cs typeface="Courier New"/>
              </a:rPr>
              <a:t> </a:t>
            </a:r>
            <a:r>
              <a:rPr sz="2000" b="1" spc="-5" dirty="0">
                <a:latin typeface="Courier New"/>
                <a:cs typeface="Courier New"/>
              </a:rPr>
              <a:t>yourName;</a:t>
            </a:r>
            <a:endParaRPr sz="2000" dirty="0">
              <a:latin typeface="Courier New"/>
              <a:cs typeface="Courier New"/>
            </a:endParaRPr>
          </a:p>
          <a:p>
            <a:pPr marL="469265" marR="5080">
              <a:lnSpc>
                <a:spcPct val="119700"/>
              </a:lnSpc>
              <a:spcBef>
                <a:spcPts val="1150"/>
              </a:spcBef>
            </a:pPr>
            <a:r>
              <a:rPr sz="2000" b="1" spc="-5" dirty="0">
                <a:latin typeface="Courier New"/>
                <a:cs typeface="Courier New"/>
              </a:rPr>
              <a:t>cout &lt;&lt; “Hello ” &lt;&lt; yourName &lt;&lt; </a:t>
            </a:r>
            <a:endParaRPr lang="en-US" sz="2000" b="1" spc="-5" dirty="0">
              <a:latin typeface="Courier New"/>
              <a:cs typeface="Courier New"/>
            </a:endParaRPr>
          </a:p>
          <a:p>
            <a:pPr marL="469265" marR="5080">
              <a:lnSpc>
                <a:spcPct val="119700"/>
              </a:lnSpc>
              <a:spcBef>
                <a:spcPts val="1150"/>
              </a:spcBef>
            </a:pPr>
            <a:r>
              <a:rPr sz="2000" b="1" spc="-5" dirty="0">
                <a:latin typeface="Courier New"/>
                <a:cs typeface="Courier New"/>
              </a:rPr>
              <a:t>return 0;</a:t>
            </a:r>
            <a:endParaRPr sz="2000" dirty="0">
              <a:latin typeface="Courier New"/>
              <a:cs typeface="Courier New"/>
            </a:endParaRPr>
          </a:p>
          <a:p>
            <a:pPr marL="12700">
              <a:lnSpc>
                <a:spcPct val="100000"/>
              </a:lnSpc>
              <a:spcBef>
                <a:spcPts val="470"/>
              </a:spcBef>
            </a:pPr>
            <a:r>
              <a:rPr sz="2000" b="1" spc="-5" dirty="0">
                <a:latin typeface="Courier New"/>
                <a:cs typeface="Courier New"/>
              </a:rPr>
              <a:t>}</a:t>
            </a:r>
            <a:endParaRPr sz="2000" dirty="0">
              <a:latin typeface="Courier New"/>
              <a:cs typeface="Courier New"/>
            </a:endParaRPr>
          </a:p>
        </p:txBody>
      </p:sp>
      <p:sp>
        <p:nvSpPr>
          <p:cNvPr id="5" name="object 5"/>
          <p:cNvSpPr txBox="1"/>
          <p:nvPr/>
        </p:nvSpPr>
        <p:spPr>
          <a:xfrm>
            <a:off x="6583072" y="5665156"/>
            <a:ext cx="787400" cy="279400"/>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endl;</a:t>
            </a:r>
            <a:endParaRPr sz="2000">
              <a:latin typeface="Courier New"/>
              <a:cs typeface="Courier New"/>
            </a:endParaRPr>
          </a:p>
        </p:txBody>
      </p:sp>
      <p:sp>
        <p:nvSpPr>
          <p:cNvPr id="6" name="object 6"/>
          <p:cNvSpPr/>
          <p:nvPr/>
        </p:nvSpPr>
        <p:spPr>
          <a:xfrm>
            <a:off x="4338713" y="2049017"/>
            <a:ext cx="188595" cy="486409"/>
          </a:xfrm>
          <a:custGeom>
            <a:avLst/>
            <a:gdLst/>
            <a:ahLst/>
            <a:cxnLst/>
            <a:rect l="l" t="t" r="r" b="b"/>
            <a:pathLst>
              <a:path w="188595" h="486410">
                <a:moveTo>
                  <a:pt x="0" y="0"/>
                </a:moveTo>
                <a:lnTo>
                  <a:pt x="52609" y="6548"/>
                </a:lnTo>
                <a:lnTo>
                  <a:pt x="87723" y="23415"/>
                </a:lnTo>
                <a:lnTo>
                  <a:pt x="96774" y="202692"/>
                </a:lnTo>
                <a:lnTo>
                  <a:pt x="98625" y="210527"/>
                </a:lnTo>
                <a:lnTo>
                  <a:pt x="137109" y="235430"/>
                </a:lnTo>
                <a:lnTo>
                  <a:pt x="188598" y="243025"/>
                </a:lnTo>
                <a:lnTo>
                  <a:pt x="170539" y="243892"/>
                </a:lnTo>
                <a:lnTo>
                  <a:pt x="123903" y="255256"/>
                </a:lnTo>
                <a:lnTo>
                  <a:pt x="96774" y="445770"/>
                </a:lnTo>
                <a:lnTo>
                  <a:pt x="94922" y="453605"/>
                </a:lnTo>
                <a:lnTo>
                  <a:pt x="56438" y="478508"/>
                </a:lnTo>
                <a:lnTo>
                  <a:pt x="23552" y="484935"/>
                </a:lnTo>
                <a:lnTo>
                  <a:pt x="4949" y="486103"/>
                </a:lnTo>
              </a:path>
            </a:pathLst>
          </a:custGeom>
          <a:ln w="9525">
            <a:solidFill>
              <a:srgbClr val="003300"/>
            </a:solidFill>
          </a:ln>
        </p:spPr>
        <p:txBody>
          <a:bodyPr wrap="square" lIns="0" tIns="0" rIns="0" bIns="0" rtlCol="0"/>
          <a:lstStyle/>
          <a:p>
            <a:endParaRPr/>
          </a:p>
        </p:txBody>
      </p:sp>
      <p:sp>
        <p:nvSpPr>
          <p:cNvPr id="7" name="object 7"/>
          <p:cNvSpPr/>
          <p:nvPr/>
        </p:nvSpPr>
        <p:spPr>
          <a:xfrm>
            <a:off x="4483493" y="2731770"/>
            <a:ext cx="514350" cy="76200"/>
          </a:xfrm>
          <a:custGeom>
            <a:avLst/>
            <a:gdLst/>
            <a:ahLst/>
            <a:cxnLst/>
            <a:rect l="l" t="t" r="r" b="b"/>
            <a:pathLst>
              <a:path w="514350" h="76200">
                <a:moveTo>
                  <a:pt x="76200" y="28956"/>
                </a:moveTo>
                <a:lnTo>
                  <a:pt x="76200" y="0"/>
                </a:lnTo>
                <a:lnTo>
                  <a:pt x="0" y="38100"/>
                </a:lnTo>
                <a:lnTo>
                  <a:pt x="63246" y="69723"/>
                </a:lnTo>
                <a:lnTo>
                  <a:pt x="63246" y="28956"/>
                </a:lnTo>
                <a:lnTo>
                  <a:pt x="76200" y="28956"/>
                </a:lnTo>
                <a:close/>
              </a:path>
              <a:path w="514350" h="76200">
                <a:moveTo>
                  <a:pt x="514350" y="48006"/>
                </a:moveTo>
                <a:lnTo>
                  <a:pt x="514350" y="28956"/>
                </a:lnTo>
                <a:lnTo>
                  <a:pt x="63246" y="28956"/>
                </a:lnTo>
                <a:lnTo>
                  <a:pt x="63246" y="48006"/>
                </a:lnTo>
                <a:lnTo>
                  <a:pt x="514350" y="48006"/>
                </a:lnTo>
                <a:close/>
              </a:path>
              <a:path w="514350" h="76200">
                <a:moveTo>
                  <a:pt x="76200" y="76200"/>
                </a:moveTo>
                <a:lnTo>
                  <a:pt x="76200" y="48006"/>
                </a:lnTo>
                <a:lnTo>
                  <a:pt x="63246" y="48006"/>
                </a:lnTo>
                <a:lnTo>
                  <a:pt x="63246" y="69723"/>
                </a:lnTo>
                <a:lnTo>
                  <a:pt x="76200" y="76200"/>
                </a:lnTo>
                <a:close/>
              </a:path>
            </a:pathLst>
          </a:custGeom>
          <a:solidFill>
            <a:srgbClr val="003300"/>
          </a:solidFill>
        </p:spPr>
        <p:txBody>
          <a:bodyPr wrap="square" lIns="0" tIns="0" rIns="0" bIns="0" rtlCol="0"/>
          <a:lstStyle/>
          <a:p>
            <a:endParaRPr/>
          </a:p>
        </p:txBody>
      </p:sp>
      <p:sp>
        <p:nvSpPr>
          <p:cNvPr id="8" name="object 8"/>
          <p:cNvSpPr txBox="1"/>
          <p:nvPr/>
        </p:nvSpPr>
        <p:spPr>
          <a:xfrm>
            <a:off x="4705483" y="1971378"/>
            <a:ext cx="3205480" cy="904240"/>
          </a:xfrm>
          <a:prstGeom prst="rect">
            <a:avLst/>
          </a:prstGeom>
        </p:spPr>
        <p:txBody>
          <a:bodyPr vert="horz" wrap="square" lIns="0" tIns="0" rIns="0" bIns="0" rtlCol="0">
            <a:spAutoFit/>
          </a:bodyPr>
          <a:lstStyle/>
          <a:p>
            <a:pPr marL="12700" marR="5080">
              <a:lnSpc>
                <a:spcPct val="100000"/>
              </a:lnSpc>
            </a:pPr>
            <a:r>
              <a:rPr sz="1600" dirty="0">
                <a:solidFill>
                  <a:srgbClr val="003300"/>
                </a:solidFill>
                <a:latin typeface="Courier New"/>
                <a:cs typeface="Courier New"/>
              </a:rPr>
              <a:t>includes components for input/output class library</a:t>
            </a:r>
            <a:endParaRPr sz="1600">
              <a:latin typeface="Courier New"/>
              <a:cs typeface="Courier New"/>
            </a:endParaRPr>
          </a:p>
          <a:p>
            <a:pPr marL="517525">
              <a:lnSpc>
                <a:spcPct val="100000"/>
              </a:lnSpc>
              <a:spcBef>
                <a:spcPts val="1215"/>
              </a:spcBef>
            </a:pPr>
            <a:r>
              <a:rPr sz="1800" spc="-5" dirty="0">
                <a:solidFill>
                  <a:srgbClr val="003300"/>
                </a:solidFill>
                <a:latin typeface="Courier New"/>
                <a:cs typeface="Courier New"/>
              </a:rPr>
              <a:t>namespace</a:t>
            </a:r>
            <a:endParaRPr sz="1800">
              <a:latin typeface="Courier New"/>
              <a:cs typeface="Courier New"/>
            </a:endParaRPr>
          </a:p>
        </p:txBody>
      </p:sp>
    </p:spTree>
    <p:extLst>
      <p:ext uri="{BB962C8B-B14F-4D97-AF65-F5344CB8AC3E}">
        <p14:creationId xmlns:p14="http://schemas.microsoft.com/office/powerpoint/2010/main" val="3354107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398270">
              <a:lnSpc>
                <a:spcPct val="100000"/>
              </a:lnSpc>
            </a:pPr>
            <a:r>
              <a:rPr dirty="0"/>
              <a:t>File</a:t>
            </a:r>
            <a:r>
              <a:rPr spc="5" dirty="0"/>
              <a:t> </a:t>
            </a:r>
            <a:r>
              <a:rPr spc="-5" dirty="0"/>
              <a:t>Opening</a:t>
            </a:r>
            <a:r>
              <a:rPr spc="15" dirty="0"/>
              <a:t> </a:t>
            </a:r>
            <a:r>
              <a:rPr spc="-5" dirty="0"/>
              <a:t>Modes</a:t>
            </a:r>
          </a:p>
        </p:txBody>
      </p:sp>
      <p:sp>
        <p:nvSpPr>
          <p:cNvPr id="4" name="object 4"/>
          <p:cNvSpPr txBox="1"/>
          <p:nvPr/>
        </p:nvSpPr>
        <p:spPr>
          <a:xfrm>
            <a:off x="1079500" y="1480729"/>
            <a:ext cx="6426200" cy="868680"/>
          </a:xfrm>
          <a:prstGeom prst="rect">
            <a:avLst/>
          </a:prstGeom>
        </p:spPr>
        <p:txBody>
          <a:bodyPr vert="horz" wrap="square" lIns="0" tIns="0" rIns="0" bIns="0" rtlCol="0">
            <a:spAutoFit/>
          </a:bodyPr>
          <a:lstStyle/>
          <a:p>
            <a:pPr marL="217170" indent="-204470">
              <a:lnSpc>
                <a:spcPct val="100000"/>
              </a:lnSpc>
              <a:buFont typeface="Arial"/>
              <a:buChar char="•"/>
              <a:tabLst>
                <a:tab pos="217804" algn="l"/>
              </a:tabLst>
            </a:pPr>
            <a:r>
              <a:rPr sz="2800" spc="-5" dirty="0">
                <a:latin typeface="Calibri"/>
                <a:cs typeface="Calibri"/>
              </a:rPr>
              <a:t>Functio</a:t>
            </a:r>
            <a:r>
              <a:rPr sz="2800" dirty="0">
                <a:latin typeface="Calibri"/>
                <a:cs typeface="Calibri"/>
              </a:rPr>
              <a:t>n</a:t>
            </a:r>
            <a:r>
              <a:rPr sz="2800" spc="10" dirty="0">
                <a:latin typeface="Calibri"/>
                <a:cs typeface="Calibri"/>
              </a:rPr>
              <a:t> </a:t>
            </a:r>
            <a:r>
              <a:rPr sz="2800" spc="-5" dirty="0">
                <a:latin typeface="Calibri"/>
                <a:cs typeface="Calibri"/>
              </a:rPr>
              <a:t>open</a:t>
            </a:r>
            <a:endParaRPr sz="2800" dirty="0">
              <a:latin typeface="Calibri"/>
              <a:cs typeface="Calibri"/>
            </a:endParaRPr>
          </a:p>
          <a:p>
            <a:pPr marL="12700">
              <a:lnSpc>
                <a:spcPct val="100000"/>
              </a:lnSpc>
              <a:spcBef>
                <a:spcPts val="1475"/>
              </a:spcBef>
            </a:pPr>
            <a:r>
              <a:rPr sz="2000" b="1" spc="-5" dirty="0">
                <a:solidFill>
                  <a:srgbClr val="0000FF"/>
                </a:solidFill>
                <a:latin typeface="Courier New"/>
                <a:cs typeface="Courier New"/>
              </a:rPr>
              <a:t>void </a:t>
            </a:r>
            <a:r>
              <a:rPr sz="2000" b="1" spc="-5" dirty="0">
                <a:latin typeface="Courier New"/>
                <a:cs typeface="Courier New"/>
              </a:rPr>
              <a:t>open (</a:t>
            </a:r>
            <a:r>
              <a:rPr sz="2000" b="1" spc="-5" dirty="0">
                <a:solidFill>
                  <a:srgbClr val="0000FF"/>
                </a:solidFill>
                <a:latin typeface="Courier New"/>
                <a:cs typeface="Courier New"/>
              </a:rPr>
              <a:t>const char </a:t>
            </a:r>
            <a:r>
              <a:rPr sz="2000" spc="-5" dirty="0">
                <a:latin typeface="Courier New"/>
                <a:cs typeface="Courier New"/>
              </a:rPr>
              <a:t>filename[]</a:t>
            </a:r>
            <a:r>
              <a:rPr sz="2000" b="1" spc="-5" dirty="0">
                <a:latin typeface="Courier New"/>
                <a:cs typeface="Courier New"/>
              </a:rPr>
              <a:t>, openmode</a:t>
            </a:r>
            <a:endParaRPr sz="2000" dirty="0">
              <a:latin typeface="Courier New"/>
              <a:cs typeface="Courier New"/>
            </a:endParaRPr>
          </a:p>
        </p:txBody>
      </p:sp>
      <p:sp>
        <p:nvSpPr>
          <p:cNvPr id="5" name="object 5"/>
          <p:cNvSpPr txBox="1"/>
          <p:nvPr/>
        </p:nvSpPr>
        <p:spPr>
          <a:xfrm>
            <a:off x="7620386" y="2096164"/>
            <a:ext cx="939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mode</a:t>
            </a:r>
            <a:r>
              <a:rPr sz="2000" b="1" spc="-5" dirty="0">
                <a:latin typeface="Courier New"/>
                <a:cs typeface="Courier New"/>
              </a:rPr>
              <a:t>);</a:t>
            </a:r>
            <a:endParaRPr sz="2000" dirty="0">
              <a:latin typeface="Courier New"/>
              <a:cs typeface="Courier New"/>
            </a:endParaRPr>
          </a:p>
        </p:txBody>
      </p:sp>
      <p:sp>
        <p:nvSpPr>
          <p:cNvPr id="7" name="object 7"/>
          <p:cNvSpPr txBox="1"/>
          <p:nvPr/>
        </p:nvSpPr>
        <p:spPr>
          <a:xfrm>
            <a:off x="969617" y="4778894"/>
            <a:ext cx="9558683" cy="861774"/>
          </a:xfrm>
          <a:prstGeom prst="rect">
            <a:avLst/>
          </a:prstGeom>
        </p:spPr>
        <p:txBody>
          <a:bodyPr vert="horz" wrap="square" lIns="0" tIns="0" rIns="0" bIns="0" rtlCol="0">
            <a:spAutoFit/>
          </a:bodyPr>
          <a:lstStyle/>
          <a:p>
            <a:pPr marL="12700">
              <a:lnSpc>
                <a:spcPct val="100000"/>
              </a:lnSpc>
            </a:pPr>
            <a:r>
              <a:rPr sz="2000" i="1" spc="-5" dirty="0">
                <a:latin typeface="Calibri"/>
                <a:cs typeface="Calibri"/>
              </a:rPr>
              <a:t>Examples:</a:t>
            </a:r>
            <a:endParaRPr sz="2000" dirty="0">
              <a:latin typeface="Calibri"/>
              <a:cs typeface="Calibri"/>
            </a:endParaRPr>
          </a:p>
          <a:p>
            <a:pPr marL="12700" marR="5080" indent="-635">
              <a:lnSpc>
                <a:spcPct val="100000"/>
              </a:lnSpc>
              <a:spcBef>
                <a:spcPts val="10"/>
              </a:spcBef>
            </a:pPr>
            <a:r>
              <a:rPr sz="1800" spc="-5" dirty="0">
                <a:solidFill>
                  <a:srgbClr val="006500"/>
                </a:solidFill>
                <a:latin typeface="Calibri"/>
                <a:cs typeface="Calibri"/>
              </a:rPr>
              <a:t>o</a:t>
            </a:r>
            <a:r>
              <a:rPr sz="1800" spc="5" dirty="0">
                <a:solidFill>
                  <a:srgbClr val="006500"/>
                </a:solidFill>
                <a:latin typeface="Calibri"/>
                <a:cs typeface="Calibri"/>
              </a:rPr>
              <a:t>p</a:t>
            </a:r>
            <a:r>
              <a:rPr sz="1800" spc="-5" dirty="0">
                <a:solidFill>
                  <a:srgbClr val="006500"/>
                </a:solidFill>
                <a:latin typeface="Calibri"/>
                <a:cs typeface="Calibri"/>
              </a:rPr>
              <a:t>e</a:t>
            </a:r>
            <a:r>
              <a:rPr sz="1800" dirty="0">
                <a:solidFill>
                  <a:srgbClr val="006500"/>
                </a:solidFill>
                <a:latin typeface="Calibri"/>
                <a:cs typeface="Calibri"/>
              </a:rPr>
              <a:t>n</a:t>
            </a:r>
            <a:r>
              <a:rPr sz="1800" spc="10" dirty="0">
                <a:solidFill>
                  <a:srgbClr val="006500"/>
                </a:solidFill>
                <a:latin typeface="Calibri"/>
                <a:cs typeface="Calibri"/>
              </a:rPr>
              <a:t> </a:t>
            </a:r>
            <a:r>
              <a:rPr sz="1800" dirty="0">
                <a:solidFill>
                  <a:srgbClr val="006500"/>
                </a:solidFill>
                <a:latin typeface="Calibri"/>
                <a:cs typeface="Calibri"/>
              </a:rPr>
              <a:t>a </a:t>
            </a:r>
            <a:r>
              <a:rPr sz="1800" spc="-5" dirty="0">
                <a:solidFill>
                  <a:srgbClr val="006500"/>
                </a:solidFill>
                <a:latin typeface="Calibri"/>
                <a:cs typeface="Calibri"/>
              </a:rPr>
              <a:t>text </a:t>
            </a:r>
            <a:r>
              <a:rPr sz="1800" dirty="0">
                <a:solidFill>
                  <a:srgbClr val="006500"/>
                </a:solidFill>
                <a:latin typeface="Calibri"/>
                <a:cs typeface="Calibri"/>
              </a:rPr>
              <a:t>file</a:t>
            </a:r>
            <a:r>
              <a:rPr sz="1800" spc="5" dirty="0">
                <a:solidFill>
                  <a:srgbClr val="006500"/>
                </a:solidFill>
                <a:latin typeface="Calibri"/>
                <a:cs typeface="Calibri"/>
              </a:rPr>
              <a:t> f</a:t>
            </a:r>
            <a:r>
              <a:rPr sz="1800" spc="-5" dirty="0">
                <a:solidFill>
                  <a:srgbClr val="006500"/>
                </a:solidFill>
                <a:latin typeface="Calibri"/>
                <a:cs typeface="Calibri"/>
              </a:rPr>
              <a:t>or</a:t>
            </a:r>
            <a:r>
              <a:rPr sz="1800" dirty="0">
                <a:solidFill>
                  <a:srgbClr val="006500"/>
                </a:solidFill>
                <a:latin typeface="Calibri"/>
                <a:cs typeface="Calibri"/>
              </a:rPr>
              <a:t> </a:t>
            </a:r>
            <a:r>
              <a:rPr sz="1800" spc="-5" dirty="0">
                <a:solidFill>
                  <a:srgbClr val="006500"/>
                </a:solidFill>
                <a:latin typeface="Calibri"/>
                <a:cs typeface="Calibri"/>
              </a:rPr>
              <a:t>out</a:t>
            </a:r>
            <a:r>
              <a:rPr sz="1800" spc="5" dirty="0">
                <a:solidFill>
                  <a:srgbClr val="006500"/>
                </a:solidFill>
                <a:latin typeface="Calibri"/>
                <a:cs typeface="Calibri"/>
              </a:rPr>
              <a:t>p</a:t>
            </a:r>
            <a:r>
              <a:rPr sz="1800" spc="-5" dirty="0">
                <a:solidFill>
                  <a:srgbClr val="006500"/>
                </a:solidFill>
                <a:latin typeface="Calibri"/>
                <a:cs typeface="Calibri"/>
              </a:rPr>
              <a:t>ut</a:t>
            </a:r>
            <a:r>
              <a:rPr sz="1800" dirty="0">
                <a:solidFill>
                  <a:srgbClr val="006500"/>
                </a:solidFill>
                <a:latin typeface="Calibri"/>
                <a:cs typeface="Calibri"/>
              </a:rPr>
              <a:t>.</a:t>
            </a:r>
            <a:r>
              <a:rPr sz="1800" spc="5" dirty="0">
                <a:solidFill>
                  <a:srgbClr val="006500"/>
                </a:solidFill>
                <a:latin typeface="Calibri"/>
                <a:cs typeface="Calibri"/>
              </a:rPr>
              <a:t> </a:t>
            </a:r>
            <a:r>
              <a:rPr sz="1800" dirty="0">
                <a:solidFill>
                  <a:srgbClr val="006500"/>
                </a:solidFill>
                <a:latin typeface="Calibri"/>
                <a:cs typeface="Calibri"/>
              </a:rPr>
              <a:t>If it</a:t>
            </a:r>
            <a:r>
              <a:rPr sz="1800" spc="-5" dirty="0">
                <a:solidFill>
                  <a:srgbClr val="006500"/>
                </a:solidFill>
                <a:latin typeface="Calibri"/>
                <a:cs typeface="Calibri"/>
              </a:rPr>
              <a:t> </a:t>
            </a:r>
            <a:r>
              <a:rPr sz="1800" dirty="0">
                <a:solidFill>
                  <a:srgbClr val="006500"/>
                </a:solidFill>
                <a:latin typeface="Calibri"/>
                <a:cs typeface="Calibri"/>
              </a:rPr>
              <a:t>does </a:t>
            </a:r>
            <a:r>
              <a:rPr sz="1800" spc="5" dirty="0">
                <a:solidFill>
                  <a:srgbClr val="006500"/>
                </a:solidFill>
                <a:latin typeface="Calibri"/>
                <a:cs typeface="Calibri"/>
              </a:rPr>
              <a:t>no</a:t>
            </a:r>
            <a:r>
              <a:rPr sz="1800" dirty="0">
                <a:solidFill>
                  <a:srgbClr val="006500"/>
                </a:solidFill>
                <a:latin typeface="Calibri"/>
                <a:cs typeface="Calibri"/>
              </a:rPr>
              <a:t>t</a:t>
            </a:r>
            <a:r>
              <a:rPr sz="1800" spc="5" dirty="0">
                <a:solidFill>
                  <a:srgbClr val="006500"/>
                </a:solidFill>
                <a:latin typeface="Calibri"/>
                <a:cs typeface="Calibri"/>
              </a:rPr>
              <a:t> </a:t>
            </a:r>
            <a:r>
              <a:rPr sz="1800" spc="-5" dirty="0">
                <a:solidFill>
                  <a:srgbClr val="006500"/>
                </a:solidFill>
                <a:latin typeface="Calibri"/>
                <a:cs typeface="Calibri"/>
              </a:rPr>
              <a:t>exist</a:t>
            </a:r>
            <a:r>
              <a:rPr sz="1800" dirty="0">
                <a:solidFill>
                  <a:srgbClr val="006500"/>
                </a:solidFill>
                <a:latin typeface="Calibri"/>
                <a:cs typeface="Calibri"/>
              </a:rPr>
              <a:t>, it</a:t>
            </a:r>
            <a:r>
              <a:rPr sz="1800" spc="-5" dirty="0">
                <a:solidFill>
                  <a:srgbClr val="006500"/>
                </a:solidFill>
                <a:latin typeface="Calibri"/>
                <a:cs typeface="Calibri"/>
              </a:rPr>
              <a:t> </a:t>
            </a:r>
            <a:r>
              <a:rPr sz="1800" dirty="0">
                <a:solidFill>
                  <a:srgbClr val="006500"/>
                </a:solidFill>
                <a:latin typeface="Calibri"/>
                <a:cs typeface="Calibri"/>
              </a:rPr>
              <a:t>must</a:t>
            </a:r>
            <a:r>
              <a:rPr sz="1800" spc="-5" dirty="0">
                <a:solidFill>
                  <a:srgbClr val="006500"/>
                </a:solidFill>
                <a:latin typeface="Calibri"/>
                <a:cs typeface="Calibri"/>
              </a:rPr>
              <a:t> </a:t>
            </a:r>
            <a:r>
              <a:rPr sz="1800" spc="5" dirty="0">
                <a:solidFill>
                  <a:srgbClr val="006500"/>
                </a:solidFill>
                <a:latin typeface="Calibri"/>
                <a:cs typeface="Calibri"/>
              </a:rPr>
              <a:t>b</a:t>
            </a:r>
            <a:r>
              <a:rPr sz="1800" dirty="0">
                <a:solidFill>
                  <a:srgbClr val="006500"/>
                </a:solidFill>
                <a:latin typeface="Calibri"/>
                <a:cs typeface="Calibri"/>
              </a:rPr>
              <a:t>e</a:t>
            </a:r>
            <a:r>
              <a:rPr sz="1800" spc="5" dirty="0">
                <a:solidFill>
                  <a:srgbClr val="006500"/>
                </a:solidFill>
                <a:latin typeface="Calibri"/>
                <a:cs typeface="Calibri"/>
              </a:rPr>
              <a:t> </a:t>
            </a:r>
            <a:r>
              <a:rPr sz="1800" spc="-5" dirty="0">
                <a:solidFill>
                  <a:srgbClr val="006500"/>
                </a:solidFill>
                <a:latin typeface="Calibri"/>
                <a:cs typeface="Calibri"/>
              </a:rPr>
              <a:t>created.</a:t>
            </a:r>
            <a:r>
              <a:rPr sz="1800" dirty="0">
                <a:solidFill>
                  <a:srgbClr val="006500"/>
                </a:solidFill>
                <a:latin typeface="Calibri"/>
                <a:cs typeface="Calibri"/>
              </a:rPr>
              <a:t> If it</a:t>
            </a:r>
            <a:r>
              <a:rPr sz="1800" spc="-5" dirty="0">
                <a:solidFill>
                  <a:srgbClr val="006500"/>
                </a:solidFill>
                <a:latin typeface="Calibri"/>
                <a:cs typeface="Calibri"/>
              </a:rPr>
              <a:t> </a:t>
            </a:r>
            <a:r>
              <a:rPr sz="1800" dirty="0">
                <a:solidFill>
                  <a:srgbClr val="006500"/>
                </a:solidFill>
                <a:latin typeface="Calibri"/>
                <a:cs typeface="Calibri"/>
              </a:rPr>
              <a:t>already exis</a:t>
            </a:r>
            <a:r>
              <a:rPr sz="1800" spc="-15" dirty="0">
                <a:solidFill>
                  <a:srgbClr val="006500"/>
                </a:solidFill>
                <a:latin typeface="Calibri"/>
                <a:cs typeface="Calibri"/>
              </a:rPr>
              <a:t>t</a:t>
            </a:r>
            <a:r>
              <a:rPr sz="1800" spc="-5" dirty="0">
                <a:solidFill>
                  <a:srgbClr val="006500"/>
                </a:solidFill>
                <a:latin typeface="Calibri"/>
                <a:cs typeface="Calibri"/>
              </a:rPr>
              <a:t>s, th</a:t>
            </a:r>
            <a:r>
              <a:rPr sz="1800" dirty="0">
                <a:solidFill>
                  <a:srgbClr val="006500"/>
                </a:solidFill>
                <a:latin typeface="Calibri"/>
                <a:cs typeface="Calibri"/>
              </a:rPr>
              <a:t>e</a:t>
            </a:r>
            <a:r>
              <a:rPr sz="1800" spc="10" dirty="0">
                <a:solidFill>
                  <a:srgbClr val="006500"/>
                </a:solidFill>
                <a:latin typeface="Calibri"/>
                <a:cs typeface="Calibri"/>
              </a:rPr>
              <a:t> </a:t>
            </a:r>
            <a:r>
              <a:rPr sz="1800" dirty="0">
                <a:solidFill>
                  <a:srgbClr val="006500"/>
                </a:solidFill>
                <a:latin typeface="Calibri"/>
                <a:cs typeface="Calibri"/>
              </a:rPr>
              <a:t>existing</a:t>
            </a:r>
            <a:r>
              <a:rPr sz="1800" spc="-5" dirty="0">
                <a:solidFill>
                  <a:srgbClr val="006500"/>
                </a:solidFill>
                <a:latin typeface="Calibri"/>
                <a:cs typeface="Calibri"/>
              </a:rPr>
              <a:t> </a:t>
            </a:r>
            <a:r>
              <a:rPr sz="1800" dirty="0">
                <a:solidFill>
                  <a:srgbClr val="006500"/>
                </a:solidFill>
                <a:latin typeface="Calibri"/>
                <a:cs typeface="Calibri"/>
              </a:rPr>
              <a:t>content must </a:t>
            </a:r>
            <a:r>
              <a:rPr sz="1800" spc="5" dirty="0">
                <a:solidFill>
                  <a:srgbClr val="006500"/>
                </a:solidFill>
                <a:latin typeface="Calibri"/>
                <a:cs typeface="Calibri"/>
              </a:rPr>
              <a:t>b</a:t>
            </a:r>
            <a:r>
              <a:rPr sz="1800" dirty="0">
                <a:solidFill>
                  <a:srgbClr val="006500"/>
                </a:solidFill>
                <a:latin typeface="Calibri"/>
                <a:cs typeface="Calibri"/>
              </a:rPr>
              <a:t>e</a:t>
            </a:r>
            <a:r>
              <a:rPr sz="1800" spc="10" dirty="0">
                <a:solidFill>
                  <a:srgbClr val="006500"/>
                </a:solidFill>
                <a:latin typeface="Calibri"/>
                <a:cs typeface="Calibri"/>
              </a:rPr>
              <a:t> </a:t>
            </a:r>
            <a:r>
              <a:rPr sz="1800" spc="-5" dirty="0">
                <a:solidFill>
                  <a:srgbClr val="006500"/>
                </a:solidFill>
                <a:latin typeface="Calibri"/>
                <a:cs typeface="Calibri"/>
              </a:rPr>
              <a:t>erased</a:t>
            </a:r>
            <a:endParaRPr sz="1800" dirty="0">
              <a:latin typeface="Calibri"/>
              <a:cs typeface="Calibri"/>
            </a:endParaRPr>
          </a:p>
        </p:txBody>
      </p:sp>
      <p:sp>
        <p:nvSpPr>
          <p:cNvPr id="8" name="object 8"/>
          <p:cNvSpPr txBox="1"/>
          <p:nvPr/>
        </p:nvSpPr>
        <p:spPr>
          <a:xfrm>
            <a:off x="969617" y="5768739"/>
            <a:ext cx="3987165" cy="885825"/>
          </a:xfrm>
          <a:prstGeom prst="rect">
            <a:avLst/>
          </a:prstGeom>
        </p:spPr>
        <p:txBody>
          <a:bodyPr vert="horz" wrap="square" lIns="0" tIns="0" rIns="0" bIns="0" rtlCol="0">
            <a:spAutoFit/>
          </a:bodyPr>
          <a:lstStyle/>
          <a:p>
            <a:pPr marL="12700" marR="5080">
              <a:lnSpc>
                <a:spcPct val="104200"/>
              </a:lnSpc>
            </a:pPr>
            <a:r>
              <a:rPr sz="2000" spc="-5" dirty="0">
                <a:latin typeface="Courier New"/>
                <a:cs typeface="Courier New"/>
              </a:rPr>
              <a:t>outFile.open("report.txt", </a:t>
            </a:r>
            <a:r>
              <a:rPr sz="1800" spc="-5" dirty="0">
                <a:solidFill>
                  <a:srgbClr val="006500"/>
                </a:solidFill>
                <a:latin typeface="Calibri"/>
                <a:cs typeface="Calibri"/>
              </a:rPr>
              <a:t>o</a:t>
            </a:r>
            <a:r>
              <a:rPr sz="1800" spc="5" dirty="0">
                <a:solidFill>
                  <a:srgbClr val="006500"/>
                </a:solidFill>
                <a:latin typeface="Calibri"/>
                <a:cs typeface="Calibri"/>
              </a:rPr>
              <a:t>p</a:t>
            </a:r>
            <a:r>
              <a:rPr sz="1800" spc="-5" dirty="0">
                <a:solidFill>
                  <a:srgbClr val="006500"/>
                </a:solidFill>
                <a:latin typeface="Calibri"/>
                <a:cs typeface="Calibri"/>
              </a:rPr>
              <a:t>e</a:t>
            </a:r>
            <a:r>
              <a:rPr sz="1800" dirty="0">
                <a:solidFill>
                  <a:srgbClr val="006500"/>
                </a:solidFill>
                <a:latin typeface="Calibri"/>
                <a:cs typeface="Calibri"/>
              </a:rPr>
              <a:t>n</a:t>
            </a:r>
            <a:r>
              <a:rPr sz="1800" spc="10" dirty="0">
                <a:solidFill>
                  <a:srgbClr val="006500"/>
                </a:solidFill>
                <a:latin typeface="Calibri"/>
                <a:cs typeface="Calibri"/>
              </a:rPr>
              <a:t> </a:t>
            </a:r>
            <a:r>
              <a:rPr sz="1800" dirty="0">
                <a:solidFill>
                  <a:srgbClr val="006500"/>
                </a:solidFill>
                <a:latin typeface="Calibri"/>
                <a:cs typeface="Calibri"/>
              </a:rPr>
              <a:t>a</a:t>
            </a:r>
            <a:r>
              <a:rPr sz="1800" spc="5" dirty="0">
                <a:solidFill>
                  <a:srgbClr val="006500"/>
                </a:solidFill>
                <a:latin typeface="Calibri"/>
                <a:cs typeface="Calibri"/>
              </a:rPr>
              <a:t> </a:t>
            </a:r>
            <a:r>
              <a:rPr sz="1800" dirty="0">
                <a:solidFill>
                  <a:srgbClr val="006500"/>
                </a:solidFill>
                <a:latin typeface="Calibri"/>
                <a:cs typeface="Calibri"/>
              </a:rPr>
              <a:t>binary</a:t>
            </a:r>
            <a:r>
              <a:rPr sz="1800" spc="5" dirty="0">
                <a:solidFill>
                  <a:srgbClr val="006500"/>
                </a:solidFill>
                <a:latin typeface="Calibri"/>
                <a:cs typeface="Calibri"/>
              </a:rPr>
              <a:t> </a:t>
            </a:r>
            <a:r>
              <a:rPr sz="1800" spc="-5" dirty="0">
                <a:solidFill>
                  <a:srgbClr val="006500"/>
                </a:solidFill>
                <a:latin typeface="Calibri"/>
                <a:cs typeface="Calibri"/>
              </a:rPr>
              <a:t>fil</a:t>
            </a:r>
            <a:r>
              <a:rPr sz="1800" dirty="0">
                <a:solidFill>
                  <a:srgbClr val="006500"/>
                </a:solidFill>
                <a:latin typeface="Calibri"/>
                <a:cs typeface="Calibri"/>
              </a:rPr>
              <a:t>e</a:t>
            </a:r>
            <a:r>
              <a:rPr sz="1800" spc="5" dirty="0">
                <a:solidFill>
                  <a:srgbClr val="006500"/>
                </a:solidFill>
                <a:latin typeface="Calibri"/>
                <a:cs typeface="Calibri"/>
              </a:rPr>
              <a:t> </a:t>
            </a:r>
            <a:r>
              <a:rPr sz="1800" dirty="0">
                <a:solidFill>
                  <a:srgbClr val="006500"/>
                </a:solidFill>
                <a:latin typeface="Calibri"/>
                <a:cs typeface="Calibri"/>
              </a:rPr>
              <a:t>for input </a:t>
            </a:r>
            <a:r>
              <a:rPr sz="2000" spc="-5" dirty="0">
                <a:latin typeface="Courier New"/>
                <a:cs typeface="Courier New"/>
              </a:rPr>
              <a:t>inData.open("report.bin",</a:t>
            </a:r>
            <a:endParaRPr sz="2000" dirty="0">
              <a:latin typeface="Courier New"/>
              <a:cs typeface="Courier New"/>
            </a:endParaRPr>
          </a:p>
        </p:txBody>
      </p:sp>
      <p:sp>
        <p:nvSpPr>
          <p:cNvPr id="9" name="object 9"/>
          <p:cNvSpPr txBox="1"/>
          <p:nvPr/>
        </p:nvSpPr>
        <p:spPr>
          <a:xfrm>
            <a:off x="5084413" y="5768739"/>
            <a:ext cx="3530600" cy="279400"/>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ios::out | ios::trun</a:t>
            </a:r>
            <a:r>
              <a:rPr sz="2000" b="1" dirty="0">
                <a:latin typeface="Courier New"/>
                <a:cs typeface="Courier New"/>
              </a:rPr>
              <a:t>c</a:t>
            </a:r>
            <a:r>
              <a:rPr sz="2000" spc="-5" dirty="0">
                <a:latin typeface="Courier New"/>
                <a:cs typeface="Courier New"/>
              </a:rPr>
              <a:t>);</a:t>
            </a:r>
            <a:endParaRPr sz="2000" dirty="0">
              <a:latin typeface="Courier New"/>
              <a:cs typeface="Courier New"/>
            </a:endParaRPr>
          </a:p>
        </p:txBody>
      </p:sp>
      <p:sp>
        <p:nvSpPr>
          <p:cNvPr id="10" name="object 10"/>
          <p:cNvSpPr txBox="1"/>
          <p:nvPr/>
        </p:nvSpPr>
        <p:spPr>
          <a:xfrm>
            <a:off x="4932013" y="6375291"/>
            <a:ext cx="3683000" cy="279400"/>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ios::binary | ios::in </a:t>
            </a:r>
            <a:r>
              <a:rPr sz="2000" spc="-5" dirty="0">
                <a:latin typeface="Courier New"/>
                <a:cs typeface="Courier New"/>
              </a:rPr>
              <a:t>);</a:t>
            </a:r>
            <a:endParaRPr sz="2000">
              <a:latin typeface="Courier New"/>
              <a:cs typeface="Courier New"/>
            </a:endParaRPr>
          </a:p>
        </p:txBody>
      </p:sp>
      <p:sp>
        <p:nvSpPr>
          <p:cNvPr id="11" name="object 11"/>
          <p:cNvSpPr txBox="1"/>
          <p:nvPr/>
        </p:nvSpPr>
        <p:spPr>
          <a:xfrm>
            <a:off x="969617" y="6711886"/>
            <a:ext cx="5664200" cy="548640"/>
          </a:xfrm>
          <a:prstGeom prst="rect">
            <a:avLst/>
          </a:prstGeom>
        </p:spPr>
        <p:txBody>
          <a:bodyPr vert="horz" wrap="square" lIns="0" tIns="0" rIns="0" bIns="0" rtlCol="0">
            <a:spAutoFit/>
          </a:bodyPr>
          <a:lstStyle/>
          <a:p>
            <a:pPr marL="12700">
              <a:lnSpc>
                <a:spcPts val="2100"/>
              </a:lnSpc>
            </a:pPr>
            <a:r>
              <a:rPr sz="1800" spc="-5" dirty="0">
                <a:solidFill>
                  <a:srgbClr val="006500"/>
                </a:solidFill>
                <a:latin typeface="Calibri"/>
                <a:cs typeface="Calibri"/>
              </a:rPr>
              <a:t>o</a:t>
            </a:r>
            <a:r>
              <a:rPr sz="1800" spc="5" dirty="0">
                <a:solidFill>
                  <a:srgbClr val="006500"/>
                </a:solidFill>
                <a:latin typeface="Calibri"/>
                <a:cs typeface="Calibri"/>
              </a:rPr>
              <a:t>p</a:t>
            </a:r>
            <a:r>
              <a:rPr sz="1800" spc="-5" dirty="0">
                <a:solidFill>
                  <a:srgbClr val="006500"/>
                </a:solidFill>
                <a:latin typeface="Calibri"/>
                <a:cs typeface="Calibri"/>
              </a:rPr>
              <a:t>e</a:t>
            </a:r>
            <a:r>
              <a:rPr sz="1800" dirty="0">
                <a:solidFill>
                  <a:srgbClr val="006500"/>
                </a:solidFill>
                <a:latin typeface="Calibri"/>
                <a:cs typeface="Calibri"/>
              </a:rPr>
              <a:t>n</a:t>
            </a:r>
            <a:r>
              <a:rPr sz="1800" spc="10" dirty="0">
                <a:solidFill>
                  <a:srgbClr val="006500"/>
                </a:solidFill>
                <a:latin typeface="Calibri"/>
                <a:cs typeface="Calibri"/>
              </a:rPr>
              <a:t> </a:t>
            </a:r>
            <a:r>
              <a:rPr sz="1800" dirty="0">
                <a:solidFill>
                  <a:srgbClr val="006500"/>
                </a:solidFill>
                <a:latin typeface="Calibri"/>
                <a:cs typeface="Calibri"/>
              </a:rPr>
              <a:t>a</a:t>
            </a:r>
            <a:r>
              <a:rPr sz="1800" spc="5" dirty="0">
                <a:solidFill>
                  <a:srgbClr val="006500"/>
                </a:solidFill>
                <a:latin typeface="Calibri"/>
                <a:cs typeface="Calibri"/>
              </a:rPr>
              <a:t> </a:t>
            </a:r>
            <a:r>
              <a:rPr sz="1800" dirty="0">
                <a:solidFill>
                  <a:srgbClr val="006500"/>
                </a:solidFill>
                <a:latin typeface="Calibri"/>
                <a:cs typeface="Calibri"/>
              </a:rPr>
              <a:t>binary</a:t>
            </a:r>
            <a:r>
              <a:rPr sz="1800" spc="5" dirty="0">
                <a:solidFill>
                  <a:srgbClr val="006500"/>
                </a:solidFill>
                <a:latin typeface="Calibri"/>
                <a:cs typeface="Calibri"/>
              </a:rPr>
              <a:t> </a:t>
            </a:r>
            <a:r>
              <a:rPr sz="1800" dirty="0">
                <a:solidFill>
                  <a:srgbClr val="006500"/>
                </a:solidFill>
                <a:latin typeface="Calibri"/>
                <a:cs typeface="Calibri"/>
              </a:rPr>
              <a:t>file</a:t>
            </a:r>
            <a:r>
              <a:rPr sz="1800" spc="5" dirty="0">
                <a:solidFill>
                  <a:srgbClr val="006500"/>
                </a:solidFill>
                <a:latin typeface="Calibri"/>
                <a:cs typeface="Calibri"/>
              </a:rPr>
              <a:t> </a:t>
            </a:r>
            <a:r>
              <a:rPr sz="1800" dirty="0">
                <a:solidFill>
                  <a:srgbClr val="006500"/>
                </a:solidFill>
                <a:latin typeface="Calibri"/>
                <a:cs typeface="Calibri"/>
              </a:rPr>
              <a:t>for output in</a:t>
            </a:r>
            <a:r>
              <a:rPr sz="1800" spc="10" dirty="0">
                <a:solidFill>
                  <a:srgbClr val="006500"/>
                </a:solidFill>
                <a:latin typeface="Calibri"/>
                <a:cs typeface="Calibri"/>
              </a:rPr>
              <a:t> </a:t>
            </a:r>
            <a:r>
              <a:rPr sz="1800" spc="-5" dirty="0">
                <a:solidFill>
                  <a:srgbClr val="006500"/>
                </a:solidFill>
                <a:latin typeface="Calibri"/>
                <a:cs typeface="Calibri"/>
              </a:rPr>
              <a:t>t</a:t>
            </a:r>
            <a:r>
              <a:rPr sz="1800" spc="5" dirty="0">
                <a:solidFill>
                  <a:srgbClr val="006500"/>
                </a:solidFill>
                <a:latin typeface="Calibri"/>
                <a:cs typeface="Calibri"/>
              </a:rPr>
              <a:t>h</a:t>
            </a:r>
            <a:r>
              <a:rPr sz="1800" spc="-5" dirty="0">
                <a:solidFill>
                  <a:srgbClr val="006500"/>
                </a:solidFill>
                <a:latin typeface="Calibri"/>
                <a:cs typeface="Calibri"/>
              </a:rPr>
              <a:t>e</a:t>
            </a:r>
            <a:r>
              <a:rPr sz="1800" spc="5" dirty="0">
                <a:solidFill>
                  <a:srgbClr val="006500"/>
                </a:solidFill>
                <a:latin typeface="Calibri"/>
                <a:cs typeface="Calibri"/>
              </a:rPr>
              <a:t> app</a:t>
            </a:r>
            <a:r>
              <a:rPr sz="1800" spc="-5" dirty="0">
                <a:solidFill>
                  <a:srgbClr val="006500"/>
                </a:solidFill>
                <a:latin typeface="Calibri"/>
                <a:cs typeface="Calibri"/>
              </a:rPr>
              <a:t>e</a:t>
            </a:r>
            <a:r>
              <a:rPr sz="1800" spc="5" dirty="0">
                <a:solidFill>
                  <a:srgbClr val="006500"/>
                </a:solidFill>
                <a:latin typeface="Calibri"/>
                <a:cs typeface="Calibri"/>
              </a:rPr>
              <a:t>n</a:t>
            </a:r>
            <a:r>
              <a:rPr sz="1800" dirty="0">
                <a:solidFill>
                  <a:srgbClr val="006500"/>
                </a:solidFill>
                <a:latin typeface="Calibri"/>
                <a:cs typeface="Calibri"/>
              </a:rPr>
              <a:t>d mode</a:t>
            </a:r>
            <a:endParaRPr sz="1800">
              <a:latin typeface="Calibri"/>
              <a:cs typeface="Calibri"/>
            </a:endParaRPr>
          </a:p>
          <a:p>
            <a:pPr marL="12700">
              <a:lnSpc>
                <a:spcPts val="2340"/>
              </a:lnSpc>
            </a:pPr>
            <a:r>
              <a:rPr sz="2000" spc="-5" dirty="0">
                <a:latin typeface="Courier New"/>
                <a:cs typeface="Courier New"/>
              </a:rPr>
              <a:t>outFile.open( "temp.dat",</a:t>
            </a:r>
            <a:r>
              <a:rPr sz="2000" spc="5" dirty="0">
                <a:latin typeface="Courier New"/>
                <a:cs typeface="Courier New"/>
              </a:rPr>
              <a:t> </a:t>
            </a:r>
            <a:r>
              <a:rPr sz="2000" b="1" spc="-5" dirty="0">
                <a:latin typeface="Courier New"/>
                <a:cs typeface="Courier New"/>
              </a:rPr>
              <a:t>ios::binary</a:t>
            </a:r>
            <a:endParaRPr sz="2000">
              <a:latin typeface="Courier New"/>
              <a:cs typeface="Courier New"/>
            </a:endParaRPr>
          </a:p>
        </p:txBody>
      </p:sp>
      <p:sp>
        <p:nvSpPr>
          <p:cNvPr id="12" name="object 12"/>
          <p:cNvSpPr txBox="1"/>
          <p:nvPr/>
        </p:nvSpPr>
        <p:spPr>
          <a:xfrm>
            <a:off x="6760532" y="6981081"/>
            <a:ext cx="2007235" cy="279400"/>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 ios::app</a:t>
            </a:r>
            <a:r>
              <a:rPr sz="2000" b="1" spc="5" dirty="0">
                <a:latin typeface="Courier New"/>
                <a:cs typeface="Courier New"/>
              </a:rPr>
              <a:t> </a:t>
            </a:r>
            <a:r>
              <a:rPr sz="2000" spc="-5" dirty="0">
                <a:latin typeface="Courier New"/>
                <a:cs typeface="Courier New"/>
              </a:rPr>
              <a:t>);</a:t>
            </a:r>
            <a:endParaRPr sz="2000">
              <a:latin typeface="Courier New"/>
              <a:cs typeface="Courier New"/>
            </a:endParaRPr>
          </a:p>
        </p:txBody>
      </p:sp>
      <p:graphicFrame>
        <p:nvGraphicFramePr>
          <p:cNvPr id="6" name="object 6"/>
          <p:cNvGraphicFramePr>
            <a:graphicFrameLocks noGrp="1"/>
          </p:cNvGraphicFramePr>
          <p:nvPr>
            <p:extLst>
              <p:ext uri="{D42A27DB-BD31-4B8C-83A1-F6EECF244321}">
                <p14:modId xmlns:p14="http://schemas.microsoft.com/office/powerpoint/2010/main" val="3379301550"/>
              </p:ext>
            </p:extLst>
          </p:nvPr>
        </p:nvGraphicFramePr>
        <p:xfrm>
          <a:off x="1059564" y="2522766"/>
          <a:ext cx="7916417" cy="1476755"/>
        </p:xfrm>
        <a:graphic>
          <a:graphicData uri="http://schemas.openxmlformats.org/drawingml/2006/table">
            <a:tbl>
              <a:tblPr firstRow="1" bandRow="1">
                <a:tableStyleId>{2D5ABB26-0587-4C30-8999-92F81FD0307C}</a:tableStyleId>
              </a:tblPr>
              <a:tblGrid>
                <a:gridCol w="1376171">
                  <a:extLst>
                    <a:ext uri="{9D8B030D-6E8A-4147-A177-3AD203B41FA5}">
                      <a16:colId xmlns:a16="http://schemas.microsoft.com/office/drawing/2014/main" val="20000"/>
                    </a:ext>
                  </a:extLst>
                </a:gridCol>
                <a:gridCol w="4529328">
                  <a:extLst>
                    <a:ext uri="{9D8B030D-6E8A-4147-A177-3AD203B41FA5}">
                      <a16:colId xmlns:a16="http://schemas.microsoft.com/office/drawing/2014/main" val="20001"/>
                    </a:ext>
                  </a:extLst>
                </a:gridCol>
                <a:gridCol w="2010918">
                  <a:extLst>
                    <a:ext uri="{9D8B030D-6E8A-4147-A177-3AD203B41FA5}">
                      <a16:colId xmlns:a16="http://schemas.microsoft.com/office/drawing/2014/main" val="20002"/>
                    </a:ext>
                  </a:extLst>
                </a:gridCol>
              </a:tblGrid>
              <a:tr h="368046">
                <a:tc>
                  <a:txBody>
                    <a:bodyPr/>
                    <a:lstStyle/>
                    <a:p>
                      <a:pPr marL="85725">
                        <a:lnSpc>
                          <a:spcPct val="100000"/>
                        </a:lnSpc>
                      </a:pPr>
                      <a:r>
                        <a:rPr sz="1800" b="1" spc="-5" dirty="0">
                          <a:latin typeface="Calibri"/>
                          <a:cs typeface="Calibri"/>
                        </a:rPr>
                        <a:t>i</a:t>
                      </a:r>
                      <a:r>
                        <a:rPr sz="1800" b="1" spc="-10" dirty="0">
                          <a:latin typeface="Calibri"/>
                          <a:cs typeface="Calibri"/>
                        </a:rPr>
                        <a:t>o</a:t>
                      </a:r>
                      <a:r>
                        <a:rPr sz="1800" b="1" spc="-5" dirty="0">
                          <a:latin typeface="Calibri"/>
                          <a:cs typeface="Calibri"/>
                        </a:rPr>
                        <a:t>s::in</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800" dirty="0">
                          <a:latin typeface="Calibri"/>
                          <a:cs typeface="Calibri"/>
                        </a:rPr>
                        <a:t>Open</a:t>
                      </a:r>
                      <a:r>
                        <a:rPr sz="1800" spc="5" dirty="0">
                          <a:latin typeface="Calibri"/>
                          <a:cs typeface="Calibri"/>
                        </a:rPr>
                        <a:t> </a:t>
                      </a:r>
                      <a:r>
                        <a:rPr sz="1800" dirty="0">
                          <a:latin typeface="Calibri"/>
                          <a:cs typeface="Calibri"/>
                        </a:rPr>
                        <a:t>file for reading</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endParaRPr sz="1800" dirty="0">
                        <a:latin typeface="Calibri"/>
                        <a:cs typeface="Calibri"/>
                      </a:endParaRPr>
                    </a:p>
                  </a:txBody>
                  <a:tcPr marL="0" marR="0" marT="0" marB="0">
                    <a:lnL w="12700">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370331">
                <a:tc>
                  <a:txBody>
                    <a:bodyPr/>
                    <a:lstStyle/>
                    <a:p>
                      <a:pPr marL="85725">
                        <a:lnSpc>
                          <a:spcPct val="100000"/>
                        </a:lnSpc>
                      </a:pPr>
                      <a:r>
                        <a:rPr sz="1800" b="1" dirty="0">
                          <a:latin typeface="Calibri"/>
                          <a:cs typeface="Calibri"/>
                        </a:rPr>
                        <a:t>i</a:t>
                      </a:r>
                      <a:r>
                        <a:rPr sz="1800" b="1" spc="-10" dirty="0">
                          <a:latin typeface="Calibri"/>
                          <a:cs typeface="Calibri"/>
                        </a:rPr>
                        <a:t>o</a:t>
                      </a:r>
                      <a:r>
                        <a:rPr sz="1800" b="1" spc="-5" dirty="0">
                          <a:latin typeface="Calibri"/>
                          <a:cs typeface="Calibri"/>
                        </a:rPr>
                        <a:t>s::out</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800" dirty="0">
                          <a:latin typeface="Calibri"/>
                          <a:cs typeface="Calibri"/>
                        </a:rPr>
                        <a:t>Open</a:t>
                      </a:r>
                      <a:r>
                        <a:rPr sz="1800" spc="5" dirty="0">
                          <a:latin typeface="Calibri"/>
                          <a:cs typeface="Calibri"/>
                        </a:rPr>
                        <a:t> </a:t>
                      </a:r>
                      <a:r>
                        <a:rPr sz="1800" dirty="0">
                          <a:latin typeface="Calibri"/>
                          <a:cs typeface="Calibri"/>
                        </a:rPr>
                        <a:t>file for writing</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B w="12700">
                      <a:solidFill>
                        <a:srgbClr val="000000"/>
                      </a:solidFill>
                      <a:prstDash val="solid"/>
                    </a:lnB>
                  </a:tcPr>
                </a:tc>
                <a:extLst>
                  <a:ext uri="{0D108BD9-81ED-4DB2-BD59-A6C34878D82A}">
                    <a16:rowId xmlns:a16="http://schemas.microsoft.com/office/drawing/2014/main" val="10001"/>
                  </a:ext>
                </a:extLst>
              </a:tr>
              <a:tr h="368046">
                <a:tc>
                  <a:txBody>
                    <a:bodyPr/>
                    <a:lstStyle/>
                    <a:p>
                      <a:pPr marL="85725">
                        <a:lnSpc>
                          <a:spcPct val="100000"/>
                        </a:lnSpc>
                      </a:pPr>
                      <a:r>
                        <a:rPr sz="1800" b="1" dirty="0">
                          <a:latin typeface="Calibri"/>
                          <a:cs typeface="Calibri"/>
                        </a:rPr>
                        <a:t>i</a:t>
                      </a:r>
                      <a:r>
                        <a:rPr sz="1800" b="1" spc="-10" dirty="0">
                          <a:latin typeface="Calibri"/>
                          <a:cs typeface="Calibri"/>
                        </a:rPr>
                        <a:t>o</a:t>
                      </a:r>
                      <a:r>
                        <a:rPr sz="1800" b="1" spc="-5" dirty="0">
                          <a:latin typeface="Calibri"/>
                          <a:cs typeface="Calibri"/>
                        </a:rPr>
                        <a:t>s::app</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800" spc="-5" dirty="0">
                          <a:latin typeface="Calibri"/>
                          <a:cs typeface="Calibri"/>
                        </a:rPr>
                        <a:t>Ever</a:t>
                      </a:r>
                      <a:r>
                        <a:rPr sz="1800" dirty="0">
                          <a:latin typeface="Calibri"/>
                          <a:cs typeface="Calibri"/>
                        </a:rPr>
                        <a:t>y output</a:t>
                      </a:r>
                      <a:r>
                        <a:rPr sz="1800" spc="5" dirty="0">
                          <a:latin typeface="Calibri"/>
                          <a:cs typeface="Calibri"/>
                        </a:rPr>
                        <a:t> </a:t>
                      </a:r>
                      <a:r>
                        <a:rPr sz="1800" dirty="0">
                          <a:latin typeface="Calibri"/>
                          <a:cs typeface="Calibri"/>
                        </a:rPr>
                        <a:t>is</a:t>
                      </a:r>
                      <a:r>
                        <a:rPr sz="1800" spc="5" dirty="0">
                          <a:latin typeface="Calibri"/>
                          <a:cs typeface="Calibri"/>
                        </a:rPr>
                        <a:t> </a:t>
                      </a:r>
                      <a:r>
                        <a:rPr sz="1800" dirty="0">
                          <a:latin typeface="Calibri"/>
                          <a:cs typeface="Calibri"/>
                        </a:rPr>
                        <a:t>appended</a:t>
                      </a:r>
                      <a:r>
                        <a:rPr sz="1800" spc="10" dirty="0">
                          <a:latin typeface="Calibri"/>
                          <a:cs typeface="Calibri"/>
                        </a:rPr>
                        <a:t> </a:t>
                      </a:r>
                      <a:r>
                        <a:rPr sz="1800" dirty="0">
                          <a:latin typeface="Calibri"/>
                          <a:cs typeface="Calibri"/>
                        </a:rPr>
                        <a:t>at </a:t>
                      </a:r>
                      <a:r>
                        <a:rPr sz="1800" spc="-5" dirty="0">
                          <a:latin typeface="Calibri"/>
                          <a:cs typeface="Calibri"/>
                        </a:rPr>
                        <a:t>t</a:t>
                      </a:r>
                      <a:r>
                        <a:rPr sz="1800" spc="5" dirty="0">
                          <a:latin typeface="Calibri"/>
                          <a:cs typeface="Calibri"/>
                        </a:rPr>
                        <a:t>h</a:t>
                      </a:r>
                      <a:r>
                        <a:rPr sz="1800" dirty="0">
                          <a:latin typeface="Calibri"/>
                          <a:cs typeface="Calibri"/>
                        </a:rPr>
                        <a:t>e</a:t>
                      </a:r>
                      <a:r>
                        <a:rPr sz="1800" spc="10" dirty="0">
                          <a:latin typeface="Calibri"/>
                          <a:cs typeface="Calibri"/>
                        </a:rPr>
                        <a:t> </a:t>
                      </a:r>
                      <a:r>
                        <a:rPr sz="1800" dirty="0">
                          <a:latin typeface="Calibri"/>
                          <a:cs typeface="Calibri"/>
                        </a:rPr>
                        <a:t>end</a:t>
                      </a:r>
                      <a:r>
                        <a:rPr sz="1800" spc="10" dirty="0">
                          <a:latin typeface="Calibri"/>
                          <a:cs typeface="Calibri"/>
                        </a:rPr>
                        <a:t> </a:t>
                      </a:r>
                      <a:r>
                        <a:rPr sz="1800" spc="-5" dirty="0">
                          <a:latin typeface="Calibri"/>
                          <a:cs typeface="Calibri"/>
                        </a:rPr>
                        <a:t>o</a:t>
                      </a:r>
                      <a:r>
                        <a:rPr sz="1800" dirty="0">
                          <a:latin typeface="Calibri"/>
                          <a:cs typeface="Calibri"/>
                        </a:rPr>
                        <a:t>f file</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marL="91440" marR="147955">
                        <a:lnSpc>
                          <a:spcPct val="100000"/>
                        </a:lnSpc>
                      </a:pPr>
                      <a:r>
                        <a:rPr sz="1600" dirty="0">
                          <a:latin typeface="Times New Roman"/>
                          <a:cs typeface="Times New Roman"/>
                        </a:rPr>
                        <a:t>If the file</a:t>
                      </a:r>
                      <a:r>
                        <a:rPr sz="1600" spc="10" dirty="0">
                          <a:latin typeface="Times New Roman"/>
                          <a:cs typeface="Times New Roman"/>
                        </a:rPr>
                        <a:t> </a:t>
                      </a:r>
                      <a:r>
                        <a:rPr sz="1600" dirty="0">
                          <a:latin typeface="Times New Roman"/>
                          <a:cs typeface="Times New Roman"/>
                        </a:rPr>
                        <a:t>does not exist, an empty file is created</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0332">
                <a:tc>
                  <a:txBody>
                    <a:bodyPr/>
                    <a:lstStyle/>
                    <a:p>
                      <a:pPr marL="85725">
                        <a:lnSpc>
                          <a:spcPct val="100000"/>
                        </a:lnSpc>
                      </a:pPr>
                      <a:r>
                        <a:rPr sz="1800" b="1" spc="-5" dirty="0">
                          <a:latin typeface="Calibri"/>
                          <a:cs typeface="Calibri"/>
                        </a:rPr>
                        <a:t>i</a:t>
                      </a:r>
                      <a:r>
                        <a:rPr sz="1800" b="1" spc="-10" dirty="0">
                          <a:latin typeface="Calibri"/>
                          <a:cs typeface="Calibri"/>
                        </a:rPr>
                        <a:t>o</a:t>
                      </a:r>
                      <a:r>
                        <a:rPr sz="1800" b="1" spc="-5" dirty="0">
                          <a:latin typeface="Calibri"/>
                          <a:cs typeface="Calibri"/>
                        </a:rPr>
                        <a:t>s::trunc</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800" dirty="0">
                          <a:latin typeface="Calibri"/>
                          <a:cs typeface="Calibri"/>
                        </a:rPr>
                        <a:t>If </a:t>
                      </a:r>
                      <a:r>
                        <a:rPr sz="1800" spc="-5" dirty="0">
                          <a:latin typeface="Calibri"/>
                          <a:cs typeface="Calibri"/>
                        </a:rPr>
                        <a:t>th</a:t>
                      </a:r>
                      <a:r>
                        <a:rPr sz="1800" dirty="0">
                          <a:latin typeface="Calibri"/>
                          <a:cs typeface="Calibri"/>
                        </a:rPr>
                        <a:t>e</a:t>
                      </a:r>
                      <a:r>
                        <a:rPr sz="1800" spc="5" dirty="0">
                          <a:latin typeface="Calibri"/>
                          <a:cs typeface="Calibri"/>
                        </a:rPr>
                        <a:t> </a:t>
                      </a:r>
                      <a:r>
                        <a:rPr sz="1800" dirty="0">
                          <a:latin typeface="Calibri"/>
                          <a:cs typeface="Calibri"/>
                        </a:rPr>
                        <a:t>file</a:t>
                      </a:r>
                      <a:r>
                        <a:rPr sz="1800" spc="5" dirty="0">
                          <a:latin typeface="Calibri"/>
                          <a:cs typeface="Calibri"/>
                        </a:rPr>
                        <a:t> </a:t>
                      </a:r>
                      <a:r>
                        <a:rPr sz="1800" dirty="0">
                          <a:latin typeface="Calibri"/>
                          <a:cs typeface="Calibri"/>
                        </a:rPr>
                        <a:t>already existed</a:t>
                      </a:r>
                      <a:r>
                        <a:rPr sz="1800" spc="-5" dirty="0">
                          <a:latin typeface="Calibri"/>
                          <a:cs typeface="Calibri"/>
                        </a:rPr>
                        <a:t> </a:t>
                      </a:r>
                      <a:r>
                        <a:rPr sz="1800" dirty="0">
                          <a:latin typeface="Calibri"/>
                          <a:cs typeface="Calibri"/>
                        </a:rPr>
                        <a:t>it</a:t>
                      </a:r>
                      <a:r>
                        <a:rPr sz="1800" spc="5" dirty="0">
                          <a:latin typeface="Calibri"/>
                          <a:cs typeface="Calibri"/>
                        </a:rPr>
                        <a:t> </a:t>
                      </a:r>
                      <a:r>
                        <a:rPr sz="1800" dirty="0">
                          <a:latin typeface="Calibri"/>
                          <a:cs typeface="Calibri"/>
                        </a:rPr>
                        <a:t>is</a:t>
                      </a:r>
                      <a:r>
                        <a:rPr sz="1800" spc="5" dirty="0">
                          <a:latin typeface="Calibri"/>
                          <a:cs typeface="Calibri"/>
                        </a:rPr>
                        <a:t> </a:t>
                      </a:r>
                      <a:r>
                        <a:rPr sz="1800" dirty="0">
                          <a:latin typeface="Calibri"/>
                          <a:cs typeface="Calibri"/>
                        </a:rPr>
                        <a:t>erased</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8C0B29CA-0C91-48A5-ADD0-AFA828BF83C4}"/>
              </a:ext>
            </a:extLst>
          </p:cNvPr>
          <p:cNvSpPr txBox="1"/>
          <p:nvPr/>
        </p:nvSpPr>
        <p:spPr>
          <a:xfrm>
            <a:off x="1003300" y="4031256"/>
            <a:ext cx="7480686" cy="369332"/>
          </a:xfrm>
          <a:prstGeom prst="rect">
            <a:avLst/>
          </a:prstGeom>
          <a:noFill/>
        </p:spPr>
        <p:txBody>
          <a:bodyPr wrap="square" rtlCol="0">
            <a:spAutoFit/>
          </a:bodyPr>
          <a:lstStyle/>
          <a:p>
            <a:r>
              <a:rPr lang="en-US" b="1" dirty="0" err="1"/>
              <a:t>Ios</a:t>
            </a:r>
            <a:r>
              <a:rPr lang="en-US" b="1" dirty="0"/>
              <a:t>::binary</a:t>
            </a:r>
            <a:r>
              <a:rPr lang="en-US" dirty="0"/>
              <a:t>:        open a binary file</a:t>
            </a:r>
          </a:p>
        </p:txBody>
      </p:sp>
      <p:sp>
        <p:nvSpPr>
          <p:cNvPr id="13" name="Oval 12">
            <a:extLst>
              <a:ext uri="{FF2B5EF4-FFF2-40B4-BE49-F238E27FC236}">
                <a16:creationId xmlns:a16="http://schemas.microsoft.com/office/drawing/2014/main" id="{EED3CFC0-E5D5-4D71-A5BF-761926F3C6D2}"/>
              </a:ext>
            </a:extLst>
          </p:cNvPr>
          <p:cNvSpPr/>
          <p:nvPr/>
        </p:nvSpPr>
        <p:spPr>
          <a:xfrm>
            <a:off x="6433532" y="5711417"/>
            <a:ext cx="200285" cy="369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3A2E4EC-E015-4AE3-A9D3-EDAC7B1D7A68}"/>
              </a:ext>
            </a:extLst>
          </p:cNvPr>
          <p:cNvSpPr txBox="1"/>
          <p:nvPr/>
        </p:nvSpPr>
        <p:spPr>
          <a:xfrm>
            <a:off x="6298546" y="5410139"/>
            <a:ext cx="2019655" cy="369332"/>
          </a:xfrm>
          <a:prstGeom prst="rect">
            <a:avLst/>
          </a:prstGeom>
          <a:noFill/>
        </p:spPr>
        <p:txBody>
          <a:bodyPr wrap="none" rtlCol="0">
            <a:spAutoFit/>
          </a:bodyPr>
          <a:lstStyle/>
          <a:p>
            <a:r>
              <a:rPr lang="en-US" dirty="0"/>
              <a:t>To combine modes</a:t>
            </a:r>
          </a:p>
        </p:txBody>
      </p:sp>
    </p:spTree>
    <p:extLst>
      <p:ext uri="{BB962C8B-B14F-4D97-AF65-F5344CB8AC3E}">
        <p14:creationId xmlns:p14="http://schemas.microsoft.com/office/powerpoint/2010/main" val="3240220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836420">
              <a:lnSpc>
                <a:spcPct val="100000"/>
              </a:lnSpc>
            </a:pPr>
            <a:r>
              <a:rPr spc="-5" dirty="0"/>
              <a:t>Open</a:t>
            </a:r>
            <a:r>
              <a:rPr spc="5" dirty="0"/>
              <a:t> </a:t>
            </a:r>
            <a:r>
              <a:rPr dirty="0"/>
              <a:t>File</a:t>
            </a:r>
            <a:r>
              <a:rPr spc="5" dirty="0"/>
              <a:t> </a:t>
            </a:r>
            <a:r>
              <a:rPr spc="-5" dirty="0"/>
              <a:t>Errors</a:t>
            </a:r>
          </a:p>
        </p:txBody>
      </p:sp>
      <p:sp>
        <p:nvSpPr>
          <p:cNvPr id="4" name="object 4"/>
          <p:cNvSpPr txBox="1">
            <a:spLocks noGrp="1"/>
          </p:cNvSpPr>
          <p:nvPr>
            <p:ph type="body" idx="1"/>
          </p:nvPr>
        </p:nvSpPr>
        <p:spPr>
          <a:xfrm>
            <a:off x="241300" y="881792"/>
            <a:ext cx="9423662" cy="1946345"/>
          </a:xfrm>
          <a:prstGeom prst="rect">
            <a:avLst/>
          </a:prstGeom>
        </p:spPr>
        <p:txBody>
          <a:bodyPr vert="horz" wrap="square" lIns="0" tIns="103802" rIns="0" bIns="0" rtlCol="0">
            <a:spAutoFit/>
          </a:bodyPr>
          <a:lstStyle/>
          <a:p>
            <a:pPr marR="5080" indent="-635">
              <a:lnSpc>
                <a:spcPct val="100000"/>
              </a:lnSpc>
            </a:pPr>
            <a:r>
              <a:rPr sz="2800" spc="-5" dirty="0">
                <a:solidFill>
                  <a:srgbClr val="000000"/>
                </a:solidFill>
                <a:latin typeface="Calibri"/>
                <a:cs typeface="Calibri"/>
              </a:rPr>
              <a:t>D</a:t>
            </a:r>
            <a:r>
              <a:rPr sz="2800" dirty="0">
                <a:solidFill>
                  <a:srgbClr val="000000"/>
                </a:solidFill>
                <a:latin typeface="Calibri"/>
                <a:cs typeface="Calibri"/>
              </a:rPr>
              <a:t>o not assume</a:t>
            </a:r>
            <a:r>
              <a:rPr sz="2800" spc="-5" dirty="0">
                <a:solidFill>
                  <a:srgbClr val="000000"/>
                </a:solidFill>
                <a:latin typeface="Calibri"/>
                <a:cs typeface="Calibri"/>
              </a:rPr>
              <a:t> tha</a:t>
            </a:r>
            <a:r>
              <a:rPr sz="2800" dirty="0">
                <a:solidFill>
                  <a:srgbClr val="000000"/>
                </a:solidFill>
                <a:latin typeface="Calibri"/>
                <a:cs typeface="Calibri"/>
              </a:rPr>
              <a:t>t</a:t>
            </a:r>
            <a:r>
              <a:rPr sz="2800" spc="-5" dirty="0">
                <a:solidFill>
                  <a:srgbClr val="000000"/>
                </a:solidFill>
                <a:latin typeface="Calibri"/>
                <a:cs typeface="Calibri"/>
              </a:rPr>
              <a:t> </a:t>
            </a:r>
            <a:r>
              <a:rPr sz="2800" dirty="0">
                <a:solidFill>
                  <a:srgbClr val="000000"/>
                </a:solidFill>
                <a:latin typeface="Calibri"/>
                <a:cs typeface="Calibri"/>
              </a:rPr>
              <a:t>a</a:t>
            </a:r>
            <a:r>
              <a:rPr sz="2800" spc="-5" dirty="0">
                <a:solidFill>
                  <a:srgbClr val="000000"/>
                </a:solidFill>
                <a:latin typeface="Calibri"/>
                <a:cs typeface="Calibri"/>
              </a:rPr>
              <a:t> fil</a:t>
            </a:r>
            <a:r>
              <a:rPr sz="2800" dirty="0">
                <a:solidFill>
                  <a:srgbClr val="000000"/>
                </a:solidFill>
                <a:latin typeface="Calibri"/>
                <a:cs typeface="Calibri"/>
              </a:rPr>
              <a:t>e</a:t>
            </a:r>
            <a:r>
              <a:rPr sz="2800" spc="5" dirty="0">
                <a:solidFill>
                  <a:srgbClr val="000000"/>
                </a:solidFill>
                <a:latin typeface="Calibri"/>
                <a:cs typeface="Calibri"/>
              </a:rPr>
              <a:t> </a:t>
            </a:r>
            <a:r>
              <a:rPr sz="2800" spc="-5" dirty="0">
                <a:solidFill>
                  <a:srgbClr val="000000"/>
                </a:solidFill>
                <a:latin typeface="Calibri"/>
                <a:cs typeface="Calibri"/>
              </a:rPr>
              <a:t>strea</a:t>
            </a:r>
            <a:r>
              <a:rPr sz="2800" dirty="0">
                <a:solidFill>
                  <a:srgbClr val="000000"/>
                </a:solidFill>
                <a:latin typeface="Calibri"/>
                <a:cs typeface="Calibri"/>
              </a:rPr>
              <a:t>m</a:t>
            </a:r>
            <a:r>
              <a:rPr sz="2800" spc="-5" dirty="0">
                <a:solidFill>
                  <a:srgbClr val="000000"/>
                </a:solidFill>
                <a:latin typeface="Calibri"/>
                <a:cs typeface="Calibri"/>
              </a:rPr>
              <a:t> i</a:t>
            </a:r>
            <a:r>
              <a:rPr sz="2800" dirty="0">
                <a:solidFill>
                  <a:srgbClr val="000000"/>
                </a:solidFill>
                <a:latin typeface="Calibri"/>
                <a:cs typeface="Calibri"/>
              </a:rPr>
              <a:t>s</a:t>
            </a:r>
            <a:r>
              <a:rPr sz="2800" spc="5" dirty="0">
                <a:solidFill>
                  <a:srgbClr val="000000"/>
                </a:solidFill>
                <a:latin typeface="Calibri"/>
                <a:cs typeface="Calibri"/>
              </a:rPr>
              <a:t> </a:t>
            </a:r>
            <a:r>
              <a:rPr sz="2800" spc="-5" dirty="0">
                <a:solidFill>
                  <a:srgbClr val="000000"/>
                </a:solidFill>
                <a:latin typeface="Calibri"/>
                <a:cs typeface="Calibri"/>
              </a:rPr>
              <a:t>alway</a:t>
            </a:r>
            <a:r>
              <a:rPr sz="2800" dirty="0">
                <a:solidFill>
                  <a:srgbClr val="000000"/>
                </a:solidFill>
                <a:latin typeface="Calibri"/>
                <a:cs typeface="Calibri"/>
              </a:rPr>
              <a:t>s</a:t>
            </a:r>
            <a:r>
              <a:rPr sz="2800" spc="-5" dirty="0">
                <a:solidFill>
                  <a:srgbClr val="000000"/>
                </a:solidFill>
                <a:latin typeface="Calibri"/>
                <a:cs typeface="Calibri"/>
              </a:rPr>
              <a:t> opened successfully</a:t>
            </a:r>
            <a:endParaRPr lang="en-US" sz="2800" spc="-5" dirty="0">
              <a:solidFill>
                <a:srgbClr val="000000"/>
              </a:solidFill>
              <a:latin typeface="Calibri"/>
              <a:cs typeface="Calibri"/>
            </a:endParaRPr>
          </a:p>
          <a:p>
            <a:pPr marR="5080" indent="-635">
              <a:lnSpc>
                <a:spcPct val="100000"/>
              </a:lnSpc>
            </a:pPr>
            <a:endParaRPr sz="2800" dirty="0">
              <a:latin typeface="Calibri"/>
              <a:cs typeface="Calibri"/>
            </a:endParaRPr>
          </a:p>
          <a:p>
            <a:pPr>
              <a:spcBef>
                <a:spcPts val="675"/>
              </a:spcBef>
            </a:pPr>
            <a:r>
              <a:rPr sz="2800" spc="-540" dirty="0">
                <a:solidFill>
                  <a:srgbClr val="000000"/>
                </a:solidFill>
                <a:latin typeface="Calibri"/>
                <a:cs typeface="Calibri"/>
              </a:rPr>
              <a:t>− </a:t>
            </a:r>
            <a:r>
              <a:rPr lang="en-US" sz="2800" spc="-540" dirty="0">
                <a:solidFill>
                  <a:srgbClr val="000000"/>
                </a:solidFill>
                <a:latin typeface="Calibri"/>
                <a:cs typeface="Calibri"/>
              </a:rPr>
              <a:t>                 </a:t>
            </a:r>
            <a:r>
              <a:rPr sz="2400" spc="-5" dirty="0">
                <a:solidFill>
                  <a:srgbClr val="000000"/>
                </a:solidFill>
                <a:latin typeface="Calibri"/>
                <a:cs typeface="Calibri"/>
              </a:rPr>
              <a:t>Incorrect </a:t>
            </a:r>
            <a:r>
              <a:rPr sz="2400" dirty="0">
                <a:solidFill>
                  <a:srgbClr val="000000"/>
                </a:solidFill>
                <a:latin typeface="Calibri"/>
                <a:cs typeface="Calibri"/>
              </a:rPr>
              <a:t>file</a:t>
            </a:r>
            <a:r>
              <a:rPr sz="2400" spc="-5" dirty="0">
                <a:solidFill>
                  <a:srgbClr val="000000"/>
                </a:solidFill>
                <a:latin typeface="Calibri"/>
                <a:cs typeface="Calibri"/>
              </a:rPr>
              <a:t> </a:t>
            </a:r>
            <a:r>
              <a:rPr sz="2400" dirty="0">
                <a:solidFill>
                  <a:srgbClr val="000000"/>
                </a:solidFill>
                <a:latin typeface="Calibri"/>
                <a:cs typeface="Calibri"/>
              </a:rPr>
              <a:t>name</a:t>
            </a:r>
            <a:r>
              <a:rPr lang="en-AU" sz="2400" dirty="0">
                <a:solidFill>
                  <a:srgbClr val="000000"/>
                </a:solidFill>
                <a:latin typeface="Calibri"/>
                <a:cs typeface="Calibri"/>
              </a:rPr>
              <a:t>: </a:t>
            </a:r>
            <a:r>
              <a:rPr lang="en-AU" spc="-5" dirty="0" err="1">
                <a:solidFill>
                  <a:srgbClr val="000000"/>
                </a:solidFill>
              </a:rPr>
              <a:t>inFile.open</a:t>
            </a:r>
            <a:r>
              <a:rPr lang="en-AU" spc="-5" dirty="0">
                <a:solidFill>
                  <a:srgbClr val="000000"/>
                </a:solidFill>
              </a:rPr>
              <a:t>("</a:t>
            </a:r>
            <a:r>
              <a:rPr lang="en-AU" spc="-5" dirty="0" err="1">
                <a:solidFill>
                  <a:srgbClr val="CC0000"/>
                </a:solidFill>
              </a:rPr>
              <a:t>names.txl</a:t>
            </a:r>
            <a:r>
              <a:rPr lang="en-AU" spc="-5" dirty="0">
                <a:solidFill>
                  <a:srgbClr val="000000"/>
                </a:solidFill>
              </a:rPr>
              <a:t>");</a:t>
            </a:r>
            <a:endParaRPr lang="en-AU" dirty="0"/>
          </a:p>
          <a:p>
            <a:pPr>
              <a:lnSpc>
                <a:spcPct val="100000"/>
              </a:lnSpc>
              <a:spcBef>
                <a:spcPts val="675"/>
              </a:spcBef>
            </a:pPr>
            <a:endParaRPr sz="2400" dirty="0">
              <a:latin typeface="Calibri"/>
              <a:cs typeface="Calibri"/>
            </a:endParaRPr>
          </a:p>
        </p:txBody>
      </p:sp>
      <p:sp>
        <p:nvSpPr>
          <p:cNvPr id="5" name="object 5"/>
          <p:cNvSpPr txBox="1"/>
          <p:nvPr/>
        </p:nvSpPr>
        <p:spPr>
          <a:xfrm>
            <a:off x="241300" y="2678430"/>
            <a:ext cx="4291965" cy="1201547"/>
          </a:xfrm>
          <a:prstGeom prst="rect">
            <a:avLst/>
          </a:prstGeom>
        </p:spPr>
        <p:txBody>
          <a:bodyPr vert="horz" wrap="square" lIns="0" tIns="0" rIns="0" bIns="0" rtlCol="0">
            <a:spAutoFit/>
          </a:bodyPr>
          <a:lstStyle/>
          <a:p>
            <a:pPr marL="469265" marR="5080" indent="-457200">
              <a:lnSpc>
                <a:spcPct val="116100"/>
              </a:lnSpc>
            </a:pPr>
            <a:r>
              <a:rPr sz="2800" spc="-540" dirty="0">
                <a:latin typeface="Calibri"/>
                <a:cs typeface="Calibri"/>
              </a:rPr>
              <a:t>−</a:t>
            </a:r>
            <a:r>
              <a:rPr lang="en-US" sz="2800" spc="-540" dirty="0">
                <a:latin typeface="Calibri"/>
                <a:cs typeface="Calibri"/>
              </a:rPr>
              <a:t>                </a:t>
            </a:r>
            <a:r>
              <a:rPr sz="2800" spc="-540" dirty="0">
                <a:latin typeface="Calibri"/>
                <a:cs typeface="Calibri"/>
              </a:rPr>
              <a:t> </a:t>
            </a:r>
            <a:r>
              <a:rPr sz="2400" spc="-5" dirty="0">
                <a:latin typeface="Calibri"/>
                <a:cs typeface="Calibri"/>
              </a:rPr>
              <a:t>Incorrect </a:t>
            </a:r>
            <a:r>
              <a:rPr sz="2400" dirty="0">
                <a:latin typeface="Calibri"/>
                <a:cs typeface="Calibri"/>
              </a:rPr>
              <a:t>file</a:t>
            </a:r>
            <a:r>
              <a:rPr sz="2400" spc="-5" dirty="0">
                <a:latin typeface="Calibri"/>
                <a:cs typeface="Calibri"/>
              </a:rPr>
              <a:t> openin</a:t>
            </a:r>
            <a:r>
              <a:rPr sz="2400" dirty="0">
                <a:latin typeface="Calibri"/>
                <a:cs typeface="Calibri"/>
              </a:rPr>
              <a:t>g </a:t>
            </a:r>
            <a:r>
              <a:rPr sz="2400" spc="-5" dirty="0">
                <a:latin typeface="Calibri"/>
                <a:cs typeface="Calibri"/>
              </a:rPr>
              <a:t>mode </a:t>
            </a:r>
            <a:r>
              <a:rPr sz="2000" spc="-5" dirty="0">
                <a:latin typeface="Courier New"/>
                <a:cs typeface="Courier New"/>
              </a:rPr>
              <a:t>ifstream</a:t>
            </a:r>
            <a:r>
              <a:rPr sz="2000" dirty="0">
                <a:latin typeface="Courier New"/>
                <a:cs typeface="Courier New"/>
              </a:rPr>
              <a:t> </a:t>
            </a:r>
            <a:r>
              <a:rPr sz="2000" spc="-5" dirty="0">
                <a:latin typeface="Courier New"/>
                <a:cs typeface="Courier New"/>
              </a:rPr>
              <a:t>inFile; inFile.open(</a:t>
            </a:r>
            <a:r>
              <a:rPr sz="2000" dirty="0">
                <a:latin typeface="Courier New"/>
                <a:cs typeface="Courier New"/>
              </a:rPr>
              <a:t> </a:t>
            </a:r>
            <a:r>
              <a:rPr sz="2000" spc="-5" dirty="0">
                <a:latin typeface="Courier New"/>
                <a:cs typeface="Courier New"/>
              </a:rPr>
              <a:t>"names.txt",</a:t>
            </a:r>
            <a:endParaRPr sz="2000" dirty="0">
              <a:latin typeface="Courier New"/>
              <a:cs typeface="Courier New"/>
            </a:endParaRPr>
          </a:p>
        </p:txBody>
      </p:sp>
      <p:sp>
        <p:nvSpPr>
          <p:cNvPr id="6" name="object 6"/>
          <p:cNvSpPr txBox="1"/>
          <p:nvPr/>
        </p:nvSpPr>
        <p:spPr>
          <a:xfrm>
            <a:off x="4533265" y="3616713"/>
            <a:ext cx="2006600" cy="307777"/>
          </a:xfrm>
          <a:prstGeom prst="rect">
            <a:avLst/>
          </a:prstGeom>
        </p:spPr>
        <p:txBody>
          <a:bodyPr vert="horz" wrap="square" lIns="0" tIns="0" rIns="0" bIns="0" rtlCol="0">
            <a:spAutoFit/>
          </a:bodyPr>
          <a:lstStyle/>
          <a:p>
            <a:pPr marL="12700">
              <a:lnSpc>
                <a:spcPct val="100000"/>
              </a:lnSpc>
            </a:pPr>
            <a:r>
              <a:rPr sz="2000" spc="-5" dirty="0" err="1">
                <a:solidFill>
                  <a:srgbClr val="CC0000"/>
                </a:solidFill>
                <a:latin typeface="Courier New"/>
                <a:cs typeface="Courier New"/>
              </a:rPr>
              <a:t>i</a:t>
            </a:r>
            <a:r>
              <a:rPr lang="en-AU" sz="2000" spc="-5" dirty="0">
                <a:solidFill>
                  <a:srgbClr val="CC0000"/>
                </a:solidFill>
                <a:latin typeface="Courier New"/>
                <a:cs typeface="Courier New"/>
              </a:rPr>
              <a:t>so</a:t>
            </a:r>
            <a:r>
              <a:rPr sz="2000" spc="-5" dirty="0">
                <a:solidFill>
                  <a:srgbClr val="CC0000"/>
                </a:solidFill>
                <a:latin typeface="Courier New"/>
                <a:cs typeface="Courier New"/>
              </a:rPr>
              <a:t>::trunc </a:t>
            </a:r>
            <a:r>
              <a:rPr sz="2000" spc="-5" dirty="0">
                <a:latin typeface="Courier New"/>
                <a:cs typeface="Courier New"/>
              </a:rPr>
              <a:t>);</a:t>
            </a:r>
            <a:endParaRPr sz="2000" dirty="0">
              <a:latin typeface="Courier New"/>
              <a:cs typeface="Courier New"/>
            </a:endParaRPr>
          </a:p>
        </p:txBody>
      </p:sp>
      <p:sp>
        <p:nvSpPr>
          <p:cNvPr id="7" name="object 7"/>
          <p:cNvSpPr txBox="1"/>
          <p:nvPr/>
        </p:nvSpPr>
        <p:spPr>
          <a:xfrm>
            <a:off x="241300" y="4314825"/>
            <a:ext cx="9601200" cy="3008516"/>
          </a:xfrm>
          <a:prstGeom prst="rect">
            <a:avLst/>
          </a:prstGeom>
        </p:spPr>
        <p:txBody>
          <a:bodyPr vert="horz" wrap="square" lIns="0" tIns="0" rIns="0" bIns="0" rtlCol="0">
            <a:spAutoFit/>
          </a:bodyPr>
          <a:lstStyle/>
          <a:p>
            <a:pPr marL="201930" indent="-189230">
              <a:lnSpc>
                <a:spcPct val="100000"/>
              </a:lnSpc>
              <a:buSzPct val="116666"/>
              <a:buFont typeface="Calibri"/>
              <a:buChar char="−"/>
              <a:tabLst>
                <a:tab pos="202565" algn="l"/>
              </a:tabLst>
            </a:pPr>
            <a:r>
              <a:rPr lang="en-US" sz="2400" spc="-5" dirty="0">
                <a:latin typeface="Calibri"/>
                <a:cs typeface="Calibri"/>
              </a:rPr>
              <a:t> </a:t>
            </a:r>
            <a:r>
              <a:rPr sz="2400" spc="-5" dirty="0">
                <a:latin typeface="Calibri"/>
                <a:cs typeface="Calibri"/>
              </a:rPr>
              <a:t>Not </a:t>
            </a:r>
            <a:r>
              <a:rPr sz="2400" dirty="0">
                <a:latin typeface="Calibri"/>
                <a:cs typeface="Calibri"/>
              </a:rPr>
              <a:t>enough</a:t>
            </a:r>
            <a:r>
              <a:rPr sz="2400" spc="-15" dirty="0">
                <a:latin typeface="Calibri"/>
                <a:cs typeface="Calibri"/>
              </a:rPr>
              <a:t> </a:t>
            </a:r>
            <a:r>
              <a:rPr sz="2400" spc="-5" dirty="0">
                <a:latin typeface="Calibri"/>
                <a:cs typeface="Calibri"/>
              </a:rPr>
              <a:t>roo</a:t>
            </a:r>
            <a:r>
              <a:rPr sz="2400" dirty="0">
                <a:latin typeface="Calibri"/>
                <a:cs typeface="Calibri"/>
              </a:rPr>
              <a:t>m</a:t>
            </a:r>
            <a:r>
              <a:rPr sz="2400" spc="-10" dirty="0">
                <a:latin typeface="Calibri"/>
                <a:cs typeface="Calibri"/>
              </a:rPr>
              <a:t> </a:t>
            </a:r>
            <a:r>
              <a:rPr sz="2400" spc="-5" dirty="0">
                <a:latin typeface="Calibri"/>
                <a:cs typeface="Calibri"/>
              </a:rPr>
              <a:t>o</a:t>
            </a:r>
            <a:r>
              <a:rPr sz="2400" dirty="0">
                <a:latin typeface="Calibri"/>
                <a:cs typeface="Calibri"/>
              </a:rPr>
              <a:t>n</a:t>
            </a:r>
            <a:r>
              <a:rPr sz="2400" spc="-1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har</a:t>
            </a:r>
            <a:r>
              <a:rPr sz="2400" dirty="0">
                <a:latin typeface="Calibri"/>
                <a:cs typeface="Calibri"/>
              </a:rPr>
              <a:t>d </a:t>
            </a:r>
            <a:r>
              <a:rPr sz="2400" spc="-5" dirty="0">
                <a:latin typeface="Calibri"/>
                <a:cs typeface="Calibri"/>
              </a:rPr>
              <a:t>drive</a:t>
            </a:r>
            <a:endParaRPr lang="en-US" sz="2400" spc="-5" dirty="0">
              <a:latin typeface="Calibri"/>
              <a:cs typeface="Calibri"/>
            </a:endParaRPr>
          </a:p>
          <a:p>
            <a:pPr marL="12700">
              <a:lnSpc>
                <a:spcPct val="100000"/>
              </a:lnSpc>
              <a:buSzPct val="116666"/>
              <a:tabLst>
                <a:tab pos="202565" algn="l"/>
              </a:tabLst>
            </a:pPr>
            <a:endParaRPr sz="2400" dirty="0">
              <a:latin typeface="Calibri"/>
              <a:cs typeface="Calibri"/>
            </a:endParaRPr>
          </a:p>
          <a:p>
            <a:pPr marL="203200" indent="-190500">
              <a:lnSpc>
                <a:spcPct val="100000"/>
              </a:lnSpc>
              <a:spcBef>
                <a:spcPts val="675"/>
              </a:spcBef>
              <a:buSzPct val="116666"/>
              <a:buFont typeface="Calibri"/>
              <a:buChar char="−"/>
              <a:tabLst>
                <a:tab pos="203200" algn="l"/>
              </a:tabLst>
            </a:pPr>
            <a:r>
              <a:rPr lang="en-US" sz="2400" spc="-5" dirty="0">
                <a:latin typeface="Calibri"/>
                <a:cs typeface="Calibri"/>
              </a:rPr>
              <a:t>  </a:t>
            </a:r>
            <a:r>
              <a:rPr sz="2400" spc="-5" dirty="0">
                <a:latin typeface="Calibri"/>
                <a:cs typeface="Calibri"/>
              </a:rPr>
              <a:t>Hardware</a:t>
            </a:r>
            <a:r>
              <a:rPr sz="2400" spc="5" dirty="0">
                <a:latin typeface="Calibri"/>
                <a:cs typeface="Calibri"/>
              </a:rPr>
              <a:t> </a:t>
            </a:r>
            <a:r>
              <a:rPr sz="2400" dirty="0">
                <a:latin typeface="Calibri"/>
                <a:cs typeface="Calibri"/>
              </a:rPr>
              <a:t>failure</a:t>
            </a:r>
            <a:endParaRPr lang="en-US" sz="2400" dirty="0">
              <a:latin typeface="Calibri"/>
              <a:cs typeface="Calibri"/>
            </a:endParaRPr>
          </a:p>
          <a:p>
            <a:pPr marL="203200" indent="-190500">
              <a:lnSpc>
                <a:spcPct val="100000"/>
              </a:lnSpc>
              <a:spcBef>
                <a:spcPts val="675"/>
              </a:spcBef>
              <a:buSzPct val="116666"/>
              <a:buFont typeface="Calibri"/>
              <a:buChar char="−"/>
              <a:tabLst>
                <a:tab pos="203200" algn="l"/>
              </a:tabLst>
            </a:pPr>
            <a:endParaRPr lang="en-US" sz="2400" dirty="0">
              <a:latin typeface="Calibri"/>
              <a:cs typeface="Calibri"/>
            </a:endParaRPr>
          </a:p>
          <a:p>
            <a:pPr marL="203200" indent="-190500">
              <a:lnSpc>
                <a:spcPct val="100000"/>
              </a:lnSpc>
              <a:spcBef>
                <a:spcPts val="675"/>
              </a:spcBef>
              <a:buSzPct val="116666"/>
              <a:buFont typeface="Calibri"/>
              <a:buChar char="−"/>
              <a:tabLst>
                <a:tab pos="203200" algn="l"/>
              </a:tabLst>
            </a:pPr>
            <a:endParaRPr lang="en-US" sz="2400" dirty="0">
              <a:latin typeface="Calibri"/>
              <a:cs typeface="Calibri"/>
            </a:endParaRPr>
          </a:p>
          <a:p>
            <a:pPr marL="203200" indent="-190500">
              <a:lnSpc>
                <a:spcPct val="100000"/>
              </a:lnSpc>
              <a:spcBef>
                <a:spcPts val="675"/>
              </a:spcBef>
              <a:buSzPct val="116666"/>
              <a:buFont typeface="Calibri"/>
              <a:buChar char="−"/>
              <a:tabLst>
                <a:tab pos="203200" algn="l"/>
              </a:tabLst>
            </a:pPr>
            <a:endParaRPr sz="2400" dirty="0">
              <a:latin typeface="Calibri"/>
              <a:cs typeface="Calibri"/>
            </a:endParaRPr>
          </a:p>
          <a:p>
            <a:pPr marL="12700">
              <a:lnSpc>
                <a:spcPct val="100000"/>
              </a:lnSpc>
              <a:spcBef>
                <a:spcPts val="535"/>
              </a:spcBef>
            </a:pPr>
            <a:r>
              <a:rPr sz="2400" spc="-5" dirty="0">
                <a:solidFill>
                  <a:srgbClr val="9A0000"/>
                </a:solidFill>
                <a:latin typeface="Calibri"/>
                <a:cs typeface="Calibri"/>
              </a:rPr>
              <a:t>Yo</a:t>
            </a:r>
            <a:r>
              <a:rPr sz="2400" dirty="0">
                <a:solidFill>
                  <a:srgbClr val="9A0000"/>
                </a:solidFill>
                <a:latin typeface="Calibri"/>
                <a:cs typeface="Calibri"/>
              </a:rPr>
              <a:t>u</a:t>
            </a:r>
            <a:r>
              <a:rPr sz="2400" spc="-5" dirty="0">
                <a:solidFill>
                  <a:srgbClr val="9A0000"/>
                </a:solidFill>
                <a:latin typeface="Calibri"/>
                <a:cs typeface="Calibri"/>
              </a:rPr>
              <a:t> </a:t>
            </a:r>
            <a:r>
              <a:rPr sz="2400" dirty="0">
                <a:solidFill>
                  <a:srgbClr val="9A0000"/>
                </a:solidFill>
                <a:latin typeface="Calibri"/>
                <a:cs typeface="Calibri"/>
              </a:rPr>
              <a:t>always</a:t>
            </a:r>
            <a:r>
              <a:rPr sz="2400" spc="-10" dirty="0">
                <a:solidFill>
                  <a:srgbClr val="9A0000"/>
                </a:solidFill>
                <a:latin typeface="Calibri"/>
                <a:cs typeface="Calibri"/>
              </a:rPr>
              <a:t> </a:t>
            </a:r>
            <a:r>
              <a:rPr sz="2400" spc="-5" dirty="0">
                <a:solidFill>
                  <a:srgbClr val="9A0000"/>
                </a:solidFill>
                <a:latin typeface="Calibri"/>
                <a:cs typeface="Calibri"/>
              </a:rPr>
              <a:t>mus</a:t>
            </a:r>
            <a:r>
              <a:rPr sz="2400" dirty="0">
                <a:solidFill>
                  <a:srgbClr val="9A0000"/>
                </a:solidFill>
                <a:latin typeface="Calibri"/>
                <a:cs typeface="Calibri"/>
              </a:rPr>
              <a:t>t</a:t>
            </a:r>
            <a:r>
              <a:rPr sz="2400" spc="-15" dirty="0">
                <a:solidFill>
                  <a:srgbClr val="9A0000"/>
                </a:solidFill>
                <a:latin typeface="Calibri"/>
                <a:cs typeface="Calibri"/>
              </a:rPr>
              <a:t> </a:t>
            </a:r>
            <a:r>
              <a:rPr sz="2400" spc="-10" dirty="0">
                <a:solidFill>
                  <a:srgbClr val="9A0000"/>
                </a:solidFill>
                <a:latin typeface="Calibri"/>
                <a:cs typeface="Calibri"/>
              </a:rPr>
              <a:t>chec</a:t>
            </a:r>
            <a:r>
              <a:rPr sz="2400" spc="-5" dirty="0">
                <a:solidFill>
                  <a:srgbClr val="9A0000"/>
                </a:solidFill>
                <a:latin typeface="Calibri"/>
                <a:cs typeface="Calibri"/>
              </a:rPr>
              <a:t>k th</a:t>
            </a:r>
            <a:r>
              <a:rPr sz="2400" dirty="0">
                <a:solidFill>
                  <a:srgbClr val="9A0000"/>
                </a:solidFill>
                <a:latin typeface="Calibri"/>
                <a:cs typeface="Calibri"/>
              </a:rPr>
              <a:t>e</a:t>
            </a:r>
            <a:r>
              <a:rPr sz="2400" spc="-5" dirty="0">
                <a:solidFill>
                  <a:srgbClr val="9A0000"/>
                </a:solidFill>
                <a:latin typeface="Calibri"/>
                <a:cs typeface="Calibri"/>
              </a:rPr>
              <a:t> statu</a:t>
            </a:r>
            <a:r>
              <a:rPr sz="2400" dirty="0">
                <a:solidFill>
                  <a:srgbClr val="9A0000"/>
                </a:solidFill>
                <a:latin typeface="Calibri"/>
                <a:cs typeface="Calibri"/>
              </a:rPr>
              <a:t>s</a:t>
            </a:r>
            <a:r>
              <a:rPr sz="2400" spc="-5" dirty="0">
                <a:solidFill>
                  <a:srgbClr val="9A0000"/>
                </a:solidFill>
                <a:latin typeface="Calibri"/>
                <a:cs typeface="Calibri"/>
              </a:rPr>
              <a:t> </a:t>
            </a:r>
            <a:r>
              <a:rPr sz="2400" spc="-10" dirty="0">
                <a:solidFill>
                  <a:srgbClr val="9A0000"/>
                </a:solidFill>
                <a:latin typeface="Calibri"/>
                <a:cs typeface="Calibri"/>
              </a:rPr>
              <a:t>o</a:t>
            </a:r>
            <a:r>
              <a:rPr sz="2400" dirty="0">
                <a:solidFill>
                  <a:srgbClr val="9A0000"/>
                </a:solidFill>
                <a:latin typeface="Calibri"/>
                <a:cs typeface="Calibri"/>
              </a:rPr>
              <a:t>f</a:t>
            </a:r>
            <a:r>
              <a:rPr sz="2400" spc="-5" dirty="0">
                <a:solidFill>
                  <a:srgbClr val="9A0000"/>
                </a:solidFill>
                <a:latin typeface="Calibri"/>
                <a:cs typeface="Calibri"/>
              </a:rPr>
              <a:t> </a:t>
            </a:r>
            <a:r>
              <a:rPr sz="2400" dirty="0">
                <a:solidFill>
                  <a:srgbClr val="9A0000"/>
                </a:solidFill>
                <a:latin typeface="Calibri"/>
                <a:cs typeface="Calibri"/>
              </a:rPr>
              <a:t>a </a:t>
            </a:r>
            <a:r>
              <a:rPr sz="2400" spc="-10" dirty="0">
                <a:solidFill>
                  <a:srgbClr val="9A0000"/>
                </a:solidFill>
                <a:latin typeface="Calibri"/>
                <a:cs typeface="Calibri"/>
              </a:rPr>
              <a:t>strea</a:t>
            </a:r>
            <a:r>
              <a:rPr sz="2400" spc="-5" dirty="0">
                <a:solidFill>
                  <a:srgbClr val="9A0000"/>
                </a:solidFill>
                <a:latin typeface="Calibri"/>
                <a:cs typeface="Calibri"/>
              </a:rPr>
              <a:t>m</a:t>
            </a:r>
            <a:r>
              <a:rPr sz="2400" dirty="0">
                <a:solidFill>
                  <a:srgbClr val="9A0000"/>
                </a:solidFill>
                <a:latin typeface="Calibri"/>
                <a:cs typeface="Calibri"/>
              </a:rPr>
              <a:t> </a:t>
            </a:r>
            <a:r>
              <a:rPr sz="2400" spc="-5" dirty="0">
                <a:solidFill>
                  <a:srgbClr val="9A0000"/>
                </a:solidFill>
                <a:latin typeface="Calibri"/>
                <a:cs typeface="Calibri"/>
              </a:rPr>
              <a:t>after usin</a:t>
            </a:r>
            <a:r>
              <a:rPr sz="2400" dirty="0">
                <a:solidFill>
                  <a:srgbClr val="9A0000"/>
                </a:solidFill>
                <a:latin typeface="Calibri"/>
                <a:cs typeface="Calibri"/>
              </a:rPr>
              <a:t>g</a:t>
            </a:r>
            <a:r>
              <a:rPr sz="2400" spc="-5" dirty="0">
                <a:solidFill>
                  <a:srgbClr val="9A0000"/>
                </a:solidFill>
                <a:latin typeface="Calibri"/>
                <a:cs typeface="Calibri"/>
              </a:rPr>
              <a:t> </a:t>
            </a:r>
            <a:r>
              <a:rPr sz="2400" spc="-5" dirty="0">
                <a:solidFill>
                  <a:srgbClr val="9A0000"/>
                </a:solidFill>
                <a:latin typeface="Courier New"/>
                <a:cs typeface="Courier New"/>
              </a:rPr>
              <a:t>open</a:t>
            </a:r>
            <a:endParaRPr sz="2400" dirty="0">
              <a:latin typeface="Courier New"/>
              <a:cs typeface="Courier New"/>
            </a:endParaRPr>
          </a:p>
        </p:txBody>
      </p:sp>
    </p:spTree>
    <p:extLst>
      <p:ext uri="{BB962C8B-B14F-4D97-AF65-F5344CB8AC3E}">
        <p14:creationId xmlns:p14="http://schemas.microsoft.com/office/powerpoint/2010/main" val="3200257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836420">
              <a:lnSpc>
                <a:spcPct val="100000"/>
              </a:lnSpc>
            </a:pPr>
            <a:r>
              <a:rPr spc="-5" dirty="0"/>
              <a:t>Open</a:t>
            </a:r>
            <a:r>
              <a:rPr spc="5" dirty="0"/>
              <a:t> </a:t>
            </a:r>
            <a:r>
              <a:rPr dirty="0"/>
              <a:t>File</a:t>
            </a:r>
            <a:r>
              <a:rPr spc="5" dirty="0"/>
              <a:t> </a:t>
            </a:r>
            <a:r>
              <a:rPr spc="-5" dirty="0"/>
              <a:t>Errors</a:t>
            </a:r>
          </a:p>
        </p:txBody>
      </p:sp>
      <p:sp>
        <p:nvSpPr>
          <p:cNvPr id="4" name="object 4"/>
          <p:cNvSpPr txBox="1"/>
          <p:nvPr/>
        </p:nvSpPr>
        <p:spPr>
          <a:xfrm>
            <a:off x="1322203" y="1769764"/>
            <a:ext cx="6140450" cy="1877060"/>
          </a:xfrm>
          <a:prstGeom prst="rect">
            <a:avLst/>
          </a:prstGeom>
        </p:spPr>
        <p:txBody>
          <a:bodyPr vert="horz" wrap="square" lIns="0" tIns="0" rIns="0" bIns="0" rtlCol="0">
            <a:spAutoFit/>
          </a:bodyPr>
          <a:lstStyle/>
          <a:p>
            <a:pPr marL="12700">
              <a:lnSpc>
                <a:spcPct val="100000"/>
              </a:lnSpc>
            </a:pPr>
            <a:r>
              <a:rPr sz="1800" spc="-5" dirty="0">
                <a:solidFill>
                  <a:srgbClr val="0000FF"/>
                </a:solidFill>
                <a:latin typeface="Courier New"/>
                <a:cs typeface="Courier New"/>
              </a:rPr>
              <a:t>#includ</a:t>
            </a:r>
            <a:r>
              <a:rPr sz="1800" dirty="0">
                <a:solidFill>
                  <a:srgbClr val="0000FF"/>
                </a:solidFill>
                <a:latin typeface="Courier New"/>
                <a:cs typeface="Courier New"/>
              </a:rPr>
              <a:t>e</a:t>
            </a:r>
            <a:r>
              <a:rPr sz="1800" spc="-10" dirty="0">
                <a:solidFill>
                  <a:srgbClr val="0000FF"/>
                </a:solidFill>
                <a:latin typeface="Courier New"/>
                <a:cs typeface="Courier New"/>
              </a:rPr>
              <a:t> </a:t>
            </a:r>
            <a:r>
              <a:rPr sz="1800" spc="-5" dirty="0">
                <a:latin typeface="Courier New"/>
                <a:cs typeface="Courier New"/>
              </a:rPr>
              <a:t>&lt;iostream&gt;</a:t>
            </a:r>
            <a:endParaRPr sz="1800">
              <a:latin typeface="Courier New"/>
              <a:cs typeface="Courier New"/>
            </a:endParaRPr>
          </a:p>
          <a:p>
            <a:pPr marL="12700" marR="3388995">
              <a:lnSpc>
                <a:spcPct val="100000"/>
              </a:lnSpc>
              <a:spcBef>
                <a:spcPts val="5"/>
              </a:spcBef>
            </a:pPr>
            <a:r>
              <a:rPr sz="1800" spc="-5" dirty="0">
                <a:solidFill>
                  <a:srgbClr val="0000FF"/>
                </a:solidFill>
                <a:latin typeface="Courier New"/>
                <a:cs typeface="Courier New"/>
              </a:rPr>
              <a:t>#includ</a:t>
            </a:r>
            <a:r>
              <a:rPr sz="1800" dirty="0">
                <a:solidFill>
                  <a:srgbClr val="0000FF"/>
                </a:solidFill>
                <a:latin typeface="Courier New"/>
                <a:cs typeface="Courier New"/>
              </a:rPr>
              <a:t>e</a:t>
            </a:r>
            <a:r>
              <a:rPr sz="1800" spc="-15" dirty="0">
                <a:solidFill>
                  <a:srgbClr val="0000FF"/>
                </a:solidFill>
                <a:latin typeface="Courier New"/>
                <a:cs typeface="Courier New"/>
              </a:rPr>
              <a:t> </a:t>
            </a:r>
            <a:r>
              <a:rPr sz="1800" spc="-5" dirty="0">
                <a:latin typeface="Courier New"/>
                <a:cs typeface="Courier New"/>
              </a:rPr>
              <a:t>&lt;fstream&gt; </a:t>
            </a:r>
            <a:r>
              <a:rPr sz="1800" spc="-5" dirty="0">
                <a:solidFill>
                  <a:srgbClr val="0000FF"/>
                </a:solidFill>
                <a:latin typeface="Courier New"/>
                <a:cs typeface="Courier New"/>
              </a:rPr>
              <a:t>usin</a:t>
            </a:r>
            <a:r>
              <a:rPr sz="1800" dirty="0">
                <a:solidFill>
                  <a:srgbClr val="0000FF"/>
                </a:solidFill>
                <a:latin typeface="Courier New"/>
                <a:cs typeface="Courier New"/>
              </a:rPr>
              <a:t>g</a:t>
            </a:r>
            <a:r>
              <a:rPr sz="1800" spc="-15" dirty="0">
                <a:solidFill>
                  <a:srgbClr val="0000FF"/>
                </a:solidFill>
                <a:latin typeface="Courier New"/>
                <a:cs typeface="Courier New"/>
              </a:rPr>
              <a:t> </a:t>
            </a:r>
            <a:r>
              <a:rPr sz="1800" spc="-5" dirty="0">
                <a:solidFill>
                  <a:srgbClr val="0000FF"/>
                </a:solidFill>
                <a:latin typeface="Courier New"/>
                <a:cs typeface="Courier New"/>
              </a:rPr>
              <a:t>namespac</a:t>
            </a:r>
            <a:r>
              <a:rPr sz="1800" dirty="0">
                <a:solidFill>
                  <a:srgbClr val="0000FF"/>
                </a:solidFill>
                <a:latin typeface="Courier New"/>
                <a:cs typeface="Courier New"/>
              </a:rPr>
              <a:t>e</a:t>
            </a:r>
            <a:r>
              <a:rPr sz="1800" spc="-10" dirty="0">
                <a:solidFill>
                  <a:srgbClr val="0000FF"/>
                </a:solidFill>
                <a:latin typeface="Courier New"/>
                <a:cs typeface="Courier New"/>
              </a:rPr>
              <a:t> </a:t>
            </a:r>
            <a:r>
              <a:rPr sz="1800" spc="-5" dirty="0">
                <a:latin typeface="Courier New"/>
                <a:cs typeface="Courier New"/>
              </a:rPr>
              <a:t>std; </a:t>
            </a:r>
            <a:r>
              <a:rPr sz="1800" spc="-5" dirty="0">
                <a:solidFill>
                  <a:srgbClr val="0000FF"/>
                </a:solidFill>
                <a:latin typeface="Courier New"/>
                <a:cs typeface="Courier New"/>
              </a:rPr>
              <a:t>in</a:t>
            </a:r>
            <a:r>
              <a:rPr sz="1800" dirty="0">
                <a:solidFill>
                  <a:srgbClr val="0000FF"/>
                </a:solidFill>
                <a:latin typeface="Courier New"/>
                <a:cs typeface="Courier New"/>
              </a:rPr>
              <a:t>t</a:t>
            </a:r>
            <a:r>
              <a:rPr sz="1800" spc="-15" dirty="0">
                <a:solidFill>
                  <a:srgbClr val="0000FF"/>
                </a:solidFill>
                <a:latin typeface="Courier New"/>
                <a:cs typeface="Courier New"/>
              </a:rPr>
              <a:t> </a:t>
            </a:r>
            <a:r>
              <a:rPr sz="1800" spc="-10" dirty="0">
                <a:latin typeface="Courier New"/>
                <a:cs typeface="Courier New"/>
              </a:rPr>
              <a:t>main()</a:t>
            </a:r>
            <a:endParaRPr sz="1800">
              <a:latin typeface="Courier New"/>
              <a:cs typeface="Courier New"/>
            </a:endParaRPr>
          </a:p>
          <a:p>
            <a:pPr marL="12700">
              <a:lnSpc>
                <a:spcPct val="100000"/>
              </a:lnSpc>
            </a:pPr>
            <a:r>
              <a:rPr sz="1800" dirty="0">
                <a:latin typeface="Courier New"/>
                <a:cs typeface="Courier New"/>
              </a:rPr>
              <a:t>{</a:t>
            </a:r>
            <a:endParaRPr sz="1800">
              <a:latin typeface="Courier New"/>
              <a:cs typeface="Courier New"/>
            </a:endParaRPr>
          </a:p>
          <a:p>
            <a:pPr marL="558800" marR="5080">
              <a:lnSpc>
                <a:spcPct val="100000"/>
              </a:lnSpc>
              <a:tabLst>
                <a:tab pos="3669665" algn="l"/>
              </a:tabLst>
            </a:pPr>
            <a:r>
              <a:rPr sz="1800" spc="-10" dirty="0">
                <a:latin typeface="Courier New"/>
                <a:cs typeface="Courier New"/>
              </a:rPr>
              <a:t>ifstrea</a:t>
            </a:r>
            <a:r>
              <a:rPr sz="1800" dirty="0">
                <a:latin typeface="Courier New"/>
                <a:cs typeface="Courier New"/>
              </a:rPr>
              <a:t>m</a:t>
            </a:r>
            <a:r>
              <a:rPr sz="1800" spc="-10" dirty="0">
                <a:latin typeface="Courier New"/>
                <a:cs typeface="Courier New"/>
              </a:rPr>
              <a:t> inData</a:t>
            </a:r>
            <a:r>
              <a:rPr sz="1800" dirty="0">
                <a:latin typeface="Courier New"/>
                <a:cs typeface="Courier New"/>
              </a:rPr>
              <a:t>;	</a:t>
            </a:r>
            <a:r>
              <a:rPr sz="1800" spc="-5" dirty="0">
                <a:solidFill>
                  <a:srgbClr val="008000"/>
                </a:solidFill>
                <a:latin typeface="Courier New"/>
                <a:cs typeface="Courier New"/>
              </a:rPr>
              <a:t>//declar</a:t>
            </a:r>
            <a:r>
              <a:rPr sz="1800" dirty="0">
                <a:solidFill>
                  <a:srgbClr val="008000"/>
                </a:solidFill>
                <a:latin typeface="Courier New"/>
                <a:cs typeface="Courier New"/>
              </a:rPr>
              <a:t>e</a:t>
            </a:r>
            <a:r>
              <a:rPr sz="1800" spc="-15" dirty="0">
                <a:solidFill>
                  <a:srgbClr val="008000"/>
                </a:solidFill>
                <a:latin typeface="Courier New"/>
                <a:cs typeface="Courier New"/>
              </a:rPr>
              <a:t> </a:t>
            </a:r>
            <a:r>
              <a:rPr sz="1800" spc="-5" dirty="0">
                <a:solidFill>
                  <a:srgbClr val="008000"/>
                </a:solidFill>
                <a:latin typeface="Courier New"/>
                <a:cs typeface="Courier New"/>
              </a:rPr>
              <a:t>a</a:t>
            </a:r>
            <a:r>
              <a:rPr sz="1800" dirty="0">
                <a:solidFill>
                  <a:srgbClr val="008000"/>
                </a:solidFill>
                <a:latin typeface="Courier New"/>
                <a:cs typeface="Courier New"/>
              </a:rPr>
              <a:t>n</a:t>
            </a:r>
            <a:r>
              <a:rPr sz="1800" spc="-15" dirty="0">
                <a:solidFill>
                  <a:srgbClr val="008000"/>
                </a:solidFill>
                <a:latin typeface="Courier New"/>
                <a:cs typeface="Courier New"/>
              </a:rPr>
              <a:t> </a:t>
            </a:r>
            <a:r>
              <a:rPr sz="1800" spc="-5" dirty="0">
                <a:solidFill>
                  <a:srgbClr val="008000"/>
                </a:solidFill>
                <a:latin typeface="Courier New"/>
                <a:cs typeface="Courier New"/>
              </a:rPr>
              <a:t>input </a:t>
            </a:r>
            <a:r>
              <a:rPr sz="1800" spc="-5" dirty="0">
                <a:solidFill>
                  <a:srgbClr val="0000FF"/>
                </a:solidFill>
                <a:latin typeface="Courier New"/>
                <a:cs typeface="Courier New"/>
              </a:rPr>
              <a:t>cha</a:t>
            </a:r>
            <a:r>
              <a:rPr sz="1800" dirty="0">
                <a:solidFill>
                  <a:srgbClr val="0000FF"/>
                </a:solidFill>
                <a:latin typeface="Courier New"/>
                <a:cs typeface="Courier New"/>
              </a:rPr>
              <a:t>r</a:t>
            </a:r>
            <a:r>
              <a:rPr sz="1800" spc="-15" dirty="0">
                <a:solidFill>
                  <a:srgbClr val="0000FF"/>
                </a:solidFill>
                <a:latin typeface="Courier New"/>
                <a:cs typeface="Courier New"/>
              </a:rPr>
              <a:t> </a:t>
            </a:r>
            <a:r>
              <a:rPr sz="1800" spc="-10" dirty="0">
                <a:latin typeface="Courier New"/>
                <a:cs typeface="Courier New"/>
              </a:rPr>
              <a:t>fileName[</a:t>
            </a:r>
            <a:r>
              <a:rPr sz="1800" dirty="0">
                <a:latin typeface="Courier New"/>
                <a:cs typeface="Courier New"/>
              </a:rPr>
              <a:t>]</a:t>
            </a:r>
            <a:r>
              <a:rPr sz="1800" spc="-10" dirty="0">
                <a:latin typeface="Courier New"/>
                <a:cs typeface="Courier New"/>
              </a:rPr>
              <a:t> </a:t>
            </a:r>
            <a:r>
              <a:rPr sz="1800" dirty="0">
                <a:latin typeface="Courier New"/>
                <a:cs typeface="Courier New"/>
              </a:rPr>
              <a:t>=</a:t>
            </a:r>
            <a:r>
              <a:rPr sz="1800" spc="-10" dirty="0">
                <a:latin typeface="Courier New"/>
                <a:cs typeface="Courier New"/>
              </a:rPr>
              <a:t> "exams.txt";</a:t>
            </a:r>
            <a:endParaRPr sz="1800">
              <a:latin typeface="Courier New"/>
              <a:cs typeface="Courier New"/>
            </a:endParaRPr>
          </a:p>
        </p:txBody>
      </p:sp>
      <p:sp>
        <p:nvSpPr>
          <p:cNvPr id="5" name="object 5"/>
          <p:cNvSpPr txBox="1"/>
          <p:nvPr/>
        </p:nvSpPr>
        <p:spPr>
          <a:xfrm>
            <a:off x="7573636" y="3130173"/>
            <a:ext cx="1527810" cy="254000"/>
          </a:xfrm>
          <a:prstGeom prst="rect">
            <a:avLst/>
          </a:prstGeom>
        </p:spPr>
        <p:txBody>
          <a:bodyPr vert="horz" wrap="square" lIns="0" tIns="0" rIns="0" bIns="0" rtlCol="0">
            <a:spAutoFit/>
          </a:bodyPr>
          <a:lstStyle/>
          <a:p>
            <a:pPr marL="12700">
              <a:lnSpc>
                <a:spcPct val="100000"/>
              </a:lnSpc>
            </a:pPr>
            <a:r>
              <a:rPr sz="1800" spc="-5" dirty="0">
                <a:solidFill>
                  <a:srgbClr val="008000"/>
                </a:solidFill>
                <a:latin typeface="Courier New"/>
                <a:cs typeface="Courier New"/>
              </a:rPr>
              <a:t>fil</a:t>
            </a:r>
            <a:r>
              <a:rPr sz="1800" dirty="0">
                <a:solidFill>
                  <a:srgbClr val="008000"/>
                </a:solidFill>
                <a:latin typeface="Courier New"/>
                <a:cs typeface="Courier New"/>
              </a:rPr>
              <a:t>e</a:t>
            </a:r>
            <a:r>
              <a:rPr sz="1800" spc="-15" dirty="0">
                <a:solidFill>
                  <a:srgbClr val="008000"/>
                </a:solidFill>
                <a:latin typeface="Courier New"/>
                <a:cs typeface="Courier New"/>
              </a:rPr>
              <a:t> </a:t>
            </a:r>
            <a:r>
              <a:rPr sz="1800" spc="-5" dirty="0">
                <a:solidFill>
                  <a:srgbClr val="008000"/>
                </a:solidFill>
                <a:latin typeface="Courier New"/>
                <a:cs typeface="Courier New"/>
              </a:rPr>
              <a:t>stream</a:t>
            </a:r>
            <a:endParaRPr sz="1800">
              <a:latin typeface="Courier New"/>
              <a:cs typeface="Courier New"/>
            </a:endParaRPr>
          </a:p>
        </p:txBody>
      </p:sp>
      <p:sp>
        <p:nvSpPr>
          <p:cNvPr id="6" name="object 6"/>
          <p:cNvSpPr txBox="1"/>
          <p:nvPr/>
        </p:nvSpPr>
        <p:spPr>
          <a:xfrm>
            <a:off x="1868557" y="3954642"/>
            <a:ext cx="3439160" cy="107823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inData.open</a:t>
            </a:r>
            <a:r>
              <a:rPr sz="1800" dirty="0">
                <a:latin typeface="Courier New"/>
                <a:cs typeface="Courier New"/>
              </a:rPr>
              <a:t>(</a:t>
            </a:r>
            <a:r>
              <a:rPr sz="1800" spc="-10" dirty="0">
                <a:latin typeface="Courier New"/>
                <a:cs typeface="Courier New"/>
              </a:rPr>
              <a:t> </a:t>
            </a:r>
            <a:r>
              <a:rPr sz="1800" spc="-5" dirty="0">
                <a:latin typeface="Courier New"/>
                <a:cs typeface="Courier New"/>
              </a:rPr>
              <a:t>fileNam</a:t>
            </a:r>
            <a:r>
              <a:rPr sz="1800" dirty="0">
                <a:latin typeface="Courier New"/>
                <a:cs typeface="Courier New"/>
              </a:rPr>
              <a:t>e</a:t>
            </a:r>
            <a:r>
              <a:rPr sz="1800" spc="-15" dirty="0">
                <a:latin typeface="Courier New"/>
                <a:cs typeface="Courier New"/>
              </a:rPr>
              <a:t> </a:t>
            </a:r>
            <a:r>
              <a:rPr sz="1800" spc="-5" dirty="0">
                <a:latin typeface="Courier New"/>
                <a:cs typeface="Courier New"/>
              </a:rPr>
              <a:t>);</a:t>
            </a:r>
            <a:endParaRPr sz="1800">
              <a:latin typeface="Courier New"/>
              <a:cs typeface="Courier New"/>
            </a:endParaRPr>
          </a:p>
          <a:p>
            <a:pPr marL="12700">
              <a:lnSpc>
                <a:spcPct val="100000"/>
              </a:lnSpc>
              <a:tabLst>
                <a:tab pos="2333625" algn="l"/>
              </a:tabLst>
            </a:pPr>
            <a:r>
              <a:rPr sz="1800" b="1" spc="-10" dirty="0">
                <a:solidFill>
                  <a:srgbClr val="0000FF"/>
                </a:solidFill>
                <a:latin typeface="Courier New"/>
                <a:cs typeface="Courier New"/>
              </a:rPr>
              <a:t>if</a:t>
            </a:r>
            <a:r>
              <a:rPr sz="1800" b="1" dirty="0">
                <a:latin typeface="Courier New"/>
                <a:cs typeface="Courier New"/>
              </a:rPr>
              <a:t>(</a:t>
            </a:r>
            <a:r>
              <a:rPr sz="1800" b="1" spc="-15" dirty="0">
                <a:latin typeface="Courier New"/>
                <a:cs typeface="Courier New"/>
              </a:rPr>
              <a:t> </a:t>
            </a:r>
            <a:r>
              <a:rPr sz="1800" b="1" spc="-5" dirty="0">
                <a:latin typeface="Courier New"/>
                <a:cs typeface="Courier New"/>
              </a:rPr>
              <a:t>!inDat</a:t>
            </a:r>
            <a:r>
              <a:rPr sz="1800" b="1" dirty="0">
                <a:latin typeface="Courier New"/>
                <a:cs typeface="Courier New"/>
              </a:rPr>
              <a:t>a</a:t>
            </a:r>
            <a:r>
              <a:rPr sz="1800" b="1" spc="-15" dirty="0">
                <a:latin typeface="Courier New"/>
                <a:cs typeface="Courier New"/>
              </a:rPr>
              <a:t> </a:t>
            </a:r>
            <a:r>
              <a:rPr sz="1800" b="1" dirty="0">
                <a:latin typeface="Courier New"/>
                <a:cs typeface="Courier New"/>
              </a:rPr>
              <a:t>)	</a:t>
            </a:r>
            <a:r>
              <a:rPr sz="1800" b="1" spc="-5" dirty="0">
                <a:solidFill>
                  <a:srgbClr val="008000"/>
                </a:solidFill>
                <a:latin typeface="Courier New"/>
                <a:cs typeface="Courier New"/>
              </a:rPr>
              <a:t>/</a:t>
            </a:r>
            <a:r>
              <a:rPr sz="1800" b="1" dirty="0">
                <a:solidFill>
                  <a:srgbClr val="008000"/>
                </a:solidFill>
                <a:latin typeface="Courier New"/>
                <a:cs typeface="Courier New"/>
              </a:rPr>
              <a:t>/</a:t>
            </a:r>
            <a:r>
              <a:rPr sz="1800" b="1" spc="-15" dirty="0">
                <a:solidFill>
                  <a:srgbClr val="008000"/>
                </a:solidFill>
                <a:latin typeface="Courier New"/>
                <a:cs typeface="Courier New"/>
              </a:rPr>
              <a:t> </a:t>
            </a:r>
            <a:r>
              <a:rPr sz="1800" b="1" spc="-5" dirty="0">
                <a:solidFill>
                  <a:srgbClr val="008000"/>
                </a:solidFill>
                <a:latin typeface="Courier New"/>
                <a:cs typeface="Courier New"/>
              </a:rPr>
              <a:t>check</a:t>
            </a:r>
            <a:endParaRPr sz="1800">
              <a:latin typeface="Courier New"/>
              <a:cs typeface="Courier New"/>
            </a:endParaRPr>
          </a:p>
          <a:p>
            <a:pPr marL="12700">
              <a:lnSpc>
                <a:spcPct val="100000"/>
              </a:lnSpc>
            </a:pPr>
            <a:r>
              <a:rPr sz="1800" dirty="0">
                <a:latin typeface="Courier New"/>
                <a:cs typeface="Courier New"/>
              </a:rPr>
              <a:t>{</a:t>
            </a:r>
            <a:endParaRPr sz="1800">
              <a:latin typeface="Courier New"/>
              <a:cs typeface="Courier New"/>
            </a:endParaRPr>
          </a:p>
          <a:p>
            <a:pPr marL="422275">
              <a:lnSpc>
                <a:spcPct val="100000"/>
              </a:lnSpc>
              <a:spcBef>
                <a:spcPts val="5"/>
              </a:spcBef>
            </a:pPr>
            <a:r>
              <a:rPr sz="1800" spc="-10" dirty="0">
                <a:latin typeface="Courier New"/>
                <a:cs typeface="Courier New"/>
              </a:rPr>
              <a:t>cer</a:t>
            </a:r>
            <a:r>
              <a:rPr sz="1800" dirty="0">
                <a:latin typeface="Courier New"/>
                <a:cs typeface="Courier New"/>
              </a:rPr>
              <a:t>r</a:t>
            </a:r>
            <a:r>
              <a:rPr sz="1800" spc="-10" dirty="0">
                <a:latin typeface="Courier New"/>
                <a:cs typeface="Courier New"/>
              </a:rPr>
              <a:t> &lt;</a:t>
            </a:r>
            <a:r>
              <a:rPr sz="1800" dirty="0">
                <a:latin typeface="Courier New"/>
                <a:cs typeface="Courier New"/>
              </a:rPr>
              <a:t>&lt;</a:t>
            </a:r>
            <a:r>
              <a:rPr sz="1800" spc="-10" dirty="0">
                <a:latin typeface="Courier New"/>
                <a:cs typeface="Courier New"/>
              </a:rPr>
              <a:t> "Erro</a:t>
            </a:r>
            <a:r>
              <a:rPr sz="1800" dirty="0">
                <a:latin typeface="Courier New"/>
                <a:cs typeface="Courier New"/>
              </a:rPr>
              <a:t>r</a:t>
            </a:r>
            <a:r>
              <a:rPr sz="1800" spc="-10" dirty="0">
                <a:latin typeface="Courier New"/>
                <a:cs typeface="Courier New"/>
              </a:rPr>
              <a:t> opening</a:t>
            </a:r>
            <a:endParaRPr sz="1800">
              <a:latin typeface="Courier New"/>
              <a:cs typeface="Courier New"/>
            </a:endParaRPr>
          </a:p>
        </p:txBody>
      </p:sp>
      <p:sp>
        <p:nvSpPr>
          <p:cNvPr id="7" name="object 7"/>
          <p:cNvSpPr txBox="1"/>
          <p:nvPr/>
        </p:nvSpPr>
        <p:spPr>
          <a:xfrm>
            <a:off x="5418166" y="3954642"/>
            <a:ext cx="3094990" cy="528320"/>
          </a:xfrm>
          <a:prstGeom prst="rect">
            <a:avLst/>
          </a:prstGeom>
        </p:spPr>
        <p:txBody>
          <a:bodyPr vert="horz" wrap="square" lIns="0" tIns="0" rIns="0" bIns="0" rtlCol="0">
            <a:spAutoFit/>
          </a:bodyPr>
          <a:lstStyle/>
          <a:p>
            <a:pPr marL="624840">
              <a:lnSpc>
                <a:spcPct val="100000"/>
              </a:lnSpc>
            </a:pPr>
            <a:r>
              <a:rPr sz="1800" spc="-5" dirty="0">
                <a:solidFill>
                  <a:srgbClr val="008000"/>
                </a:solidFill>
                <a:latin typeface="Courier New"/>
                <a:cs typeface="Courier New"/>
              </a:rPr>
              <a:t>/</a:t>
            </a:r>
            <a:r>
              <a:rPr sz="1800" dirty="0">
                <a:solidFill>
                  <a:srgbClr val="008000"/>
                </a:solidFill>
                <a:latin typeface="Courier New"/>
                <a:cs typeface="Courier New"/>
              </a:rPr>
              <a:t>/</a:t>
            </a:r>
            <a:r>
              <a:rPr sz="1800" spc="-15" dirty="0">
                <a:solidFill>
                  <a:srgbClr val="008000"/>
                </a:solidFill>
                <a:latin typeface="Courier New"/>
                <a:cs typeface="Courier New"/>
              </a:rPr>
              <a:t> </a:t>
            </a:r>
            <a:r>
              <a:rPr sz="1800" spc="-5" dirty="0">
                <a:solidFill>
                  <a:srgbClr val="008000"/>
                </a:solidFill>
                <a:latin typeface="Courier New"/>
                <a:cs typeface="Courier New"/>
              </a:rPr>
              <a:t>ope</a:t>
            </a:r>
            <a:r>
              <a:rPr sz="1800" dirty="0">
                <a:solidFill>
                  <a:srgbClr val="008000"/>
                </a:solidFill>
                <a:latin typeface="Courier New"/>
                <a:cs typeface="Courier New"/>
              </a:rPr>
              <a:t>n</a:t>
            </a:r>
            <a:r>
              <a:rPr sz="1800" spc="-15" dirty="0">
                <a:solidFill>
                  <a:srgbClr val="008000"/>
                </a:solidFill>
                <a:latin typeface="Courier New"/>
                <a:cs typeface="Courier New"/>
              </a:rPr>
              <a:t> </a:t>
            </a:r>
            <a:r>
              <a:rPr sz="1800" spc="-5" dirty="0">
                <a:solidFill>
                  <a:srgbClr val="008000"/>
                </a:solidFill>
                <a:latin typeface="Courier New"/>
                <a:cs typeface="Courier New"/>
              </a:rPr>
              <a:t>inpu</a:t>
            </a:r>
            <a:r>
              <a:rPr sz="1800" dirty="0">
                <a:solidFill>
                  <a:srgbClr val="008000"/>
                </a:solidFill>
                <a:latin typeface="Courier New"/>
                <a:cs typeface="Courier New"/>
              </a:rPr>
              <a:t>t</a:t>
            </a:r>
            <a:r>
              <a:rPr sz="1800" spc="-15" dirty="0">
                <a:solidFill>
                  <a:srgbClr val="008000"/>
                </a:solidFill>
                <a:latin typeface="Courier New"/>
                <a:cs typeface="Courier New"/>
              </a:rPr>
              <a:t> </a:t>
            </a:r>
            <a:r>
              <a:rPr sz="1800" spc="-5" dirty="0">
                <a:solidFill>
                  <a:srgbClr val="008000"/>
                </a:solidFill>
                <a:latin typeface="Courier New"/>
                <a:cs typeface="Courier New"/>
              </a:rPr>
              <a:t>file</a:t>
            </a:r>
            <a:endParaRPr sz="1800">
              <a:latin typeface="Courier New"/>
              <a:cs typeface="Courier New"/>
            </a:endParaRPr>
          </a:p>
          <a:p>
            <a:pPr marL="12700">
              <a:lnSpc>
                <a:spcPct val="100000"/>
              </a:lnSpc>
            </a:pPr>
            <a:r>
              <a:rPr sz="1800" b="1" spc="-5" dirty="0">
                <a:solidFill>
                  <a:srgbClr val="008000"/>
                </a:solidFill>
                <a:latin typeface="Courier New"/>
                <a:cs typeface="Courier New"/>
              </a:rPr>
              <a:t>i</a:t>
            </a:r>
            <a:r>
              <a:rPr sz="1800" b="1" dirty="0">
                <a:solidFill>
                  <a:srgbClr val="008000"/>
                </a:solidFill>
                <a:latin typeface="Courier New"/>
                <a:cs typeface="Courier New"/>
              </a:rPr>
              <a:t>f</a:t>
            </a:r>
            <a:r>
              <a:rPr sz="1800" b="1" spc="-15" dirty="0">
                <a:solidFill>
                  <a:srgbClr val="008000"/>
                </a:solidFill>
                <a:latin typeface="Courier New"/>
                <a:cs typeface="Courier New"/>
              </a:rPr>
              <a:t> </a:t>
            </a:r>
            <a:r>
              <a:rPr sz="1800" b="1" spc="-5" dirty="0">
                <a:solidFill>
                  <a:srgbClr val="008000"/>
                </a:solidFill>
                <a:latin typeface="Courier New"/>
                <a:cs typeface="Courier New"/>
              </a:rPr>
              <a:t>ope</a:t>
            </a:r>
            <a:r>
              <a:rPr sz="1800" b="1" dirty="0">
                <a:solidFill>
                  <a:srgbClr val="008000"/>
                </a:solidFill>
                <a:latin typeface="Courier New"/>
                <a:cs typeface="Courier New"/>
              </a:rPr>
              <a:t>n</a:t>
            </a:r>
            <a:r>
              <a:rPr sz="1800" b="1" spc="-15" dirty="0">
                <a:solidFill>
                  <a:srgbClr val="008000"/>
                </a:solidFill>
                <a:latin typeface="Courier New"/>
                <a:cs typeface="Courier New"/>
              </a:rPr>
              <a:t> </a:t>
            </a:r>
            <a:r>
              <a:rPr sz="1800" b="1" spc="-5" dirty="0">
                <a:solidFill>
                  <a:srgbClr val="008000"/>
                </a:solidFill>
                <a:latin typeface="Courier New"/>
                <a:cs typeface="Courier New"/>
              </a:rPr>
              <a:t>failed</a:t>
            </a:r>
            <a:endParaRPr sz="1800">
              <a:latin typeface="Courier New"/>
              <a:cs typeface="Courier New"/>
            </a:endParaRPr>
          </a:p>
        </p:txBody>
      </p:sp>
      <p:sp>
        <p:nvSpPr>
          <p:cNvPr id="8" name="object 8"/>
          <p:cNvSpPr txBox="1"/>
          <p:nvPr/>
        </p:nvSpPr>
        <p:spPr>
          <a:xfrm>
            <a:off x="5418349" y="4778356"/>
            <a:ext cx="2073275" cy="254000"/>
          </a:xfrm>
          <a:prstGeom prst="rect">
            <a:avLst/>
          </a:prstGeom>
        </p:spPr>
        <p:txBody>
          <a:bodyPr vert="horz" wrap="square" lIns="0" tIns="0" rIns="0" bIns="0" rtlCol="0">
            <a:spAutoFit/>
          </a:bodyPr>
          <a:lstStyle/>
          <a:p>
            <a:pPr marL="12700">
              <a:lnSpc>
                <a:spcPct val="100000"/>
              </a:lnSpc>
            </a:pPr>
            <a:r>
              <a:rPr sz="1800" spc="-10" dirty="0">
                <a:latin typeface="Courier New"/>
                <a:cs typeface="Courier New"/>
              </a:rPr>
              <a:t>:</a:t>
            </a:r>
            <a:r>
              <a:rPr sz="1800" dirty="0">
                <a:latin typeface="Courier New"/>
                <a:cs typeface="Courier New"/>
              </a:rPr>
              <a:t>“</a:t>
            </a:r>
            <a:r>
              <a:rPr sz="1800" spc="-10" dirty="0">
                <a:latin typeface="Courier New"/>
                <a:cs typeface="Courier New"/>
              </a:rPr>
              <a:t> &lt;</a:t>
            </a:r>
            <a:r>
              <a:rPr sz="1800" dirty="0">
                <a:latin typeface="Courier New"/>
                <a:cs typeface="Courier New"/>
              </a:rPr>
              <a:t>&lt;</a:t>
            </a:r>
            <a:r>
              <a:rPr sz="1800" spc="-10" dirty="0">
                <a:latin typeface="Courier New"/>
                <a:cs typeface="Courier New"/>
              </a:rPr>
              <a:t> fileName;</a:t>
            </a:r>
            <a:endParaRPr sz="1800">
              <a:latin typeface="Courier New"/>
              <a:cs typeface="Courier New"/>
            </a:endParaRPr>
          </a:p>
        </p:txBody>
      </p:sp>
      <p:sp>
        <p:nvSpPr>
          <p:cNvPr id="9" name="object 9"/>
          <p:cNvSpPr txBox="1"/>
          <p:nvPr/>
        </p:nvSpPr>
        <p:spPr>
          <a:xfrm>
            <a:off x="2278505" y="5052676"/>
            <a:ext cx="5076190" cy="254000"/>
          </a:xfrm>
          <a:prstGeom prst="rect">
            <a:avLst/>
          </a:prstGeom>
        </p:spPr>
        <p:txBody>
          <a:bodyPr vert="horz" wrap="square" lIns="0" tIns="0" rIns="0" bIns="0" rtlCol="0">
            <a:spAutoFit/>
          </a:bodyPr>
          <a:lstStyle/>
          <a:p>
            <a:pPr marL="12700">
              <a:lnSpc>
                <a:spcPct val="100000"/>
              </a:lnSpc>
            </a:pPr>
            <a:r>
              <a:rPr sz="1800" spc="-5" dirty="0">
                <a:solidFill>
                  <a:srgbClr val="0000FF"/>
                </a:solidFill>
                <a:latin typeface="Courier New"/>
                <a:cs typeface="Courier New"/>
              </a:rPr>
              <a:t>retur</a:t>
            </a:r>
            <a:r>
              <a:rPr sz="1800" dirty="0">
                <a:solidFill>
                  <a:srgbClr val="0000FF"/>
                </a:solidFill>
                <a:latin typeface="Courier New"/>
                <a:cs typeface="Courier New"/>
              </a:rPr>
              <a:t>n</a:t>
            </a:r>
            <a:r>
              <a:rPr sz="1800" spc="-15" dirty="0">
                <a:solidFill>
                  <a:srgbClr val="0000FF"/>
                </a:solidFill>
                <a:latin typeface="Courier New"/>
                <a:cs typeface="Courier New"/>
              </a:rPr>
              <a:t> </a:t>
            </a:r>
            <a:r>
              <a:rPr sz="1800" spc="-5" dirty="0">
                <a:latin typeface="Courier New"/>
                <a:cs typeface="Courier New"/>
              </a:rPr>
              <a:t>-1</a:t>
            </a:r>
            <a:r>
              <a:rPr sz="1800" dirty="0">
                <a:latin typeface="Courier New"/>
                <a:cs typeface="Courier New"/>
              </a:rPr>
              <a:t>;</a:t>
            </a:r>
            <a:r>
              <a:rPr sz="1800" spc="-10" dirty="0">
                <a:latin typeface="Courier New"/>
                <a:cs typeface="Courier New"/>
              </a:rPr>
              <a:t> </a:t>
            </a:r>
            <a:r>
              <a:rPr sz="1800" spc="-5" dirty="0">
                <a:solidFill>
                  <a:srgbClr val="008000"/>
                </a:solidFill>
                <a:latin typeface="Courier New"/>
                <a:cs typeface="Courier New"/>
              </a:rPr>
              <a:t>/</a:t>
            </a:r>
            <a:r>
              <a:rPr sz="1800" dirty="0">
                <a:solidFill>
                  <a:srgbClr val="008000"/>
                </a:solidFill>
                <a:latin typeface="Courier New"/>
                <a:cs typeface="Courier New"/>
              </a:rPr>
              <a:t>/</a:t>
            </a:r>
            <a:r>
              <a:rPr sz="1800" spc="-15" dirty="0">
                <a:solidFill>
                  <a:srgbClr val="008000"/>
                </a:solidFill>
                <a:latin typeface="Courier New"/>
                <a:cs typeface="Courier New"/>
              </a:rPr>
              <a:t> </a:t>
            </a:r>
            <a:r>
              <a:rPr sz="1800" spc="-5" dirty="0">
                <a:solidFill>
                  <a:srgbClr val="008000"/>
                </a:solidFill>
                <a:latin typeface="Courier New"/>
                <a:cs typeface="Courier New"/>
              </a:rPr>
              <a:t>exi</a:t>
            </a:r>
            <a:r>
              <a:rPr sz="1800" dirty="0">
                <a:solidFill>
                  <a:srgbClr val="008000"/>
                </a:solidFill>
                <a:latin typeface="Courier New"/>
                <a:cs typeface="Courier New"/>
              </a:rPr>
              <a:t>t</a:t>
            </a:r>
            <a:r>
              <a:rPr sz="1800" spc="-15" dirty="0">
                <a:solidFill>
                  <a:srgbClr val="008000"/>
                </a:solidFill>
                <a:latin typeface="Courier New"/>
                <a:cs typeface="Courier New"/>
              </a:rPr>
              <a:t> </a:t>
            </a:r>
            <a:r>
              <a:rPr sz="1800" spc="-5" dirty="0">
                <a:solidFill>
                  <a:srgbClr val="008000"/>
                </a:solidFill>
                <a:latin typeface="Courier New"/>
                <a:cs typeface="Courier New"/>
              </a:rPr>
              <a:t>wit</a:t>
            </a:r>
            <a:r>
              <a:rPr sz="1800" dirty="0">
                <a:solidFill>
                  <a:srgbClr val="008000"/>
                </a:solidFill>
                <a:latin typeface="Courier New"/>
                <a:cs typeface="Courier New"/>
              </a:rPr>
              <a:t>h</a:t>
            </a:r>
            <a:r>
              <a:rPr sz="1800" spc="-15" dirty="0">
                <a:solidFill>
                  <a:srgbClr val="008000"/>
                </a:solidFill>
                <a:latin typeface="Courier New"/>
                <a:cs typeface="Courier New"/>
              </a:rPr>
              <a:t> </a:t>
            </a:r>
            <a:r>
              <a:rPr sz="1800" spc="-5" dirty="0">
                <a:solidFill>
                  <a:srgbClr val="008000"/>
                </a:solidFill>
                <a:latin typeface="Courier New"/>
                <a:cs typeface="Courier New"/>
              </a:rPr>
              <a:t>a</a:t>
            </a:r>
            <a:r>
              <a:rPr sz="1800" dirty="0">
                <a:solidFill>
                  <a:srgbClr val="008000"/>
                </a:solidFill>
                <a:latin typeface="Courier New"/>
                <a:cs typeface="Courier New"/>
              </a:rPr>
              <a:t>n</a:t>
            </a:r>
            <a:r>
              <a:rPr sz="1800" spc="-15" dirty="0">
                <a:solidFill>
                  <a:srgbClr val="008000"/>
                </a:solidFill>
                <a:latin typeface="Courier New"/>
                <a:cs typeface="Courier New"/>
              </a:rPr>
              <a:t> </a:t>
            </a:r>
            <a:r>
              <a:rPr sz="1800" spc="-5" dirty="0">
                <a:solidFill>
                  <a:srgbClr val="008000"/>
                </a:solidFill>
                <a:latin typeface="Courier New"/>
                <a:cs typeface="Courier New"/>
              </a:rPr>
              <a:t>erro</a:t>
            </a:r>
            <a:r>
              <a:rPr sz="1800" dirty="0">
                <a:solidFill>
                  <a:srgbClr val="008000"/>
                </a:solidFill>
                <a:latin typeface="Courier New"/>
                <a:cs typeface="Courier New"/>
              </a:rPr>
              <a:t>r</a:t>
            </a:r>
            <a:r>
              <a:rPr sz="1800" spc="-15" dirty="0">
                <a:solidFill>
                  <a:srgbClr val="008000"/>
                </a:solidFill>
                <a:latin typeface="Courier New"/>
                <a:cs typeface="Courier New"/>
              </a:rPr>
              <a:t> </a:t>
            </a:r>
            <a:r>
              <a:rPr sz="1800" spc="-5" dirty="0">
                <a:solidFill>
                  <a:srgbClr val="008000"/>
                </a:solidFill>
                <a:latin typeface="Courier New"/>
                <a:cs typeface="Courier New"/>
              </a:rPr>
              <a:t>code</a:t>
            </a:r>
            <a:endParaRPr sz="1800">
              <a:latin typeface="Courier New"/>
              <a:cs typeface="Courier New"/>
            </a:endParaRPr>
          </a:p>
        </p:txBody>
      </p:sp>
      <p:sp>
        <p:nvSpPr>
          <p:cNvPr id="10" name="object 10"/>
          <p:cNvSpPr txBox="1"/>
          <p:nvPr/>
        </p:nvSpPr>
        <p:spPr>
          <a:xfrm>
            <a:off x="1868557" y="5327751"/>
            <a:ext cx="2482215" cy="52832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a:p>
            <a:pPr marL="12700">
              <a:lnSpc>
                <a:spcPct val="100000"/>
              </a:lnSpc>
            </a:pPr>
            <a:r>
              <a:rPr sz="1800" spc="-10" dirty="0">
                <a:latin typeface="Courier New"/>
                <a:cs typeface="Courier New"/>
              </a:rPr>
              <a:t>inDat</a:t>
            </a:r>
            <a:r>
              <a:rPr sz="1800" dirty="0">
                <a:latin typeface="Courier New"/>
                <a:cs typeface="Courier New"/>
              </a:rPr>
              <a:t>a</a:t>
            </a:r>
            <a:r>
              <a:rPr sz="1800" spc="-15" dirty="0">
                <a:latin typeface="Courier New"/>
                <a:cs typeface="Courier New"/>
              </a:rPr>
              <a:t> </a:t>
            </a:r>
            <a:r>
              <a:rPr sz="1800" spc="-10" dirty="0">
                <a:latin typeface="Courier New"/>
                <a:cs typeface="Courier New"/>
              </a:rPr>
              <a:t>&gt;</a:t>
            </a:r>
            <a:r>
              <a:rPr sz="1800" dirty="0">
                <a:latin typeface="Courier New"/>
                <a:cs typeface="Courier New"/>
              </a:rPr>
              <a:t>&gt;</a:t>
            </a:r>
            <a:r>
              <a:rPr sz="1800" spc="-15" dirty="0">
                <a:latin typeface="Courier New"/>
                <a:cs typeface="Courier New"/>
              </a:rPr>
              <a:t> </a:t>
            </a:r>
            <a:r>
              <a:rPr sz="1800" spc="-10" dirty="0">
                <a:latin typeface="Courier New"/>
                <a:cs typeface="Courier New"/>
              </a:rPr>
              <a:t>lastName</a:t>
            </a:r>
            <a:endParaRPr sz="1800">
              <a:latin typeface="Courier New"/>
              <a:cs typeface="Courier New"/>
            </a:endParaRPr>
          </a:p>
        </p:txBody>
      </p:sp>
      <p:sp>
        <p:nvSpPr>
          <p:cNvPr id="11" name="object 11"/>
          <p:cNvSpPr txBox="1"/>
          <p:nvPr/>
        </p:nvSpPr>
        <p:spPr>
          <a:xfrm>
            <a:off x="4462207" y="5602070"/>
            <a:ext cx="3136900" cy="803910"/>
          </a:xfrm>
          <a:prstGeom prst="rect">
            <a:avLst/>
          </a:prstGeom>
        </p:spPr>
        <p:txBody>
          <a:bodyPr vert="horz" wrap="square" lIns="0" tIns="0" rIns="0" bIns="0" rtlCol="0">
            <a:spAutoFit/>
          </a:bodyPr>
          <a:lstStyle/>
          <a:p>
            <a:pPr marL="12700">
              <a:lnSpc>
                <a:spcPct val="100000"/>
              </a:lnSpc>
            </a:pPr>
            <a:r>
              <a:rPr sz="1800" spc="-10" dirty="0">
                <a:latin typeface="Courier New"/>
                <a:cs typeface="Courier New"/>
              </a:rPr>
              <a:t>&gt;</a:t>
            </a:r>
            <a:r>
              <a:rPr sz="1800" dirty="0">
                <a:latin typeface="Courier New"/>
                <a:cs typeface="Courier New"/>
              </a:rPr>
              <a:t>&gt;</a:t>
            </a:r>
            <a:r>
              <a:rPr sz="1800" spc="-15" dirty="0">
                <a:latin typeface="Courier New"/>
                <a:cs typeface="Courier New"/>
              </a:rPr>
              <a:t> </a:t>
            </a:r>
            <a:r>
              <a:rPr sz="1800" spc="-10" dirty="0">
                <a:latin typeface="Courier New"/>
                <a:cs typeface="Courier New"/>
              </a:rPr>
              <a:t>mark;</a:t>
            </a:r>
            <a:endParaRPr sz="1800">
              <a:latin typeface="Courier New"/>
              <a:cs typeface="Courier New"/>
            </a:endParaRPr>
          </a:p>
          <a:p>
            <a:pPr>
              <a:lnSpc>
                <a:spcPct val="100000"/>
              </a:lnSpc>
              <a:spcBef>
                <a:spcPts val="38"/>
              </a:spcBef>
            </a:pPr>
            <a:endParaRPr sz="1850">
              <a:latin typeface="Times New Roman"/>
              <a:cs typeface="Times New Roman"/>
            </a:endParaRPr>
          </a:p>
          <a:p>
            <a:pPr marL="666115">
              <a:lnSpc>
                <a:spcPct val="100000"/>
              </a:lnSpc>
            </a:pPr>
            <a:r>
              <a:rPr sz="1800" spc="-5" dirty="0">
                <a:solidFill>
                  <a:srgbClr val="008000"/>
                </a:solidFill>
                <a:latin typeface="Courier New"/>
                <a:cs typeface="Courier New"/>
              </a:rPr>
              <a:t>/</a:t>
            </a:r>
            <a:r>
              <a:rPr sz="1800" dirty="0">
                <a:solidFill>
                  <a:srgbClr val="008000"/>
                </a:solidFill>
                <a:latin typeface="Courier New"/>
                <a:cs typeface="Courier New"/>
              </a:rPr>
              <a:t>/</a:t>
            </a:r>
            <a:r>
              <a:rPr sz="1800" spc="-15" dirty="0">
                <a:solidFill>
                  <a:srgbClr val="008000"/>
                </a:solidFill>
                <a:latin typeface="Courier New"/>
                <a:cs typeface="Courier New"/>
              </a:rPr>
              <a:t> </a:t>
            </a:r>
            <a:r>
              <a:rPr sz="1800" spc="-5" dirty="0">
                <a:solidFill>
                  <a:srgbClr val="008000"/>
                </a:solidFill>
                <a:latin typeface="Courier New"/>
                <a:cs typeface="Courier New"/>
              </a:rPr>
              <a:t>Clos</a:t>
            </a:r>
            <a:r>
              <a:rPr sz="1800" dirty="0">
                <a:solidFill>
                  <a:srgbClr val="008000"/>
                </a:solidFill>
                <a:latin typeface="Courier New"/>
                <a:cs typeface="Courier New"/>
              </a:rPr>
              <a:t>e</a:t>
            </a:r>
            <a:r>
              <a:rPr sz="1800" spc="-15" dirty="0">
                <a:solidFill>
                  <a:srgbClr val="008000"/>
                </a:solidFill>
                <a:latin typeface="Courier New"/>
                <a:cs typeface="Courier New"/>
              </a:rPr>
              <a:t> </a:t>
            </a:r>
            <a:r>
              <a:rPr sz="1800" spc="-5" dirty="0">
                <a:solidFill>
                  <a:srgbClr val="008000"/>
                </a:solidFill>
                <a:latin typeface="Courier New"/>
                <a:cs typeface="Courier New"/>
              </a:rPr>
              <a:t>th</a:t>
            </a:r>
            <a:r>
              <a:rPr sz="1800" dirty="0">
                <a:solidFill>
                  <a:srgbClr val="008000"/>
                </a:solidFill>
                <a:latin typeface="Courier New"/>
                <a:cs typeface="Courier New"/>
              </a:rPr>
              <a:t>e</a:t>
            </a:r>
            <a:r>
              <a:rPr sz="1800" spc="-15" dirty="0">
                <a:solidFill>
                  <a:srgbClr val="008000"/>
                </a:solidFill>
                <a:latin typeface="Courier New"/>
                <a:cs typeface="Courier New"/>
              </a:rPr>
              <a:t> </a:t>
            </a:r>
            <a:r>
              <a:rPr sz="1800" spc="-5" dirty="0">
                <a:solidFill>
                  <a:srgbClr val="008000"/>
                </a:solidFill>
                <a:latin typeface="Courier New"/>
                <a:cs typeface="Courier New"/>
              </a:rPr>
              <a:t>input</a:t>
            </a:r>
            <a:endParaRPr sz="1800">
              <a:latin typeface="Courier New"/>
              <a:cs typeface="Courier New"/>
            </a:endParaRPr>
          </a:p>
        </p:txBody>
      </p:sp>
      <p:sp>
        <p:nvSpPr>
          <p:cNvPr id="12" name="object 12"/>
          <p:cNvSpPr txBox="1"/>
          <p:nvPr/>
        </p:nvSpPr>
        <p:spPr>
          <a:xfrm>
            <a:off x="1868557" y="6151465"/>
            <a:ext cx="2073275" cy="528320"/>
          </a:xfrm>
          <a:prstGeom prst="rect">
            <a:avLst/>
          </a:prstGeom>
        </p:spPr>
        <p:txBody>
          <a:bodyPr vert="horz" wrap="square" lIns="0" tIns="0" rIns="0" bIns="0" rtlCol="0">
            <a:spAutoFit/>
          </a:bodyPr>
          <a:lstStyle/>
          <a:p>
            <a:pPr marL="12700" marR="5080">
              <a:lnSpc>
                <a:spcPct val="100000"/>
              </a:lnSpc>
            </a:pPr>
            <a:r>
              <a:rPr sz="1800" spc="-5" dirty="0">
                <a:latin typeface="Courier New"/>
                <a:cs typeface="Courier New"/>
              </a:rPr>
              <a:t>inData.close(); </a:t>
            </a:r>
            <a:r>
              <a:rPr sz="1800" spc="-10" dirty="0">
                <a:solidFill>
                  <a:srgbClr val="0000FF"/>
                </a:solidFill>
                <a:latin typeface="Courier New"/>
                <a:cs typeface="Courier New"/>
              </a:rPr>
              <a:t>retur</a:t>
            </a:r>
            <a:r>
              <a:rPr sz="1800" dirty="0">
                <a:solidFill>
                  <a:srgbClr val="0000FF"/>
                </a:solidFill>
                <a:latin typeface="Courier New"/>
                <a:cs typeface="Courier New"/>
              </a:rPr>
              <a:t>n</a:t>
            </a:r>
            <a:r>
              <a:rPr sz="1800" spc="-10" dirty="0">
                <a:solidFill>
                  <a:srgbClr val="0000FF"/>
                </a:solidFill>
                <a:latin typeface="Courier New"/>
                <a:cs typeface="Courier New"/>
              </a:rPr>
              <a:t> </a:t>
            </a:r>
            <a:r>
              <a:rPr sz="1800" spc="-5" dirty="0">
                <a:latin typeface="Courier New"/>
                <a:cs typeface="Courier New"/>
              </a:rPr>
              <a:t>0;</a:t>
            </a:r>
            <a:endParaRPr sz="1800">
              <a:latin typeface="Courier New"/>
              <a:cs typeface="Courier New"/>
            </a:endParaRPr>
          </a:p>
        </p:txBody>
      </p:sp>
      <p:sp>
        <p:nvSpPr>
          <p:cNvPr id="13" name="object 13"/>
          <p:cNvSpPr txBox="1"/>
          <p:nvPr/>
        </p:nvSpPr>
        <p:spPr>
          <a:xfrm>
            <a:off x="7709538" y="6151465"/>
            <a:ext cx="571500" cy="254000"/>
          </a:xfrm>
          <a:prstGeom prst="rect">
            <a:avLst/>
          </a:prstGeom>
        </p:spPr>
        <p:txBody>
          <a:bodyPr vert="horz" wrap="square" lIns="0" tIns="0" rIns="0" bIns="0" rtlCol="0">
            <a:spAutoFit/>
          </a:bodyPr>
          <a:lstStyle/>
          <a:p>
            <a:pPr marL="12700">
              <a:lnSpc>
                <a:spcPct val="100000"/>
              </a:lnSpc>
            </a:pPr>
            <a:r>
              <a:rPr sz="1800" spc="-5" dirty="0">
                <a:solidFill>
                  <a:srgbClr val="008000"/>
                </a:solidFill>
                <a:latin typeface="Courier New"/>
                <a:cs typeface="Courier New"/>
              </a:rPr>
              <a:t>file</a:t>
            </a:r>
            <a:endParaRPr sz="1800">
              <a:latin typeface="Courier New"/>
              <a:cs typeface="Courier New"/>
            </a:endParaRPr>
          </a:p>
        </p:txBody>
      </p:sp>
      <p:sp>
        <p:nvSpPr>
          <p:cNvPr id="14" name="object 14"/>
          <p:cNvSpPr txBox="1"/>
          <p:nvPr/>
        </p:nvSpPr>
        <p:spPr>
          <a:xfrm>
            <a:off x="1322203" y="6700859"/>
            <a:ext cx="162560" cy="25400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p:txBody>
      </p:sp>
    </p:spTree>
    <p:extLst>
      <p:ext uri="{BB962C8B-B14F-4D97-AF65-F5344CB8AC3E}">
        <p14:creationId xmlns:p14="http://schemas.microsoft.com/office/powerpoint/2010/main" val="125554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5187" y="1141158"/>
            <a:ext cx="7542530" cy="584200"/>
          </a:xfrm>
          <a:prstGeom prst="rect">
            <a:avLst/>
          </a:prstGeom>
        </p:spPr>
        <p:txBody>
          <a:bodyPr vert="horz" wrap="square" lIns="0" tIns="0" rIns="0" bIns="0" rtlCol="0">
            <a:spAutoFit/>
          </a:bodyPr>
          <a:lstStyle/>
          <a:p>
            <a:pPr marL="12700">
              <a:lnSpc>
                <a:spcPct val="100000"/>
              </a:lnSpc>
            </a:pPr>
            <a:r>
              <a:rPr spc="-5" dirty="0"/>
              <a:t>Stream</a:t>
            </a:r>
            <a:r>
              <a:rPr spc="10" dirty="0"/>
              <a:t> </a:t>
            </a:r>
            <a:r>
              <a:rPr spc="-5" dirty="0"/>
              <a:t>Insertion</a:t>
            </a:r>
            <a:r>
              <a:rPr dirty="0"/>
              <a:t> </a:t>
            </a:r>
            <a:r>
              <a:rPr spc="-5" dirty="0"/>
              <a:t>operator</a:t>
            </a:r>
            <a:r>
              <a:rPr spc="20" dirty="0"/>
              <a:t> </a:t>
            </a:r>
            <a:r>
              <a:rPr spc="-5" dirty="0"/>
              <a:t>failure</a:t>
            </a:r>
          </a:p>
        </p:txBody>
      </p:sp>
      <p:sp>
        <p:nvSpPr>
          <p:cNvPr id="3" name="object 3"/>
          <p:cNvSpPr txBox="1"/>
          <p:nvPr/>
        </p:nvSpPr>
        <p:spPr>
          <a:xfrm>
            <a:off x="1209427" y="2417000"/>
            <a:ext cx="7000875" cy="3170099"/>
          </a:xfrm>
          <a:prstGeom prst="rect">
            <a:avLst/>
          </a:prstGeom>
        </p:spPr>
        <p:txBody>
          <a:bodyPr vert="horz" wrap="square" lIns="0" tIns="0" rIns="0" bIns="0" rtlCol="0">
            <a:spAutoFit/>
          </a:bodyPr>
          <a:lstStyle/>
          <a:p>
            <a:pPr marL="217170" indent="-204470">
              <a:lnSpc>
                <a:spcPct val="100000"/>
              </a:lnSpc>
              <a:buFont typeface="Arial"/>
              <a:buChar char="•"/>
              <a:tabLst>
                <a:tab pos="217804" algn="l"/>
              </a:tabLst>
            </a:pPr>
            <a:r>
              <a:rPr sz="2800" dirty="0">
                <a:latin typeface="Calibri"/>
                <a:cs typeface="Calibri"/>
              </a:rPr>
              <a:t>What</a:t>
            </a:r>
            <a:r>
              <a:rPr sz="2800" spc="-5" dirty="0">
                <a:latin typeface="Calibri"/>
                <a:cs typeface="Calibri"/>
              </a:rPr>
              <a:t> </a:t>
            </a:r>
            <a:r>
              <a:rPr sz="2800" spc="-10" dirty="0">
                <a:latin typeface="Calibri"/>
                <a:cs typeface="Calibri"/>
              </a:rPr>
              <a:t>i</a:t>
            </a:r>
            <a:r>
              <a:rPr sz="2800" dirty="0">
                <a:latin typeface="Calibri"/>
                <a:cs typeface="Calibri"/>
              </a:rPr>
              <a:t>f</a:t>
            </a:r>
            <a:r>
              <a:rPr sz="2800" spc="5" dirty="0">
                <a:latin typeface="Calibri"/>
                <a:cs typeface="Calibri"/>
              </a:rPr>
              <a:t> </a:t>
            </a:r>
            <a:r>
              <a:rPr sz="2800" dirty="0">
                <a:latin typeface="Calibri"/>
                <a:cs typeface="Calibri"/>
              </a:rPr>
              <a:t>the </a:t>
            </a:r>
            <a:r>
              <a:rPr sz="2800" spc="-5" dirty="0">
                <a:latin typeface="Calibri"/>
                <a:cs typeface="Calibri"/>
              </a:rPr>
              <a:t>strea</a:t>
            </a:r>
            <a:r>
              <a:rPr sz="2800" dirty="0">
                <a:latin typeface="Calibri"/>
                <a:cs typeface="Calibri"/>
              </a:rPr>
              <a:t>m</a:t>
            </a:r>
            <a:r>
              <a:rPr sz="2800" spc="-5" dirty="0">
                <a:latin typeface="Calibri"/>
                <a:cs typeface="Calibri"/>
              </a:rPr>
              <a:t> insertio</a:t>
            </a:r>
            <a:r>
              <a:rPr sz="2800" dirty="0">
                <a:latin typeface="Calibri"/>
                <a:cs typeface="Calibri"/>
              </a:rPr>
              <a:t>n</a:t>
            </a:r>
            <a:r>
              <a:rPr sz="2800" spc="10" dirty="0">
                <a:latin typeface="Calibri"/>
                <a:cs typeface="Calibri"/>
              </a:rPr>
              <a:t> </a:t>
            </a:r>
            <a:r>
              <a:rPr sz="2800" spc="-5" dirty="0">
                <a:latin typeface="Calibri"/>
                <a:cs typeface="Calibri"/>
              </a:rPr>
              <a:t>operato</a:t>
            </a:r>
            <a:r>
              <a:rPr sz="2800" dirty="0">
                <a:latin typeface="Calibri"/>
                <a:cs typeface="Calibri"/>
              </a:rPr>
              <a:t>r</a:t>
            </a:r>
            <a:r>
              <a:rPr sz="2800" spc="5" dirty="0">
                <a:latin typeface="Calibri"/>
                <a:cs typeface="Calibri"/>
              </a:rPr>
              <a:t> </a:t>
            </a:r>
            <a:r>
              <a:rPr sz="2800" spc="-10" dirty="0">
                <a:latin typeface="Courier New"/>
                <a:cs typeface="Courier New"/>
              </a:rPr>
              <a:t>&lt;</a:t>
            </a:r>
            <a:r>
              <a:rPr sz="2800" dirty="0">
                <a:latin typeface="Courier New"/>
                <a:cs typeface="Courier New"/>
              </a:rPr>
              <a:t>&lt;</a:t>
            </a:r>
            <a:r>
              <a:rPr sz="2800" spc="-1055" dirty="0">
                <a:latin typeface="Courier New"/>
                <a:cs typeface="Courier New"/>
              </a:rPr>
              <a:t> </a:t>
            </a:r>
            <a:r>
              <a:rPr sz="2800" spc="-5" dirty="0">
                <a:latin typeface="Calibri"/>
                <a:cs typeface="Calibri"/>
              </a:rPr>
              <a:t>fails?</a:t>
            </a:r>
            <a:endParaRPr sz="2800" dirty="0">
              <a:latin typeface="Calibri"/>
              <a:cs typeface="Calibri"/>
            </a:endParaRPr>
          </a:p>
          <a:p>
            <a:pPr marL="12700">
              <a:lnSpc>
                <a:spcPct val="100000"/>
              </a:lnSpc>
              <a:spcBef>
                <a:spcPts val="1625"/>
              </a:spcBef>
            </a:pPr>
            <a:r>
              <a:rPr sz="2000" spc="-5" dirty="0">
                <a:latin typeface="Courier New"/>
                <a:cs typeface="Courier New"/>
              </a:rPr>
              <a:t>outFile &lt;&lt; "Date :" &lt;&lt; date &lt;&lt; endl;</a:t>
            </a:r>
            <a:endParaRPr sz="2000" dirty="0">
              <a:latin typeface="Courier New"/>
              <a:cs typeface="Courier New"/>
            </a:endParaRPr>
          </a:p>
          <a:p>
            <a:pPr marL="12700">
              <a:lnSpc>
                <a:spcPct val="100000"/>
              </a:lnSpc>
              <a:spcBef>
                <a:spcPts val="470"/>
              </a:spcBef>
              <a:tabLst>
                <a:tab pos="2450465" algn="l"/>
              </a:tabLst>
            </a:pPr>
            <a:r>
              <a:rPr sz="2000" b="1" spc="-5" dirty="0">
                <a:solidFill>
                  <a:srgbClr val="0000FF"/>
                </a:solidFill>
                <a:latin typeface="Courier New"/>
                <a:cs typeface="Courier New"/>
              </a:rPr>
              <a:t>if</a:t>
            </a:r>
            <a:r>
              <a:rPr sz="2000" b="1" spc="-5" dirty="0">
                <a:latin typeface="Courier New"/>
                <a:cs typeface="Courier New"/>
              </a:rPr>
              <a:t>( !outFile )	</a:t>
            </a:r>
            <a:r>
              <a:rPr sz="2000" spc="-5" dirty="0">
                <a:solidFill>
                  <a:srgbClr val="006500"/>
                </a:solidFill>
                <a:latin typeface="Courier New"/>
                <a:cs typeface="Courier New"/>
              </a:rPr>
              <a:t>// check for &lt;&lt; failure</a:t>
            </a:r>
            <a:endParaRPr sz="2000" dirty="0">
              <a:latin typeface="Courier New"/>
              <a:cs typeface="Courier New"/>
            </a:endParaRPr>
          </a:p>
          <a:p>
            <a:pPr marL="12700">
              <a:lnSpc>
                <a:spcPct val="100000"/>
              </a:lnSpc>
              <a:spcBef>
                <a:spcPts val="470"/>
              </a:spcBef>
            </a:pPr>
            <a:r>
              <a:rPr sz="2000" spc="-5" dirty="0">
                <a:latin typeface="Courier New"/>
                <a:cs typeface="Courier New"/>
              </a:rPr>
              <a:t>{</a:t>
            </a:r>
            <a:endParaRPr sz="2000" dirty="0">
              <a:latin typeface="Courier New"/>
              <a:cs typeface="Courier New"/>
            </a:endParaRPr>
          </a:p>
          <a:p>
            <a:pPr marL="469265" marR="427990">
              <a:lnSpc>
                <a:spcPct val="119700"/>
              </a:lnSpc>
            </a:pPr>
            <a:r>
              <a:rPr sz="2000" spc="-5" dirty="0">
                <a:latin typeface="Courier New"/>
                <a:cs typeface="Courier New"/>
              </a:rPr>
              <a:t>cerr &lt;&lt; "Output stream failure" &lt;&lt; endl; </a:t>
            </a:r>
            <a:r>
              <a:rPr lang="en-AU" sz="2000" spc="-5" dirty="0">
                <a:latin typeface="Courier New"/>
                <a:cs typeface="Courier New"/>
              </a:rPr>
              <a:t>out</a:t>
            </a:r>
            <a:r>
              <a:rPr sz="2000" spc="-5" dirty="0" err="1">
                <a:latin typeface="Courier New"/>
                <a:cs typeface="Courier New"/>
              </a:rPr>
              <a:t>File.close</a:t>
            </a:r>
            <a:r>
              <a:rPr sz="2000" spc="-5" dirty="0">
                <a:latin typeface="Courier New"/>
                <a:cs typeface="Courier New"/>
              </a:rPr>
              <a:t>();</a:t>
            </a:r>
            <a:endParaRPr sz="2000" dirty="0">
              <a:latin typeface="Courier New"/>
              <a:cs typeface="Courier New"/>
            </a:endParaRPr>
          </a:p>
          <a:p>
            <a:pPr marL="469265">
              <a:lnSpc>
                <a:spcPct val="100000"/>
              </a:lnSpc>
              <a:spcBef>
                <a:spcPts val="470"/>
              </a:spcBef>
            </a:pPr>
            <a:r>
              <a:rPr sz="2000" spc="-5" dirty="0">
                <a:solidFill>
                  <a:srgbClr val="0000FF"/>
                </a:solidFill>
                <a:latin typeface="Courier New"/>
                <a:cs typeface="Courier New"/>
              </a:rPr>
              <a:t>return </a:t>
            </a:r>
            <a:r>
              <a:rPr sz="2000" spc="-5" dirty="0">
                <a:latin typeface="Courier New"/>
                <a:cs typeface="Courier New"/>
              </a:rPr>
              <a:t>-2;</a:t>
            </a:r>
            <a:endParaRPr sz="2000" dirty="0">
              <a:latin typeface="Courier New"/>
              <a:cs typeface="Courier New"/>
            </a:endParaRPr>
          </a:p>
          <a:p>
            <a:pPr marL="12700">
              <a:lnSpc>
                <a:spcPct val="100000"/>
              </a:lnSpc>
              <a:spcBef>
                <a:spcPts val="480"/>
              </a:spcBef>
            </a:pPr>
            <a:r>
              <a:rPr sz="2000" spc="-5" dirty="0">
                <a:latin typeface="Courier New"/>
                <a:cs typeface="Courier New"/>
              </a:rPr>
              <a:t>}</a:t>
            </a:r>
            <a:endParaRPr sz="2000" dirty="0">
              <a:latin typeface="Courier New"/>
              <a:cs typeface="Courier New"/>
            </a:endParaRPr>
          </a:p>
        </p:txBody>
      </p:sp>
    </p:spTree>
    <p:extLst>
      <p:ext uri="{BB962C8B-B14F-4D97-AF65-F5344CB8AC3E}">
        <p14:creationId xmlns:p14="http://schemas.microsoft.com/office/powerpoint/2010/main" val="2239944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9195" y="977709"/>
            <a:ext cx="7434580" cy="534035"/>
          </a:xfrm>
          <a:prstGeom prst="rect">
            <a:avLst/>
          </a:prstGeom>
        </p:spPr>
        <p:txBody>
          <a:bodyPr vert="horz" wrap="square" lIns="0" tIns="0" rIns="0" bIns="0" rtlCol="0">
            <a:spAutoFit/>
          </a:bodyPr>
          <a:lstStyle/>
          <a:p>
            <a:pPr marL="12700">
              <a:lnSpc>
                <a:spcPct val="100000"/>
              </a:lnSpc>
            </a:pPr>
            <a:r>
              <a:rPr sz="4000" spc="-5" dirty="0"/>
              <a:t>Fil</a:t>
            </a:r>
            <a:r>
              <a:rPr sz="4000" dirty="0"/>
              <a:t>e </a:t>
            </a:r>
            <a:r>
              <a:rPr sz="4000" spc="-5" dirty="0"/>
              <a:t>Stream</a:t>
            </a:r>
            <a:r>
              <a:rPr sz="4000" dirty="0"/>
              <a:t>s</a:t>
            </a:r>
            <a:r>
              <a:rPr sz="4000" spc="5" dirty="0"/>
              <a:t> </a:t>
            </a:r>
            <a:r>
              <a:rPr sz="4000" spc="-5" dirty="0"/>
              <a:t>a</a:t>
            </a:r>
            <a:r>
              <a:rPr sz="4000" dirty="0"/>
              <a:t>s</a:t>
            </a:r>
            <a:r>
              <a:rPr sz="4000" spc="-5" dirty="0"/>
              <a:t> functio</a:t>
            </a:r>
            <a:r>
              <a:rPr sz="4000" dirty="0"/>
              <a:t>n </a:t>
            </a:r>
            <a:r>
              <a:rPr sz="4000" spc="-5" dirty="0"/>
              <a:t>parameters</a:t>
            </a:r>
            <a:endParaRPr sz="4000"/>
          </a:p>
        </p:txBody>
      </p:sp>
      <p:sp>
        <p:nvSpPr>
          <p:cNvPr id="3" name="object 3"/>
          <p:cNvSpPr txBox="1"/>
          <p:nvPr/>
        </p:nvSpPr>
        <p:spPr>
          <a:xfrm>
            <a:off x="1220858" y="2127440"/>
            <a:ext cx="8088242" cy="861774"/>
          </a:xfrm>
          <a:prstGeom prst="rect">
            <a:avLst/>
          </a:prstGeom>
        </p:spPr>
        <p:txBody>
          <a:bodyPr vert="horz" wrap="square" lIns="0" tIns="0" rIns="0" bIns="0" rtlCol="0">
            <a:spAutoFit/>
          </a:bodyPr>
          <a:lstStyle/>
          <a:p>
            <a:pPr marL="469900" indent="-457200">
              <a:lnSpc>
                <a:spcPct val="100000"/>
              </a:lnSpc>
              <a:buFont typeface="Arial" panose="020B0604020202020204" pitchFamily="34" charset="0"/>
              <a:buChar char="•"/>
              <a:tabLst>
                <a:tab pos="217804" algn="l"/>
              </a:tabLst>
            </a:pPr>
            <a:r>
              <a:rPr sz="2800" spc="-5" dirty="0">
                <a:latin typeface="Calibri"/>
                <a:cs typeface="Calibri"/>
              </a:rPr>
              <a:t>Fil</a:t>
            </a:r>
            <a:r>
              <a:rPr sz="2800" dirty="0">
                <a:latin typeface="Calibri"/>
                <a:cs typeface="Calibri"/>
              </a:rPr>
              <a:t>e</a:t>
            </a:r>
            <a:r>
              <a:rPr sz="2800" spc="-5" dirty="0">
                <a:latin typeface="Calibri"/>
                <a:cs typeface="Calibri"/>
              </a:rPr>
              <a:t> strea</a:t>
            </a:r>
            <a:r>
              <a:rPr sz="2800" dirty="0">
                <a:latin typeface="Calibri"/>
                <a:cs typeface="Calibri"/>
              </a:rPr>
              <a:t>m</a:t>
            </a:r>
            <a:r>
              <a:rPr sz="2800" spc="5" dirty="0">
                <a:latin typeface="Calibri"/>
                <a:cs typeface="Calibri"/>
              </a:rPr>
              <a:t> </a:t>
            </a:r>
            <a:r>
              <a:rPr sz="2800" spc="-5" dirty="0">
                <a:latin typeface="Calibri"/>
                <a:cs typeface="Calibri"/>
              </a:rPr>
              <a:t>object</a:t>
            </a:r>
            <a:r>
              <a:rPr sz="2800" dirty="0">
                <a:latin typeface="Calibri"/>
                <a:cs typeface="Calibri"/>
              </a:rPr>
              <a:t>s</a:t>
            </a:r>
            <a:r>
              <a:rPr sz="2800" spc="20" dirty="0">
                <a:latin typeface="Calibri"/>
                <a:cs typeface="Calibri"/>
              </a:rPr>
              <a:t> </a:t>
            </a:r>
            <a:r>
              <a:rPr sz="2800" dirty="0">
                <a:latin typeface="Calibri"/>
                <a:cs typeface="Calibri"/>
              </a:rPr>
              <a:t>m</a:t>
            </a:r>
            <a:r>
              <a:rPr sz="2800" spc="-5" dirty="0">
                <a:latin typeface="Calibri"/>
                <a:cs typeface="Calibri"/>
              </a:rPr>
              <a:t>us</a:t>
            </a:r>
            <a:r>
              <a:rPr sz="2800" dirty="0">
                <a:latin typeface="Calibri"/>
                <a:cs typeface="Calibri"/>
              </a:rPr>
              <a:t>t</a:t>
            </a:r>
            <a:r>
              <a:rPr sz="2800" spc="10" dirty="0">
                <a:latin typeface="Calibri"/>
                <a:cs typeface="Calibri"/>
              </a:rPr>
              <a:t> </a:t>
            </a:r>
            <a:r>
              <a:rPr sz="2800" spc="-5" dirty="0">
                <a:latin typeface="Calibri"/>
                <a:cs typeface="Calibri"/>
              </a:rPr>
              <a:t>b</a:t>
            </a:r>
            <a:r>
              <a:rPr sz="2800" dirty="0">
                <a:latin typeface="Calibri"/>
                <a:cs typeface="Calibri"/>
              </a:rPr>
              <a:t>e </a:t>
            </a:r>
            <a:r>
              <a:rPr sz="2800" spc="-5" dirty="0">
                <a:latin typeface="Calibri"/>
                <a:cs typeface="Calibri"/>
              </a:rPr>
              <a:t>passe</a:t>
            </a:r>
            <a:r>
              <a:rPr sz="2800" dirty="0">
                <a:latin typeface="Calibri"/>
                <a:cs typeface="Calibri"/>
              </a:rPr>
              <a:t>d</a:t>
            </a:r>
            <a:r>
              <a:rPr sz="2800" spc="10" dirty="0">
                <a:latin typeface="Calibri"/>
                <a:cs typeface="Calibri"/>
              </a:rPr>
              <a:t> </a:t>
            </a:r>
            <a:r>
              <a:rPr sz="2800" spc="-5" dirty="0">
                <a:latin typeface="Calibri"/>
                <a:cs typeface="Calibri"/>
              </a:rPr>
              <a:t>t</a:t>
            </a:r>
            <a:r>
              <a:rPr sz="2800" dirty="0">
                <a:latin typeface="Calibri"/>
                <a:cs typeface="Calibri"/>
              </a:rPr>
              <a:t>o </a:t>
            </a:r>
            <a:r>
              <a:rPr sz="2800" spc="-5" dirty="0">
                <a:latin typeface="Calibri"/>
                <a:cs typeface="Calibri"/>
              </a:rPr>
              <a:t>function</a:t>
            </a:r>
            <a:r>
              <a:rPr sz="2800" dirty="0">
                <a:latin typeface="Calibri"/>
                <a:cs typeface="Calibri"/>
              </a:rPr>
              <a:t>s</a:t>
            </a:r>
            <a:r>
              <a:rPr sz="2800" spc="15" dirty="0">
                <a:latin typeface="Calibri"/>
                <a:cs typeface="Calibri"/>
              </a:rPr>
              <a:t> </a:t>
            </a:r>
            <a:r>
              <a:rPr sz="2800" spc="-5" dirty="0">
                <a:latin typeface="Calibri"/>
                <a:cs typeface="Calibri"/>
              </a:rPr>
              <a:t>by</a:t>
            </a:r>
            <a:endParaRPr sz="2800" dirty="0">
              <a:latin typeface="Calibri"/>
              <a:cs typeface="Calibri"/>
            </a:endParaRPr>
          </a:p>
          <a:p>
            <a:pPr marL="12700">
              <a:lnSpc>
                <a:spcPct val="100000"/>
              </a:lnSpc>
              <a:spcBef>
                <a:spcPts val="5"/>
              </a:spcBef>
            </a:pPr>
            <a:r>
              <a:rPr sz="2800" b="1" dirty="0">
                <a:latin typeface="Calibri"/>
                <a:cs typeface="Calibri"/>
              </a:rPr>
              <a:t>referenc</a:t>
            </a:r>
            <a:r>
              <a:rPr sz="2800" b="1" spc="15" dirty="0">
                <a:latin typeface="Calibri"/>
                <a:cs typeface="Calibri"/>
              </a:rPr>
              <a:t>e</a:t>
            </a:r>
            <a:r>
              <a:rPr sz="2800" spc="-5" dirty="0">
                <a:latin typeface="Calibri"/>
                <a:cs typeface="Calibri"/>
              </a:rPr>
              <a:t>,</a:t>
            </a:r>
            <a:r>
              <a:rPr sz="2800" spc="5" dirty="0">
                <a:latin typeface="Calibri"/>
                <a:cs typeface="Calibri"/>
              </a:rPr>
              <a:t> </a:t>
            </a:r>
            <a:r>
              <a:rPr sz="2800" spc="-5" dirty="0">
                <a:latin typeface="Calibri"/>
                <a:cs typeface="Calibri"/>
              </a:rPr>
              <a:t>no</a:t>
            </a:r>
            <a:r>
              <a:rPr sz="2800" dirty="0">
                <a:latin typeface="Calibri"/>
                <a:cs typeface="Calibri"/>
              </a:rPr>
              <a:t>t</a:t>
            </a:r>
            <a:r>
              <a:rPr sz="2800" spc="5" dirty="0">
                <a:latin typeface="Calibri"/>
                <a:cs typeface="Calibri"/>
              </a:rPr>
              <a:t> </a:t>
            </a:r>
            <a:r>
              <a:rPr sz="2800" spc="-5" dirty="0">
                <a:latin typeface="Calibri"/>
                <a:cs typeface="Calibri"/>
              </a:rPr>
              <a:t>b</a:t>
            </a:r>
            <a:r>
              <a:rPr sz="2800" dirty="0">
                <a:latin typeface="Calibri"/>
                <a:cs typeface="Calibri"/>
              </a:rPr>
              <a:t>y </a:t>
            </a:r>
            <a:r>
              <a:rPr sz="2800" spc="-5" dirty="0">
                <a:latin typeface="Calibri"/>
                <a:cs typeface="Calibri"/>
              </a:rPr>
              <a:t>value</a:t>
            </a:r>
            <a:endParaRPr sz="2800" dirty="0">
              <a:latin typeface="Calibri"/>
              <a:cs typeface="Calibri"/>
            </a:endParaRPr>
          </a:p>
        </p:txBody>
      </p:sp>
      <p:sp>
        <p:nvSpPr>
          <p:cNvPr id="4" name="object 4"/>
          <p:cNvSpPr txBox="1"/>
          <p:nvPr/>
        </p:nvSpPr>
        <p:spPr>
          <a:xfrm>
            <a:off x="1220858" y="3217444"/>
            <a:ext cx="4627880" cy="814069"/>
          </a:xfrm>
          <a:prstGeom prst="rect">
            <a:avLst/>
          </a:prstGeom>
        </p:spPr>
        <p:txBody>
          <a:bodyPr vert="horz" wrap="square" lIns="0" tIns="0" rIns="0" bIns="0" rtlCol="0">
            <a:spAutoFit/>
          </a:bodyPr>
          <a:lstStyle/>
          <a:p>
            <a:pPr marL="12700" marR="5080">
              <a:lnSpc>
                <a:spcPct val="149700"/>
              </a:lnSpc>
              <a:tabLst>
                <a:tab pos="3364865" algn="l"/>
              </a:tabLst>
            </a:pPr>
            <a:r>
              <a:rPr sz="2000" spc="-5" dirty="0">
                <a:solidFill>
                  <a:srgbClr val="000065"/>
                </a:solidFill>
                <a:latin typeface="Courier New"/>
                <a:cs typeface="Courier New"/>
              </a:rPr>
              <a:t>int </a:t>
            </a:r>
            <a:r>
              <a:rPr sz="2000" spc="-5" dirty="0">
                <a:latin typeface="Courier New"/>
                <a:cs typeface="Courier New"/>
              </a:rPr>
              <a:t>report( ifstream</a:t>
            </a:r>
            <a:r>
              <a:rPr sz="2400" b="1" spc="-5" dirty="0">
                <a:latin typeface="Courier New"/>
                <a:cs typeface="Courier New"/>
              </a:rPr>
              <a:t>&amp;</a:t>
            </a:r>
            <a:r>
              <a:rPr sz="2400" b="1" spc="-240" dirty="0">
                <a:latin typeface="Courier New"/>
                <a:cs typeface="Courier New"/>
              </a:rPr>
              <a:t> </a:t>
            </a:r>
            <a:r>
              <a:rPr sz="2000" spc="-5" dirty="0">
                <a:latin typeface="Courier New"/>
                <a:cs typeface="Courier New"/>
              </a:rPr>
              <a:t>inFile</a:t>
            </a:r>
            <a:r>
              <a:rPr sz="2000" dirty="0">
                <a:latin typeface="Courier New"/>
                <a:cs typeface="Courier New"/>
              </a:rPr>
              <a:t> </a:t>
            </a:r>
            <a:r>
              <a:rPr sz="2000" spc="-5" dirty="0">
                <a:latin typeface="Courier New"/>
                <a:cs typeface="Courier New"/>
              </a:rPr>
              <a:t>) </a:t>
            </a:r>
            <a:r>
              <a:rPr sz="2000" spc="-5" dirty="0">
                <a:solidFill>
                  <a:srgbClr val="000065"/>
                </a:solidFill>
                <a:latin typeface="Courier New"/>
                <a:cs typeface="Courier New"/>
              </a:rPr>
              <a:t>int</a:t>
            </a:r>
            <a:r>
              <a:rPr sz="2000" dirty="0">
                <a:solidFill>
                  <a:srgbClr val="000065"/>
                </a:solidFill>
                <a:latin typeface="Courier New"/>
                <a:cs typeface="Courier New"/>
              </a:rPr>
              <a:t> </a:t>
            </a:r>
            <a:r>
              <a:rPr sz="2000" spc="-5" dirty="0">
                <a:latin typeface="Courier New"/>
                <a:cs typeface="Courier New"/>
              </a:rPr>
              <a:t>report(</a:t>
            </a:r>
            <a:r>
              <a:rPr sz="2000" dirty="0">
                <a:latin typeface="Courier New"/>
                <a:cs typeface="Courier New"/>
              </a:rPr>
              <a:t> </a:t>
            </a:r>
            <a:r>
              <a:rPr sz="2000" spc="-5" dirty="0">
                <a:latin typeface="Courier New"/>
                <a:cs typeface="Courier New"/>
              </a:rPr>
              <a:t>ifstream</a:t>
            </a:r>
            <a:r>
              <a:rPr sz="2000" dirty="0">
                <a:latin typeface="Courier New"/>
                <a:cs typeface="Courier New"/>
              </a:rPr>
              <a:t>	</a:t>
            </a:r>
            <a:r>
              <a:rPr sz="2000" spc="-5" dirty="0">
                <a:latin typeface="Courier New"/>
                <a:cs typeface="Courier New"/>
              </a:rPr>
              <a:t>inFile</a:t>
            </a:r>
            <a:r>
              <a:rPr sz="2000" dirty="0">
                <a:latin typeface="Courier New"/>
                <a:cs typeface="Courier New"/>
              </a:rPr>
              <a:t> </a:t>
            </a:r>
            <a:r>
              <a:rPr sz="2000" spc="-5" dirty="0">
                <a:latin typeface="Courier New"/>
                <a:cs typeface="Courier New"/>
              </a:rPr>
              <a:t>)</a:t>
            </a:r>
            <a:endParaRPr sz="2000">
              <a:latin typeface="Courier New"/>
              <a:cs typeface="Courier New"/>
            </a:endParaRPr>
          </a:p>
        </p:txBody>
      </p:sp>
      <p:sp>
        <p:nvSpPr>
          <p:cNvPr id="5" name="object 5"/>
          <p:cNvSpPr txBox="1"/>
          <p:nvPr/>
        </p:nvSpPr>
        <p:spPr>
          <a:xfrm>
            <a:off x="6097660" y="3254964"/>
            <a:ext cx="1854200" cy="775970"/>
          </a:xfrm>
          <a:prstGeom prst="rect">
            <a:avLst/>
          </a:prstGeom>
        </p:spPr>
        <p:txBody>
          <a:bodyPr vert="horz" wrap="square" lIns="0" tIns="0" rIns="0" bIns="0" rtlCol="0">
            <a:spAutoFit/>
          </a:bodyPr>
          <a:lstStyle/>
          <a:p>
            <a:pPr marL="42545">
              <a:lnSpc>
                <a:spcPct val="100000"/>
              </a:lnSpc>
            </a:pPr>
            <a:r>
              <a:rPr sz="2000" spc="-5" dirty="0">
                <a:solidFill>
                  <a:srgbClr val="008000"/>
                </a:solidFill>
                <a:latin typeface="Courier New"/>
                <a:cs typeface="Courier New"/>
              </a:rPr>
              <a:t>// correct</a:t>
            </a:r>
            <a:endParaRPr sz="2000">
              <a:latin typeface="Courier New"/>
              <a:cs typeface="Courier New"/>
            </a:endParaRPr>
          </a:p>
          <a:p>
            <a:pPr marL="12700">
              <a:lnSpc>
                <a:spcPct val="100000"/>
              </a:lnSpc>
              <a:spcBef>
                <a:spcPts val="1510"/>
              </a:spcBef>
            </a:pPr>
            <a:r>
              <a:rPr sz="2000" spc="-5" dirty="0">
                <a:solidFill>
                  <a:srgbClr val="FF3300"/>
                </a:solidFill>
                <a:latin typeface="Courier New"/>
                <a:cs typeface="Courier New"/>
              </a:rPr>
              <a:t>// incorrect</a:t>
            </a:r>
            <a:endParaRPr sz="2000">
              <a:latin typeface="Courier New"/>
              <a:cs typeface="Courier New"/>
            </a:endParaRPr>
          </a:p>
        </p:txBody>
      </p:sp>
      <p:sp>
        <p:nvSpPr>
          <p:cNvPr id="6" name="object 6"/>
          <p:cNvSpPr txBox="1"/>
          <p:nvPr/>
        </p:nvSpPr>
        <p:spPr>
          <a:xfrm>
            <a:off x="1220822" y="4345622"/>
            <a:ext cx="8621677" cy="1382430"/>
          </a:xfrm>
          <a:prstGeom prst="rect">
            <a:avLst/>
          </a:prstGeom>
        </p:spPr>
        <p:txBody>
          <a:bodyPr vert="horz" wrap="square" lIns="0" tIns="0" rIns="0" bIns="0" rtlCol="0">
            <a:spAutoFit/>
          </a:bodyPr>
          <a:lstStyle/>
          <a:p>
            <a:pPr marL="469900" marR="118745" indent="-457200">
              <a:lnSpc>
                <a:spcPct val="100000"/>
              </a:lnSpc>
              <a:buFont typeface="Arial" panose="020B0604020202020204" pitchFamily="34" charset="0"/>
              <a:buChar char="•"/>
              <a:tabLst>
                <a:tab pos="217804" algn="l"/>
              </a:tabLst>
            </a:pPr>
            <a:r>
              <a:rPr sz="2800" spc="-5" dirty="0">
                <a:latin typeface="Calibri"/>
                <a:cs typeface="Calibri"/>
              </a:rPr>
              <a:t>I</a:t>
            </a:r>
            <a:r>
              <a:rPr sz="2800" dirty="0">
                <a:latin typeface="Calibri"/>
                <a:cs typeface="Calibri"/>
              </a:rPr>
              <a:t>f</a:t>
            </a:r>
            <a:r>
              <a:rPr sz="2800" spc="-5" dirty="0">
                <a:latin typeface="Calibri"/>
                <a:cs typeface="Calibri"/>
              </a:rPr>
              <a:t> yo</a:t>
            </a:r>
            <a:r>
              <a:rPr sz="2800" dirty="0">
                <a:latin typeface="Calibri"/>
                <a:cs typeface="Calibri"/>
              </a:rPr>
              <a:t>u</a:t>
            </a:r>
            <a:r>
              <a:rPr sz="2800" spc="5" dirty="0">
                <a:latin typeface="Calibri"/>
                <a:cs typeface="Calibri"/>
              </a:rPr>
              <a:t> </a:t>
            </a:r>
            <a:r>
              <a:rPr sz="2800" dirty="0">
                <a:latin typeface="Calibri"/>
                <a:cs typeface="Calibri"/>
              </a:rPr>
              <a:t>pass</a:t>
            </a:r>
            <a:r>
              <a:rPr sz="2800" spc="5" dirty="0">
                <a:latin typeface="Calibri"/>
                <a:cs typeface="Calibri"/>
              </a:rPr>
              <a:t> </a:t>
            </a:r>
            <a:r>
              <a:rPr sz="2800" spc="-5" dirty="0">
                <a:latin typeface="Calibri"/>
                <a:cs typeface="Calibri"/>
              </a:rPr>
              <a:t>strea</a:t>
            </a:r>
            <a:r>
              <a:rPr sz="2800" dirty="0">
                <a:latin typeface="Calibri"/>
                <a:cs typeface="Calibri"/>
              </a:rPr>
              <a:t>m</a:t>
            </a:r>
            <a:r>
              <a:rPr sz="2800" spc="5" dirty="0">
                <a:latin typeface="Calibri"/>
                <a:cs typeface="Calibri"/>
              </a:rPr>
              <a:t> </a:t>
            </a:r>
            <a:r>
              <a:rPr sz="2800" spc="-5" dirty="0">
                <a:latin typeface="Calibri"/>
                <a:cs typeface="Calibri"/>
              </a:rPr>
              <a:t>object</a:t>
            </a:r>
            <a:r>
              <a:rPr sz="2800" dirty="0">
                <a:latin typeface="Calibri"/>
                <a:cs typeface="Calibri"/>
              </a:rPr>
              <a:t>s</a:t>
            </a:r>
            <a:r>
              <a:rPr sz="2800" spc="5" dirty="0">
                <a:latin typeface="Calibri"/>
                <a:cs typeface="Calibri"/>
              </a:rPr>
              <a:t> </a:t>
            </a:r>
            <a:r>
              <a:rPr sz="2800" spc="-5" dirty="0">
                <a:latin typeface="Calibri"/>
                <a:cs typeface="Calibri"/>
              </a:rPr>
              <a:t>b</a:t>
            </a:r>
            <a:r>
              <a:rPr sz="2800" dirty="0">
                <a:latin typeface="Calibri"/>
                <a:cs typeface="Calibri"/>
              </a:rPr>
              <a:t>y </a:t>
            </a:r>
            <a:r>
              <a:rPr sz="2800" spc="-5" dirty="0">
                <a:latin typeface="Calibri"/>
                <a:cs typeface="Calibri"/>
              </a:rPr>
              <a:t>value</a:t>
            </a:r>
            <a:r>
              <a:rPr sz="2800" dirty="0">
                <a:latin typeface="Calibri"/>
                <a:cs typeface="Calibri"/>
              </a:rPr>
              <a:t>,</a:t>
            </a:r>
            <a:r>
              <a:rPr sz="2800" spc="5" dirty="0">
                <a:latin typeface="Calibri"/>
                <a:cs typeface="Calibri"/>
              </a:rPr>
              <a:t> </a:t>
            </a:r>
            <a:r>
              <a:rPr sz="2800" spc="-5" dirty="0">
                <a:latin typeface="Calibri"/>
                <a:cs typeface="Calibri"/>
              </a:rPr>
              <a:t>th</a:t>
            </a:r>
            <a:r>
              <a:rPr sz="2800" dirty="0">
                <a:latin typeface="Calibri"/>
                <a:cs typeface="Calibri"/>
              </a:rPr>
              <a:t>e</a:t>
            </a:r>
            <a:r>
              <a:rPr sz="2800" spc="5" dirty="0">
                <a:latin typeface="Calibri"/>
                <a:cs typeface="Calibri"/>
              </a:rPr>
              <a:t> </a:t>
            </a:r>
            <a:r>
              <a:rPr sz="2800" dirty="0">
                <a:latin typeface="Calibri"/>
                <a:cs typeface="Calibri"/>
              </a:rPr>
              <a:t>C++</a:t>
            </a:r>
            <a:r>
              <a:rPr sz="2800" spc="5" dirty="0">
                <a:latin typeface="Calibri"/>
                <a:cs typeface="Calibri"/>
              </a:rPr>
              <a:t> </a:t>
            </a:r>
            <a:r>
              <a:rPr sz="2800" spc="-5" dirty="0">
                <a:latin typeface="Calibri"/>
                <a:cs typeface="Calibri"/>
              </a:rPr>
              <a:t>compiler wil</a:t>
            </a:r>
            <a:r>
              <a:rPr sz="2800" dirty="0">
                <a:latin typeface="Calibri"/>
                <a:cs typeface="Calibri"/>
              </a:rPr>
              <a:t>l </a:t>
            </a:r>
            <a:r>
              <a:rPr sz="2800" spc="-5" dirty="0">
                <a:latin typeface="Calibri"/>
                <a:cs typeface="Calibri"/>
              </a:rPr>
              <a:t>no</a:t>
            </a:r>
            <a:r>
              <a:rPr sz="2800" dirty="0">
                <a:latin typeface="Calibri"/>
                <a:cs typeface="Calibri"/>
              </a:rPr>
              <a:t>t </a:t>
            </a:r>
            <a:r>
              <a:rPr sz="2800" spc="-5" dirty="0">
                <a:latin typeface="Calibri"/>
                <a:cs typeface="Calibri"/>
              </a:rPr>
              <a:t>complain</a:t>
            </a:r>
            <a:r>
              <a:rPr sz="2800" dirty="0">
                <a:latin typeface="Calibri"/>
                <a:cs typeface="Calibri"/>
              </a:rPr>
              <a:t>, but...</a:t>
            </a:r>
          </a:p>
          <a:p>
            <a:pPr marL="469900" indent="-457200">
              <a:lnSpc>
                <a:spcPct val="100000"/>
              </a:lnSpc>
              <a:spcBef>
                <a:spcPts val="675"/>
              </a:spcBef>
              <a:buFont typeface="Arial" panose="020B0604020202020204" pitchFamily="34" charset="0"/>
              <a:buChar char="•"/>
              <a:tabLst>
                <a:tab pos="217804" algn="l"/>
              </a:tabLst>
            </a:pPr>
            <a:r>
              <a:rPr sz="2800" spc="-5" dirty="0">
                <a:latin typeface="Calibri"/>
                <a:cs typeface="Calibri"/>
              </a:rPr>
              <a:t>Error</a:t>
            </a:r>
            <a:r>
              <a:rPr sz="2800" dirty="0">
                <a:latin typeface="Calibri"/>
                <a:cs typeface="Calibri"/>
              </a:rPr>
              <a:t>s</a:t>
            </a:r>
            <a:r>
              <a:rPr sz="2800" spc="5" dirty="0">
                <a:latin typeface="Calibri"/>
                <a:cs typeface="Calibri"/>
              </a:rPr>
              <a:t> </a:t>
            </a:r>
            <a:r>
              <a:rPr sz="2800" spc="-5" dirty="0">
                <a:latin typeface="Calibri"/>
                <a:cs typeface="Calibri"/>
              </a:rPr>
              <a:t>wil</a:t>
            </a:r>
            <a:r>
              <a:rPr sz="2800" dirty="0">
                <a:latin typeface="Calibri"/>
                <a:cs typeface="Calibri"/>
              </a:rPr>
              <a:t>l </a:t>
            </a:r>
            <a:r>
              <a:rPr sz="2800" spc="-5" dirty="0">
                <a:latin typeface="Calibri"/>
                <a:cs typeface="Calibri"/>
              </a:rPr>
              <a:t>star</a:t>
            </a:r>
            <a:r>
              <a:rPr sz="2800" dirty="0">
                <a:latin typeface="Calibri"/>
                <a:cs typeface="Calibri"/>
              </a:rPr>
              <a:t>t </a:t>
            </a:r>
            <a:r>
              <a:rPr sz="2800" spc="-5" dirty="0">
                <a:latin typeface="Calibri"/>
                <a:cs typeface="Calibri"/>
              </a:rPr>
              <a:t>happenin</a:t>
            </a:r>
            <a:r>
              <a:rPr sz="2800" dirty="0">
                <a:latin typeface="Calibri"/>
                <a:cs typeface="Calibri"/>
              </a:rPr>
              <a:t>g</a:t>
            </a:r>
            <a:r>
              <a:rPr sz="2800" spc="10" dirty="0">
                <a:latin typeface="Calibri"/>
                <a:cs typeface="Calibri"/>
              </a:rPr>
              <a:t> </a:t>
            </a:r>
            <a:r>
              <a:rPr sz="2800" spc="-5" dirty="0">
                <a:latin typeface="Calibri"/>
                <a:cs typeface="Calibri"/>
              </a:rPr>
              <a:t>whe</a:t>
            </a:r>
            <a:r>
              <a:rPr sz="2800" dirty="0">
                <a:latin typeface="Calibri"/>
                <a:cs typeface="Calibri"/>
              </a:rPr>
              <a:t>n</a:t>
            </a:r>
            <a:r>
              <a:rPr sz="2800" spc="5" dirty="0">
                <a:latin typeface="Calibri"/>
                <a:cs typeface="Calibri"/>
              </a:rPr>
              <a:t> </a:t>
            </a:r>
            <a:r>
              <a:rPr sz="2800" spc="-5" dirty="0">
                <a:latin typeface="Calibri"/>
                <a:cs typeface="Calibri"/>
              </a:rPr>
              <a:t>yo</a:t>
            </a:r>
            <a:r>
              <a:rPr sz="2800" dirty="0">
                <a:latin typeface="Calibri"/>
                <a:cs typeface="Calibri"/>
              </a:rPr>
              <a:t>u</a:t>
            </a:r>
            <a:r>
              <a:rPr sz="2800" spc="-5" dirty="0">
                <a:latin typeface="Calibri"/>
                <a:cs typeface="Calibri"/>
              </a:rPr>
              <a:t> </a:t>
            </a:r>
            <a:r>
              <a:rPr sz="2800" dirty="0">
                <a:latin typeface="Calibri"/>
                <a:cs typeface="Calibri"/>
              </a:rPr>
              <a:t>run</a:t>
            </a:r>
            <a:r>
              <a:rPr sz="2800" spc="-5" dirty="0">
                <a:latin typeface="Calibri"/>
                <a:cs typeface="Calibri"/>
              </a:rPr>
              <a:t> </a:t>
            </a:r>
            <a:r>
              <a:rPr sz="2800" dirty="0">
                <a:latin typeface="Calibri"/>
                <a:cs typeface="Calibri"/>
              </a:rPr>
              <a:t>the </a:t>
            </a:r>
            <a:r>
              <a:rPr sz="2800" spc="-5" dirty="0">
                <a:latin typeface="Calibri"/>
                <a:cs typeface="Calibri"/>
              </a:rPr>
              <a:t>program</a:t>
            </a:r>
            <a:endParaRPr sz="2800" dirty="0">
              <a:latin typeface="Calibri"/>
              <a:cs typeface="Calibri"/>
            </a:endParaRPr>
          </a:p>
        </p:txBody>
      </p:sp>
    </p:spTree>
    <p:extLst>
      <p:ext uri="{BB962C8B-B14F-4D97-AF65-F5344CB8AC3E}">
        <p14:creationId xmlns:p14="http://schemas.microsoft.com/office/powerpoint/2010/main" val="4256566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4127" y="200025"/>
            <a:ext cx="7399020" cy="508634"/>
          </a:xfrm>
          <a:prstGeom prst="rect">
            <a:avLst/>
          </a:prstGeom>
        </p:spPr>
        <p:txBody>
          <a:bodyPr vert="horz" wrap="square" lIns="0" tIns="0" rIns="0" bIns="0" rtlCol="0">
            <a:spAutoFit/>
          </a:bodyPr>
          <a:lstStyle/>
          <a:p>
            <a:pPr marL="12700">
              <a:lnSpc>
                <a:spcPct val="100000"/>
              </a:lnSpc>
            </a:pPr>
            <a:r>
              <a:rPr sz="4000" spc="-5" dirty="0"/>
              <a:t>Fil</a:t>
            </a:r>
            <a:r>
              <a:rPr sz="4000" dirty="0"/>
              <a:t>e </a:t>
            </a:r>
            <a:r>
              <a:rPr sz="4000" spc="-5" dirty="0"/>
              <a:t>Stream</a:t>
            </a:r>
            <a:r>
              <a:rPr sz="4000" dirty="0"/>
              <a:t>s</a:t>
            </a:r>
            <a:r>
              <a:rPr sz="4000" spc="5" dirty="0"/>
              <a:t> </a:t>
            </a:r>
            <a:r>
              <a:rPr sz="4000" spc="-5" dirty="0"/>
              <a:t>a</a:t>
            </a:r>
            <a:r>
              <a:rPr sz="4000" dirty="0"/>
              <a:t>s</a:t>
            </a:r>
            <a:r>
              <a:rPr sz="4000" spc="-10" dirty="0"/>
              <a:t> </a:t>
            </a:r>
            <a:r>
              <a:rPr sz="4000" spc="-5" dirty="0"/>
              <a:t>Functio</a:t>
            </a:r>
            <a:r>
              <a:rPr sz="4000" dirty="0"/>
              <a:t>n</a:t>
            </a:r>
            <a:r>
              <a:rPr sz="4000" spc="5" dirty="0"/>
              <a:t> </a:t>
            </a:r>
            <a:r>
              <a:rPr sz="4000" dirty="0"/>
              <a:t>Arguments</a:t>
            </a:r>
          </a:p>
        </p:txBody>
      </p:sp>
      <p:sp>
        <p:nvSpPr>
          <p:cNvPr id="3" name="object 3"/>
          <p:cNvSpPr txBox="1"/>
          <p:nvPr/>
        </p:nvSpPr>
        <p:spPr>
          <a:xfrm>
            <a:off x="1252815" y="1769764"/>
            <a:ext cx="8081645" cy="4641850"/>
          </a:xfrm>
          <a:prstGeom prst="rect">
            <a:avLst/>
          </a:prstGeom>
        </p:spPr>
        <p:txBody>
          <a:bodyPr vert="horz" wrap="square" lIns="0" tIns="0" rIns="0" bIns="0" rtlCol="0">
            <a:spAutoFit/>
          </a:bodyPr>
          <a:lstStyle/>
          <a:p>
            <a:pPr marL="12700">
              <a:lnSpc>
                <a:spcPct val="100000"/>
              </a:lnSpc>
            </a:pPr>
            <a:r>
              <a:rPr sz="1800" spc="-5" dirty="0">
                <a:solidFill>
                  <a:srgbClr val="0000FF"/>
                </a:solidFill>
                <a:latin typeface="Courier New"/>
                <a:cs typeface="Courier New"/>
              </a:rPr>
              <a:t>boo</a:t>
            </a:r>
            <a:r>
              <a:rPr sz="1800" dirty="0">
                <a:solidFill>
                  <a:srgbClr val="0000FF"/>
                </a:solidFill>
                <a:latin typeface="Courier New"/>
                <a:cs typeface="Courier New"/>
              </a:rPr>
              <a:t>l</a:t>
            </a:r>
            <a:r>
              <a:rPr sz="1800" spc="-10" dirty="0">
                <a:solidFill>
                  <a:srgbClr val="0000FF"/>
                </a:solidFill>
                <a:latin typeface="Courier New"/>
                <a:cs typeface="Courier New"/>
              </a:rPr>
              <a:t> </a:t>
            </a:r>
            <a:r>
              <a:rPr sz="1800" spc="-5" dirty="0">
                <a:latin typeface="Courier New"/>
                <a:cs typeface="Courier New"/>
              </a:rPr>
              <a:t>writeReportHeader</a:t>
            </a:r>
            <a:r>
              <a:rPr sz="1800" dirty="0">
                <a:latin typeface="Courier New"/>
                <a:cs typeface="Courier New"/>
              </a:rPr>
              <a:t>(</a:t>
            </a:r>
            <a:r>
              <a:rPr sz="1800" spc="-15" dirty="0">
                <a:latin typeface="Courier New"/>
                <a:cs typeface="Courier New"/>
              </a:rPr>
              <a:t> </a:t>
            </a:r>
            <a:r>
              <a:rPr sz="1800" spc="-5" dirty="0">
                <a:latin typeface="Courier New"/>
                <a:cs typeface="Courier New"/>
              </a:rPr>
              <a:t>ofstrea</a:t>
            </a:r>
            <a:r>
              <a:rPr sz="1800" spc="5" dirty="0">
                <a:latin typeface="Courier New"/>
                <a:cs typeface="Courier New"/>
              </a:rPr>
              <a:t>m</a:t>
            </a:r>
            <a:r>
              <a:rPr sz="1800" b="1" dirty="0">
                <a:latin typeface="Courier New"/>
                <a:cs typeface="Courier New"/>
              </a:rPr>
              <a:t>&amp;</a:t>
            </a:r>
            <a:r>
              <a:rPr sz="1800" b="1" spc="-15" dirty="0">
                <a:latin typeface="Courier New"/>
                <a:cs typeface="Courier New"/>
              </a:rPr>
              <a:t> </a:t>
            </a:r>
            <a:r>
              <a:rPr sz="1800" spc="-10" dirty="0">
                <a:latin typeface="Courier New"/>
                <a:cs typeface="Courier New"/>
              </a:rPr>
              <a:t>outFile</a:t>
            </a:r>
            <a:r>
              <a:rPr sz="1800" dirty="0">
                <a:latin typeface="Courier New"/>
                <a:cs typeface="Courier New"/>
              </a:rPr>
              <a:t>,</a:t>
            </a:r>
            <a:r>
              <a:rPr sz="1800" spc="-10" dirty="0">
                <a:latin typeface="Courier New"/>
                <a:cs typeface="Courier New"/>
              </a:rPr>
              <a:t> documen</a:t>
            </a:r>
            <a:r>
              <a:rPr sz="1800" dirty="0">
                <a:latin typeface="Courier New"/>
                <a:cs typeface="Courier New"/>
              </a:rPr>
              <a:t>t</a:t>
            </a:r>
            <a:r>
              <a:rPr sz="1800" spc="-10" dirty="0">
                <a:latin typeface="Courier New"/>
                <a:cs typeface="Courier New"/>
              </a:rPr>
              <a:t> report)</a:t>
            </a:r>
            <a:endParaRPr sz="1800">
              <a:latin typeface="Courier New"/>
              <a:cs typeface="Courier New"/>
            </a:endParaRPr>
          </a:p>
          <a:p>
            <a:pPr marL="12700">
              <a:lnSpc>
                <a:spcPct val="100000"/>
              </a:lnSpc>
              <a:spcBef>
                <a:spcPts val="445"/>
              </a:spcBef>
            </a:pPr>
            <a:r>
              <a:rPr sz="1800" dirty="0">
                <a:latin typeface="Courier New"/>
                <a:cs typeface="Courier New"/>
              </a:rPr>
              <a:t>{</a:t>
            </a:r>
            <a:endParaRPr sz="1800">
              <a:latin typeface="Courier New"/>
              <a:cs typeface="Courier New"/>
            </a:endParaRPr>
          </a:p>
          <a:p>
            <a:pPr marL="422275">
              <a:lnSpc>
                <a:spcPct val="100000"/>
              </a:lnSpc>
              <a:spcBef>
                <a:spcPts val="434"/>
              </a:spcBef>
              <a:tabLst>
                <a:tab pos="2606675" algn="l"/>
              </a:tabLst>
            </a:pPr>
            <a:r>
              <a:rPr sz="1800" spc="-10" dirty="0">
                <a:solidFill>
                  <a:srgbClr val="0000FF"/>
                </a:solidFill>
                <a:latin typeface="Courier New"/>
                <a:cs typeface="Courier New"/>
              </a:rPr>
              <a:t>if</a:t>
            </a:r>
            <a:r>
              <a:rPr sz="1800" dirty="0">
                <a:latin typeface="Courier New"/>
                <a:cs typeface="Courier New"/>
              </a:rPr>
              <a:t>(</a:t>
            </a:r>
            <a:r>
              <a:rPr sz="1800" spc="-10" dirty="0">
                <a:latin typeface="Courier New"/>
                <a:cs typeface="Courier New"/>
              </a:rPr>
              <a:t> !outFil</a:t>
            </a:r>
            <a:r>
              <a:rPr sz="1800" dirty="0">
                <a:latin typeface="Courier New"/>
                <a:cs typeface="Courier New"/>
              </a:rPr>
              <a:t>e</a:t>
            </a:r>
            <a:r>
              <a:rPr sz="1800" spc="-15" dirty="0">
                <a:latin typeface="Courier New"/>
                <a:cs typeface="Courier New"/>
              </a:rPr>
              <a:t> </a:t>
            </a:r>
            <a:r>
              <a:rPr sz="1800" dirty="0">
                <a:latin typeface="Courier New"/>
                <a:cs typeface="Courier New"/>
              </a:rPr>
              <a:t>)	</a:t>
            </a:r>
            <a:r>
              <a:rPr sz="1800" spc="-10" dirty="0">
                <a:solidFill>
                  <a:srgbClr val="0000FF"/>
                </a:solidFill>
                <a:latin typeface="Courier New"/>
                <a:cs typeface="Courier New"/>
              </a:rPr>
              <a:t>retur</a:t>
            </a:r>
            <a:r>
              <a:rPr sz="1800" dirty="0">
                <a:solidFill>
                  <a:srgbClr val="0000FF"/>
                </a:solidFill>
                <a:latin typeface="Courier New"/>
                <a:cs typeface="Courier New"/>
              </a:rPr>
              <a:t>n</a:t>
            </a:r>
            <a:r>
              <a:rPr sz="1800" spc="-10" dirty="0">
                <a:solidFill>
                  <a:srgbClr val="0000FF"/>
                </a:solidFill>
                <a:latin typeface="Courier New"/>
                <a:cs typeface="Courier New"/>
              </a:rPr>
              <a:t> </a:t>
            </a:r>
            <a:r>
              <a:rPr sz="1800" spc="-5" dirty="0">
                <a:latin typeface="Courier New"/>
                <a:cs typeface="Courier New"/>
              </a:rPr>
              <a:t>false</a:t>
            </a:r>
            <a:r>
              <a:rPr sz="1800" dirty="0">
                <a:latin typeface="Courier New"/>
                <a:cs typeface="Courier New"/>
              </a:rPr>
              <a:t>;</a:t>
            </a:r>
            <a:r>
              <a:rPr sz="1800" spc="-10" dirty="0">
                <a:latin typeface="Courier New"/>
                <a:cs typeface="Courier New"/>
              </a:rPr>
              <a:t> </a:t>
            </a:r>
            <a:r>
              <a:rPr sz="1800" spc="-10" dirty="0">
                <a:solidFill>
                  <a:srgbClr val="006500"/>
                </a:solidFill>
                <a:latin typeface="Courier New"/>
                <a:cs typeface="Courier New"/>
              </a:rPr>
              <a:t>/</a:t>
            </a:r>
            <a:r>
              <a:rPr sz="1800" dirty="0">
                <a:solidFill>
                  <a:srgbClr val="006500"/>
                </a:solidFill>
                <a:latin typeface="Courier New"/>
                <a:cs typeface="Courier New"/>
              </a:rPr>
              <a:t>/</a:t>
            </a:r>
            <a:r>
              <a:rPr sz="1800" spc="-10" dirty="0">
                <a:solidFill>
                  <a:srgbClr val="006500"/>
                </a:solidFill>
                <a:latin typeface="Courier New"/>
                <a:cs typeface="Courier New"/>
              </a:rPr>
              <a:t> chec</a:t>
            </a:r>
            <a:r>
              <a:rPr sz="1800" dirty="0">
                <a:solidFill>
                  <a:srgbClr val="006500"/>
                </a:solidFill>
                <a:latin typeface="Courier New"/>
                <a:cs typeface="Courier New"/>
              </a:rPr>
              <a:t>k</a:t>
            </a:r>
            <a:r>
              <a:rPr sz="1800" spc="-10" dirty="0">
                <a:solidFill>
                  <a:srgbClr val="006500"/>
                </a:solidFill>
                <a:latin typeface="Courier New"/>
                <a:cs typeface="Courier New"/>
              </a:rPr>
              <a:t> th</a:t>
            </a:r>
            <a:r>
              <a:rPr sz="1800" dirty="0">
                <a:solidFill>
                  <a:srgbClr val="006500"/>
                </a:solidFill>
                <a:latin typeface="Courier New"/>
                <a:cs typeface="Courier New"/>
              </a:rPr>
              <a:t>e</a:t>
            </a:r>
            <a:r>
              <a:rPr sz="1800" spc="-10" dirty="0">
                <a:solidFill>
                  <a:srgbClr val="006500"/>
                </a:solidFill>
                <a:latin typeface="Courier New"/>
                <a:cs typeface="Courier New"/>
              </a:rPr>
              <a:t> stream</a:t>
            </a:r>
            <a:endParaRPr sz="1800">
              <a:latin typeface="Courier New"/>
              <a:cs typeface="Courier New"/>
            </a:endParaRPr>
          </a:p>
          <a:p>
            <a:pPr marL="422275" marR="823594">
              <a:lnSpc>
                <a:spcPct val="120300"/>
              </a:lnSpc>
              <a:spcBef>
                <a:spcPts val="1150"/>
              </a:spcBef>
              <a:tabLst>
                <a:tab pos="2606675" algn="l"/>
              </a:tabLst>
            </a:pPr>
            <a:r>
              <a:rPr sz="1800" spc="-10" dirty="0">
                <a:latin typeface="Courier New"/>
                <a:cs typeface="Courier New"/>
              </a:rPr>
              <a:t>outFil</a:t>
            </a:r>
            <a:r>
              <a:rPr sz="1800" dirty="0">
                <a:latin typeface="Courier New"/>
                <a:cs typeface="Courier New"/>
              </a:rPr>
              <a:t>e</a:t>
            </a:r>
            <a:r>
              <a:rPr sz="1800" spc="-15" dirty="0">
                <a:latin typeface="Courier New"/>
                <a:cs typeface="Courier New"/>
              </a:rPr>
              <a:t> </a:t>
            </a:r>
            <a:r>
              <a:rPr sz="1800" spc="-10" dirty="0">
                <a:latin typeface="Courier New"/>
                <a:cs typeface="Courier New"/>
              </a:rPr>
              <a:t>&lt;</a:t>
            </a:r>
            <a:r>
              <a:rPr sz="1800" dirty="0">
                <a:latin typeface="Courier New"/>
                <a:cs typeface="Courier New"/>
              </a:rPr>
              <a:t>&lt;</a:t>
            </a:r>
            <a:r>
              <a:rPr sz="1800" spc="-10" dirty="0">
                <a:latin typeface="Courier New"/>
                <a:cs typeface="Courier New"/>
              </a:rPr>
              <a:t> "Repor</a:t>
            </a:r>
            <a:r>
              <a:rPr sz="1800" dirty="0">
                <a:latin typeface="Courier New"/>
                <a:cs typeface="Courier New"/>
              </a:rPr>
              <a:t>t</a:t>
            </a:r>
            <a:r>
              <a:rPr sz="1800" spc="-10" dirty="0">
                <a:latin typeface="Courier New"/>
                <a:cs typeface="Courier New"/>
              </a:rPr>
              <a:t> dat</a:t>
            </a:r>
            <a:r>
              <a:rPr sz="1800" dirty="0">
                <a:latin typeface="Courier New"/>
                <a:cs typeface="Courier New"/>
              </a:rPr>
              <a:t>e</a:t>
            </a:r>
            <a:r>
              <a:rPr sz="1800" spc="-10" dirty="0">
                <a:latin typeface="Courier New"/>
                <a:cs typeface="Courier New"/>
              </a:rPr>
              <a:t> :</a:t>
            </a:r>
            <a:r>
              <a:rPr sz="1800" dirty="0">
                <a:latin typeface="Courier New"/>
                <a:cs typeface="Courier New"/>
              </a:rPr>
              <a:t>"</a:t>
            </a:r>
            <a:r>
              <a:rPr sz="1800" spc="-10" dirty="0">
                <a:latin typeface="Courier New"/>
                <a:cs typeface="Courier New"/>
              </a:rPr>
              <a:t> &lt;</a:t>
            </a:r>
            <a:r>
              <a:rPr sz="1800" dirty="0">
                <a:latin typeface="Courier New"/>
                <a:cs typeface="Courier New"/>
              </a:rPr>
              <a:t>&lt;</a:t>
            </a:r>
            <a:r>
              <a:rPr sz="1800" spc="-5" dirty="0">
                <a:latin typeface="Courier New"/>
                <a:cs typeface="Courier New"/>
              </a:rPr>
              <a:t> report.dat</a:t>
            </a:r>
            <a:r>
              <a:rPr sz="1800" dirty="0">
                <a:latin typeface="Courier New"/>
                <a:cs typeface="Courier New"/>
              </a:rPr>
              <a:t>e</a:t>
            </a:r>
            <a:r>
              <a:rPr sz="1800" spc="-15" dirty="0">
                <a:latin typeface="Courier New"/>
                <a:cs typeface="Courier New"/>
              </a:rPr>
              <a:t> </a:t>
            </a:r>
            <a:r>
              <a:rPr sz="1800" spc="-5" dirty="0">
                <a:latin typeface="Courier New"/>
                <a:cs typeface="Courier New"/>
              </a:rPr>
              <a:t>&lt;</a:t>
            </a:r>
            <a:r>
              <a:rPr sz="1800" dirty="0">
                <a:latin typeface="Courier New"/>
                <a:cs typeface="Courier New"/>
              </a:rPr>
              <a:t>&lt;</a:t>
            </a:r>
            <a:r>
              <a:rPr sz="1800" spc="-15" dirty="0">
                <a:latin typeface="Courier New"/>
                <a:cs typeface="Courier New"/>
              </a:rPr>
              <a:t> </a:t>
            </a:r>
            <a:r>
              <a:rPr sz="1800" spc="-5" dirty="0">
                <a:latin typeface="Courier New"/>
                <a:cs typeface="Courier New"/>
              </a:rPr>
              <a:t>endl; </a:t>
            </a:r>
            <a:r>
              <a:rPr sz="1800" spc="-10" dirty="0">
                <a:solidFill>
                  <a:srgbClr val="0000FF"/>
                </a:solidFill>
                <a:latin typeface="Courier New"/>
                <a:cs typeface="Courier New"/>
              </a:rPr>
              <a:t>if</a:t>
            </a:r>
            <a:r>
              <a:rPr sz="1800" dirty="0">
                <a:latin typeface="Courier New"/>
                <a:cs typeface="Courier New"/>
              </a:rPr>
              <a:t>(</a:t>
            </a:r>
            <a:r>
              <a:rPr sz="1800" spc="-10" dirty="0">
                <a:latin typeface="Courier New"/>
                <a:cs typeface="Courier New"/>
              </a:rPr>
              <a:t> !outFil</a:t>
            </a:r>
            <a:r>
              <a:rPr sz="1800" dirty="0">
                <a:latin typeface="Courier New"/>
                <a:cs typeface="Courier New"/>
              </a:rPr>
              <a:t>e</a:t>
            </a:r>
            <a:r>
              <a:rPr sz="1800" spc="-15" dirty="0">
                <a:latin typeface="Courier New"/>
                <a:cs typeface="Courier New"/>
              </a:rPr>
              <a:t> </a:t>
            </a:r>
            <a:r>
              <a:rPr sz="1800" dirty="0">
                <a:latin typeface="Courier New"/>
                <a:cs typeface="Courier New"/>
              </a:rPr>
              <a:t>)	</a:t>
            </a:r>
            <a:r>
              <a:rPr sz="1800" spc="-10" dirty="0">
                <a:solidFill>
                  <a:srgbClr val="0000FF"/>
                </a:solidFill>
                <a:latin typeface="Courier New"/>
                <a:cs typeface="Courier New"/>
              </a:rPr>
              <a:t>retur</a:t>
            </a:r>
            <a:r>
              <a:rPr sz="1800" dirty="0">
                <a:solidFill>
                  <a:srgbClr val="0000FF"/>
                </a:solidFill>
                <a:latin typeface="Courier New"/>
                <a:cs typeface="Courier New"/>
              </a:rPr>
              <a:t>n</a:t>
            </a:r>
            <a:r>
              <a:rPr sz="1800" spc="-10" dirty="0">
                <a:solidFill>
                  <a:srgbClr val="0000FF"/>
                </a:solidFill>
                <a:latin typeface="Courier New"/>
                <a:cs typeface="Courier New"/>
              </a:rPr>
              <a:t> </a:t>
            </a:r>
            <a:r>
              <a:rPr sz="1800" spc="-10" dirty="0">
                <a:latin typeface="Courier New"/>
                <a:cs typeface="Courier New"/>
              </a:rPr>
              <a:t>false;</a:t>
            </a:r>
            <a:endParaRPr sz="1800">
              <a:latin typeface="Courier New"/>
              <a:cs typeface="Courier New"/>
            </a:endParaRPr>
          </a:p>
          <a:p>
            <a:pPr marL="422275" marR="3282950">
              <a:lnSpc>
                <a:spcPct val="120600"/>
              </a:lnSpc>
              <a:spcBef>
                <a:spcPts val="1145"/>
              </a:spcBef>
            </a:pPr>
            <a:r>
              <a:rPr sz="1800" spc="-10" dirty="0">
                <a:latin typeface="Courier New"/>
                <a:cs typeface="Courier New"/>
              </a:rPr>
              <a:t>outFil</a:t>
            </a:r>
            <a:r>
              <a:rPr sz="1800" dirty="0">
                <a:latin typeface="Courier New"/>
                <a:cs typeface="Courier New"/>
              </a:rPr>
              <a:t>e</a:t>
            </a:r>
            <a:r>
              <a:rPr sz="1800" spc="-15" dirty="0">
                <a:latin typeface="Courier New"/>
                <a:cs typeface="Courier New"/>
              </a:rPr>
              <a:t> </a:t>
            </a:r>
            <a:r>
              <a:rPr sz="1800" spc="-10" dirty="0">
                <a:latin typeface="Courier New"/>
                <a:cs typeface="Courier New"/>
              </a:rPr>
              <a:t>&lt;</a:t>
            </a:r>
            <a:r>
              <a:rPr sz="1800" dirty="0">
                <a:latin typeface="Courier New"/>
                <a:cs typeface="Courier New"/>
              </a:rPr>
              <a:t>&lt;</a:t>
            </a:r>
            <a:r>
              <a:rPr sz="1800" spc="-15" dirty="0">
                <a:latin typeface="Courier New"/>
                <a:cs typeface="Courier New"/>
              </a:rPr>
              <a:t> </a:t>
            </a:r>
            <a:r>
              <a:rPr sz="1800" spc="-10" dirty="0">
                <a:latin typeface="Courier New"/>
                <a:cs typeface="Courier New"/>
              </a:rPr>
              <a:t>report.titl</a:t>
            </a:r>
            <a:r>
              <a:rPr sz="1800" dirty="0">
                <a:latin typeface="Courier New"/>
                <a:cs typeface="Courier New"/>
              </a:rPr>
              <a:t>e</a:t>
            </a:r>
            <a:r>
              <a:rPr sz="1800" spc="-10" dirty="0">
                <a:latin typeface="Courier New"/>
                <a:cs typeface="Courier New"/>
              </a:rPr>
              <a:t> &lt;</a:t>
            </a:r>
            <a:r>
              <a:rPr sz="1800" dirty="0">
                <a:latin typeface="Courier New"/>
                <a:cs typeface="Courier New"/>
              </a:rPr>
              <a:t>&lt;</a:t>
            </a:r>
            <a:r>
              <a:rPr sz="1800" spc="-15" dirty="0">
                <a:latin typeface="Courier New"/>
                <a:cs typeface="Courier New"/>
              </a:rPr>
              <a:t> </a:t>
            </a:r>
            <a:r>
              <a:rPr sz="1800" spc="-10" dirty="0">
                <a:latin typeface="Courier New"/>
                <a:cs typeface="Courier New"/>
              </a:rPr>
              <a:t>endl; </a:t>
            </a:r>
            <a:r>
              <a:rPr sz="1800" spc="-10" dirty="0">
                <a:solidFill>
                  <a:srgbClr val="0000FF"/>
                </a:solidFill>
                <a:latin typeface="Courier New"/>
                <a:cs typeface="Courier New"/>
              </a:rPr>
              <a:t>if</a:t>
            </a:r>
            <a:r>
              <a:rPr sz="1800" dirty="0">
                <a:latin typeface="Courier New"/>
                <a:cs typeface="Courier New"/>
              </a:rPr>
              <a:t>(</a:t>
            </a:r>
            <a:r>
              <a:rPr sz="1800" spc="-5" dirty="0">
                <a:latin typeface="Courier New"/>
                <a:cs typeface="Courier New"/>
              </a:rPr>
              <a:t> !outFil</a:t>
            </a:r>
            <a:r>
              <a:rPr sz="1800" dirty="0">
                <a:latin typeface="Courier New"/>
                <a:cs typeface="Courier New"/>
              </a:rPr>
              <a:t>e</a:t>
            </a:r>
            <a:r>
              <a:rPr sz="1800" spc="-15" dirty="0">
                <a:latin typeface="Courier New"/>
                <a:cs typeface="Courier New"/>
              </a:rPr>
              <a:t> </a:t>
            </a:r>
            <a:r>
              <a:rPr sz="1800" dirty="0">
                <a:latin typeface="Courier New"/>
                <a:cs typeface="Courier New"/>
              </a:rPr>
              <a:t>)</a:t>
            </a:r>
            <a:r>
              <a:rPr sz="1800" spc="-10" dirty="0">
                <a:latin typeface="Courier New"/>
                <a:cs typeface="Courier New"/>
              </a:rPr>
              <a:t> </a:t>
            </a:r>
            <a:r>
              <a:rPr sz="1800" spc="-10" dirty="0">
                <a:solidFill>
                  <a:srgbClr val="0000FF"/>
                </a:solidFill>
                <a:latin typeface="Courier New"/>
                <a:cs typeface="Courier New"/>
              </a:rPr>
              <a:t>retur</a:t>
            </a:r>
            <a:r>
              <a:rPr sz="1800" dirty="0">
                <a:solidFill>
                  <a:srgbClr val="0000FF"/>
                </a:solidFill>
                <a:latin typeface="Courier New"/>
                <a:cs typeface="Courier New"/>
              </a:rPr>
              <a:t>n</a:t>
            </a:r>
            <a:r>
              <a:rPr sz="1800" spc="-10" dirty="0">
                <a:solidFill>
                  <a:srgbClr val="0000FF"/>
                </a:solidFill>
                <a:latin typeface="Courier New"/>
                <a:cs typeface="Courier New"/>
              </a:rPr>
              <a:t> </a:t>
            </a:r>
            <a:r>
              <a:rPr sz="1800" spc="-10" dirty="0">
                <a:latin typeface="Courier New"/>
                <a:cs typeface="Courier New"/>
              </a:rPr>
              <a:t>false;</a:t>
            </a:r>
            <a:endParaRPr sz="1800">
              <a:latin typeface="Courier New"/>
              <a:cs typeface="Courier New"/>
            </a:endParaRPr>
          </a:p>
          <a:p>
            <a:pPr>
              <a:lnSpc>
                <a:spcPct val="100000"/>
              </a:lnSpc>
              <a:spcBef>
                <a:spcPts val="46"/>
              </a:spcBef>
            </a:pPr>
            <a:endParaRPr sz="2600">
              <a:latin typeface="Times New Roman"/>
              <a:cs typeface="Times New Roman"/>
            </a:endParaRPr>
          </a:p>
          <a:p>
            <a:pPr marL="422275">
              <a:lnSpc>
                <a:spcPct val="100000"/>
              </a:lnSpc>
            </a:pPr>
            <a:r>
              <a:rPr sz="1800" spc="-10" dirty="0">
                <a:solidFill>
                  <a:srgbClr val="0000FF"/>
                </a:solidFill>
                <a:latin typeface="Courier New"/>
                <a:cs typeface="Courier New"/>
              </a:rPr>
              <a:t>retur</a:t>
            </a:r>
            <a:r>
              <a:rPr sz="1800" dirty="0">
                <a:solidFill>
                  <a:srgbClr val="0000FF"/>
                </a:solidFill>
                <a:latin typeface="Courier New"/>
                <a:cs typeface="Courier New"/>
              </a:rPr>
              <a:t>n</a:t>
            </a:r>
            <a:r>
              <a:rPr sz="1800" spc="-10" dirty="0">
                <a:solidFill>
                  <a:srgbClr val="0000FF"/>
                </a:solidFill>
                <a:latin typeface="Courier New"/>
                <a:cs typeface="Courier New"/>
              </a:rPr>
              <a:t> </a:t>
            </a:r>
            <a:r>
              <a:rPr sz="1800" spc="-5" dirty="0">
                <a:latin typeface="Courier New"/>
                <a:cs typeface="Courier New"/>
              </a:rPr>
              <a:t>true;</a:t>
            </a:r>
            <a:endParaRPr sz="1800">
              <a:latin typeface="Courier New"/>
              <a:cs typeface="Courier New"/>
            </a:endParaRPr>
          </a:p>
          <a:p>
            <a:pPr marL="12700">
              <a:lnSpc>
                <a:spcPct val="100000"/>
              </a:lnSpc>
              <a:spcBef>
                <a:spcPts val="445"/>
              </a:spcBef>
            </a:pPr>
            <a:r>
              <a:rPr sz="1800" dirty="0">
                <a:latin typeface="Courier New"/>
                <a:cs typeface="Courier New"/>
              </a:rPr>
              <a:t>}</a:t>
            </a:r>
            <a:endParaRPr sz="1800">
              <a:latin typeface="Courier New"/>
              <a:cs typeface="Courier New"/>
            </a:endParaRPr>
          </a:p>
          <a:p>
            <a:pPr marL="12700">
              <a:lnSpc>
                <a:spcPct val="100000"/>
              </a:lnSpc>
              <a:spcBef>
                <a:spcPts val="1590"/>
              </a:spcBef>
            </a:pP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0" dirty="0">
                <a:solidFill>
                  <a:srgbClr val="003300"/>
                </a:solidFill>
                <a:latin typeface="Courier New"/>
                <a:cs typeface="Courier New"/>
              </a:rPr>
              <a:t> </a:t>
            </a:r>
            <a:r>
              <a:rPr sz="1800" spc="-5" dirty="0">
                <a:solidFill>
                  <a:srgbClr val="003300"/>
                </a:solidFill>
                <a:latin typeface="Courier New"/>
                <a:cs typeface="Courier New"/>
              </a:rPr>
              <a:t>functio</a:t>
            </a:r>
            <a:r>
              <a:rPr sz="1800" dirty="0">
                <a:solidFill>
                  <a:srgbClr val="003300"/>
                </a:solidFill>
                <a:latin typeface="Courier New"/>
                <a:cs typeface="Courier New"/>
              </a:rPr>
              <a:t>n</a:t>
            </a:r>
            <a:r>
              <a:rPr sz="1800" spc="-15" dirty="0">
                <a:solidFill>
                  <a:srgbClr val="003300"/>
                </a:solidFill>
                <a:latin typeface="Courier New"/>
                <a:cs typeface="Courier New"/>
              </a:rPr>
              <a:t> </a:t>
            </a:r>
            <a:r>
              <a:rPr sz="1800" spc="-5" dirty="0">
                <a:solidFill>
                  <a:srgbClr val="003300"/>
                </a:solidFill>
                <a:latin typeface="Courier New"/>
                <a:cs typeface="Courier New"/>
              </a:rPr>
              <a:t>cal</a:t>
            </a:r>
            <a:r>
              <a:rPr sz="1800" dirty="0">
                <a:solidFill>
                  <a:srgbClr val="003300"/>
                </a:solidFill>
                <a:latin typeface="Courier New"/>
                <a:cs typeface="Courier New"/>
              </a:rPr>
              <a:t>l</a:t>
            </a:r>
            <a:r>
              <a:rPr sz="1800" spc="-15" dirty="0">
                <a:solidFill>
                  <a:srgbClr val="003300"/>
                </a:solidFill>
                <a:latin typeface="Courier New"/>
                <a:cs typeface="Courier New"/>
              </a:rPr>
              <a:t> </a:t>
            </a:r>
            <a:r>
              <a:rPr sz="1800" spc="-5" dirty="0">
                <a:solidFill>
                  <a:srgbClr val="003300"/>
                </a:solidFill>
                <a:latin typeface="Courier New"/>
                <a:cs typeface="Courier New"/>
              </a:rPr>
              <a:t>------------</a:t>
            </a:r>
            <a:endParaRPr sz="1800">
              <a:latin typeface="Courier New"/>
              <a:cs typeface="Courier New"/>
            </a:endParaRPr>
          </a:p>
          <a:p>
            <a:pPr marL="12700" marR="140335" indent="-635">
              <a:lnSpc>
                <a:spcPct val="120300"/>
              </a:lnSpc>
            </a:pPr>
            <a:r>
              <a:rPr sz="1800" spc="-5" dirty="0">
                <a:solidFill>
                  <a:srgbClr val="00009A"/>
                </a:solidFill>
                <a:latin typeface="Courier New"/>
                <a:cs typeface="Courier New"/>
              </a:rPr>
              <a:t>boo</a:t>
            </a:r>
            <a:r>
              <a:rPr sz="1800" dirty="0">
                <a:solidFill>
                  <a:srgbClr val="00009A"/>
                </a:solidFill>
                <a:latin typeface="Courier New"/>
                <a:cs typeface="Courier New"/>
              </a:rPr>
              <a:t>l</a:t>
            </a:r>
            <a:r>
              <a:rPr sz="1800" spc="-10" dirty="0">
                <a:solidFill>
                  <a:srgbClr val="00009A"/>
                </a:solidFill>
                <a:latin typeface="Courier New"/>
                <a:cs typeface="Courier New"/>
              </a:rPr>
              <a:t> </a:t>
            </a:r>
            <a:r>
              <a:rPr sz="1800" spc="-5" dirty="0">
                <a:latin typeface="Courier New"/>
                <a:cs typeface="Courier New"/>
              </a:rPr>
              <a:t>statu</a:t>
            </a:r>
            <a:r>
              <a:rPr sz="1800" dirty="0">
                <a:latin typeface="Courier New"/>
                <a:cs typeface="Courier New"/>
              </a:rPr>
              <a:t>s</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spc="-5" dirty="0">
                <a:latin typeface="Courier New"/>
                <a:cs typeface="Courier New"/>
              </a:rPr>
              <a:t>writeReportHeader</a:t>
            </a:r>
            <a:r>
              <a:rPr sz="1800" dirty="0">
                <a:latin typeface="Courier New"/>
                <a:cs typeface="Courier New"/>
              </a:rPr>
              <a:t>(</a:t>
            </a:r>
            <a:r>
              <a:rPr sz="1800" spc="-5" dirty="0">
                <a:latin typeface="Courier New"/>
                <a:cs typeface="Courier New"/>
              </a:rPr>
              <a:t> reportFile</a:t>
            </a:r>
            <a:r>
              <a:rPr sz="1800" dirty="0">
                <a:latin typeface="Courier New"/>
                <a:cs typeface="Courier New"/>
              </a:rPr>
              <a:t>,</a:t>
            </a:r>
            <a:r>
              <a:rPr sz="1800" spc="-15" dirty="0">
                <a:latin typeface="Courier New"/>
                <a:cs typeface="Courier New"/>
              </a:rPr>
              <a:t> </a:t>
            </a:r>
            <a:r>
              <a:rPr sz="1800" spc="-5" dirty="0">
                <a:latin typeface="Courier New"/>
                <a:cs typeface="Courier New"/>
              </a:rPr>
              <a:t>saleRepor</a:t>
            </a:r>
            <a:r>
              <a:rPr sz="1800" dirty="0">
                <a:latin typeface="Courier New"/>
                <a:cs typeface="Courier New"/>
              </a:rPr>
              <a:t>t</a:t>
            </a:r>
            <a:r>
              <a:rPr sz="1800" spc="-15" dirty="0">
                <a:latin typeface="Courier New"/>
                <a:cs typeface="Courier New"/>
              </a:rPr>
              <a:t> </a:t>
            </a:r>
            <a:r>
              <a:rPr sz="1800" spc="-5" dirty="0">
                <a:latin typeface="Courier New"/>
                <a:cs typeface="Courier New"/>
              </a:rPr>
              <a:t>); if</a:t>
            </a:r>
            <a:r>
              <a:rPr sz="1800" dirty="0">
                <a:latin typeface="Courier New"/>
                <a:cs typeface="Courier New"/>
              </a:rPr>
              <a:t>(</a:t>
            </a:r>
            <a:r>
              <a:rPr sz="1800" spc="-15" dirty="0">
                <a:latin typeface="Courier New"/>
                <a:cs typeface="Courier New"/>
              </a:rPr>
              <a:t> </a:t>
            </a:r>
            <a:r>
              <a:rPr sz="1800" spc="-5" dirty="0">
                <a:latin typeface="Courier New"/>
                <a:cs typeface="Courier New"/>
              </a:rPr>
              <a:t>statu</a:t>
            </a:r>
            <a:r>
              <a:rPr sz="1800" dirty="0">
                <a:latin typeface="Courier New"/>
                <a:cs typeface="Courier New"/>
              </a:rPr>
              <a:t>s</a:t>
            </a:r>
            <a:r>
              <a:rPr sz="1800" spc="-15" dirty="0">
                <a:latin typeface="Courier New"/>
                <a:cs typeface="Courier New"/>
              </a:rPr>
              <a:t> </a:t>
            </a:r>
            <a:r>
              <a:rPr sz="1800" spc="-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fals</a:t>
            </a:r>
            <a:r>
              <a:rPr sz="1800" dirty="0">
                <a:latin typeface="Courier New"/>
                <a:cs typeface="Courier New"/>
              </a:rPr>
              <a:t>e</a:t>
            </a:r>
            <a:r>
              <a:rPr sz="1800" spc="-15" dirty="0">
                <a:latin typeface="Courier New"/>
                <a:cs typeface="Courier New"/>
              </a:rPr>
              <a:t> </a:t>
            </a:r>
            <a:r>
              <a:rPr sz="1800" dirty="0">
                <a:latin typeface="Courier New"/>
                <a:cs typeface="Courier New"/>
              </a:rPr>
              <a:t>) </a:t>
            </a:r>
            <a:r>
              <a:rPr sz="1800" spc="-10" dirty="0">
                <a:latin typeface="Courier New"/>
                <a:cs typeface="Courier New"/>
              </a:rPr>
              <a:t>cer</a:t>
            </a:r>
            <a:r>
              <a:rPr sz="1800" dirty="0">
                <a:latin typeface="Courier New"/>
                <a:cs typeface="Courier New"/>
              </a:rPr>
              <a:t>r</a:t>
            </a:r>
            <a:r>
              <a:rPr sz="1800" spc="-10" dirty="0">
                <a:latin typeface="Courier New"/>
                <a:cs typeface="Courier New"/>
              </a:rPr>
              <a:t> &lt;</a:t>
            </a:r>
            <a:r>
              <a:rPr sz="1800" dirty="0">
                <a:latin typeface="Courier New"/>
                <a:cs typeface="Courier New"/>
              </a:rPr>
              <a:t>&lt;</a:t>
            </a:r>
            <a:r>
              <a:rPr sz="1800" spc="-15" dirty="0">
                <a:latin typeface="Courier New"/>
                <a:cs typeface="Courier New"/>
              </a:rPr>
              <a:t> </a:t>
            </a:r>
            <a:r>
              <a:rPr sz="1800" spc="-10" dirty="0">
                <a:latin typeface="Courier New"/>
                <a:cs typeface="Courier New"/>
              </a:rPr>
              <a:t>"WriteRepor</a:t>
            </a:r>
            <a:r>
              <a:rPr sz="1800" dirty="0">
                <a:latin typeface="Courier New"/>
                <a:cs typeface="Courier New"/>
              </a:rPr>
              <a:t>t</a:t>
            </a:r>
            <a:r>
              <a:rPr sz="1800" spc="-10" dirty="0">
                <a:latin typeface="Courier New"/>
                <a:cs typeface="Courier New"/>
              </a:rPr>
              <a:t> failure“&lt;&lt;endl;</a:t>
            </a:r>
            <a:endParaRPr sz="1800">
              <a:latin typeface="Courier New"/>
              <a:cs typeface="Courier New"/>
            </a:endParaRPr>
          </a:p>
        </p:txBody>
      </p:sp>
    </p:spTree>
    <p:extLst>
      <p:ext uri="{BB962C8B-B14F-4D97-AF65-F5344CB8AC3E}">
        <p14:creationId xmlns:p14="http://schemas.microsoft.com/office/powerpoint/2010/main" val="3008379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0242" y="193264"/>
            <a:ext cx="4272915" cy="558800"/>
          </a:xfrm>
          <a:prstGeom prst="rect">
            <a:avLst/>
          </a:prstGeom>
        </p:spPr>
        <p:txBody>
          <a:bodyPr vert="horz" wrap="square" lIns="0" tIns="0" rIns="0" bIns="0" rtlCol="0">
            <a:spAutoFit/>
          </a:bodyPr>
          <a:lstStyle/>
          <a:p>
            <a:pPr marL="12700">
              <a:lnSpc>
                <a:spcPct val="100000"/>
              </a:lnSpc>
            </a:pPr>
            <a:r>
              <a:rPr dirty="0"/>
              <a:t>File</a:t>
            </a:r>
            <a:r>
              <a:rPr spc="5" dirty="0"/>
              <a:t> </a:t>
            </a:r>
            <a:r>
              <a:rPr spc="-5" dirty="0"/>
              <a:t>Reading</a:t>
            </a:r>
            <a:r>
              <a:rPr spc="5" dirty="0"/>
              <a:t> </a:t>
            </a:r>
            <a:r>
              <a:rPr spc="-5" dirty="0"/>
              <a:t>Errors</a:t>
            </a:r>
          </a:p>
        </p:txBody>
      </p:sp>
      <p:sp>
        <p:nvSpPr>
          <p:cNvPr id="3" name="object 3"/>
          <p:cNvSpPr txBox="1"/>
          <p:nvPr/>
        </p:nvSpPr>
        <p:spPr>
          <a:xfrm>
            <a:off x="927100" y="1786205"/>
            <a:ext cx="8845671" cy="5024581"/>
          </a:xfrm>
          <a:prstGeom prst="rect">
            <a:avLst/>
          </a:prstGeom>
        </p:spPr>
        <p:txBody>
          <a:bodyPr vert="horz" wrap="square" lIns="0" tIns="0" rIns="0" bIns="0" rtlCol="0">
            <a:spAutoFit/>
          </a:bodyPr>
          <a:lstStyle/>
          <a:p>
            <a:pPr marL="469900" marR="318135" indent="-457200">
              <a:lnSpc>
                <a:spcPct val="103600"/>
              </a:lnSpc>
              <a:buSzPct val="114285"/>
              <a:buFont typeface="Arial" panose="020B0604020202020204" pitchFamily="34" charset="0"/>
              <a:buChar char="•"/>
              <a:tabLst>
                <a:tab pos="248285" algn="l"/>
              </a:tabLst>
            </a:pPr>
            <a:r>
              <a:rPr sz="2800" spc="-5" dirty="0">
                <a:latin typeface="Calibri"/>
                <a:cs typeface="Calibri"/>
              </a:rPr>
              <a:t>Whe</a:t>
            </a:r>
            <a:r>
              <a:rPr sz="2800" dirty="0">
                <a:latin typeface="Calibri"/>
                <a:cs typeface="Calibri"/>
              </a:rPr>
              <a:t>n</a:t>
            </a:r>
            <a:r>
              <a:rPr sz="2800" spc="-5" dirty="0">
                <a:latin typeface="Calibri"/>
                <a:cs typeface="Calibri"/>
              </a:rPr>
              <a:t> readin</a:t>
            </a:r>
            <a:r>
              <a:rPr sz="2800" dirty="0">
                <a:latin typeface="Calibri"/>
                <a:cs typeface="Calibri"/>
              </a:rPr>
              <a:t>g</a:t>
            </a:r>
            <a:r>
              <a:rPr sz="2800" spc="-5" dirty="0">
                <a:latin typeface="Calibri"/>
                <a:cs typeface="Calibri"/>
              </a:rPr>
              <a:t> dat</a:t>
            </a:r>
            <a:r>
              <a:rPr sz="2800" dirty="0">
                <a:latin typeface="Calibri"/>
                <a:cs typeface="Calibri"/>
              </a:rPr>
              <a:t>a </a:t>
            </a:r>
            <a:r>
              <a:rPr sz="2800" spc="-5" dirty="0">
                <a:latin typeface="Calibri"/>
                <a:cs typeface="Calibri"/>
              </a:rPr>
              <a:t>fro</a:t>
            </a:r>
            <a:r>
              <a:rPr sz="2800" dirty="0">
                <a:latin typeface="Calibri"/>
                <a:cs typeface="Calibri"/>
              </a:rPr>
              <a:t>m</a:t>
            </a:r>
            <a:r>
              <a:rPr sz="2800" spc="-5" dirty="0">
                <a:latin typeface="Calibri"/>
                <a:cs typeface="Calibri"/>
              </a:rPr>
              <a:t> </a:t>
            </a:r>
            <a:r>
              <a:rPr sz="2800" dirty="0">
                <a:latin typeface="Calibri"/>
                <a:cs typeface="Calibri"/>
              </a:rPr>
              <a:t>a</a:t>
            </a:r>
            <a:r>
              <a:rPr sz="2800" spc="5" dirty="0">
                <a:latin typeface="Calibri"/>
                <a:cs typeface="Calibri"/>
              </a:rPr>
              <a:t> </a:t>
            </a:r>
            <a:r>
              <a:rPr sz="2800" spc="-5" dirty="0">
                <a:latin typeface="Calibri"/>
                <a:cs typeface="Calibri"/>
              </a:rPr>
              <a:t>tex</a:t>
            </a:r>
            <a:r>
              <a:rPr sz="2800" dirty="0">
                <a:latin typeface="Calibri"/>
                <a:cs typeface="Calibri"/>
              </a:rPr>
              <a:t>t</a:t>
            </a:r>
            <a:r>
              <a:rPr sz="2800" spc="-5" dirty="0">
                <a:latin typeface="Calibri"/>
                <a:cs typeface="Calibri"/>
              </a:rPr>
              <a:t> file</a:t>
            </a:r>
            <a:r>
              <a:rPr sz="2800" dirty="0">
                <a:latin typeface="Calibri"/>
                <a:cs typeface="Calibri"/>
              </a:rPr>
              <a:t>,</a:t>
            </a:r>
            <a:r>
              <a:rPr sz="2800" spc="5" dirty="0">
                <a:latin typeface="Calibri"/>
                <a:cs typeface="Calibri"/>
              </a:rPr>
              <a:t> </a:t>
            </a:r>
            <a:r>
              <a:rPr sz="2800" spc="-5" dirty="0">
                <a:latin typeface="Calibri"/>
                <a:cs typeface="Calibri"/>
              </a:rPr>
              <a:t>variou</a:t>
            </a:r>
            <a:r>
              <a:rPr sz="2800" dirty="0">
                <a:latin typeface="Calibri"/>
                <a:cs typeface="Calibri"/>
              </a:rPr>
              <a:t>s</a:t>
            </a:r>
            <a:r>
              <a:rPr sz="2800" spc="-5" dirty="0">
                <a:latin typeface="Calibri"/>
                <a:cs typeface="Calibri"/>
              </a:rPr>
              <a:t> error</a:t>
            </a:r>
            <a:r>
              <a:rPr sz="2800" dirty="0">
                <a:latin typeface="Calibri"/>
                <a:cs typeface="Calibri"/>
              </a:rPr>
              <a:t>s</a:t>
            </a:r>
            <a:r>
              <a:rPr sz="2800" spc="-5" dirty="0">
                <a:latin typeface="Calibri"/>
                <a:cs typeface="Calibri"/>
              </a:rPr>
              <a:t> may happen</a:t>
            </a:r>
            <a:endParaRPr sz="2800" dirty="0">
              <a:latin typeface="Calibri"/>
              <a:cs typeface="Calibri"/>
            </a:endParaRPr>
          </a:p>
          <a:p>
            <a:pPr marL="811530" lvl="2" indent="-204470">
              <a:spcBef>
                <a:spcPts val="590"/>
              </a:spcBef>
              <a:buFont typeface="Calibri"/>
              <a:buChar char="−"/>
              <a:tabLst>
                <a:tab pos="311785" algn="l"/>
              </a:tabLst>
            </a:pPr>
            <a:r>
              <a:rPr sz="2400" dirty="0">
                <a:latin typeface="Calibri"/>
                <a:cs typeface="Calibri"/>
              </a:rPr>
              <a:t>The </a:t>
            </a:r>
            <a:r>
              <a:rPr sz="2400" spc="-10" dirty="0">
                <a:latin typeface="Calibri"/>
                <a:cs typeface="Calibri"/>
              </a:rPr>
              <a:t>progra</a:t>
            </a:r>
            <a:r>
              <a:rPr sz="2400" spc="-5" dirty="0">
                <a:latin typeface="Calibri"/>
                <a:cs typeface="Calibri"/>
              </a:rPr>
              <a:t>m</a:t>
            </a:r>
            <a:r>
              <a:rPr sz="2400" dirty="0">
                <a:latin typeface="Calibri"/>
                <a:cs typeface="Calibri"/>
              </a:rPr>
              <a:t> </a:t>
            </a:r>
            <a:r>
              <a:rPr sz="2400" spc="-10" dirty="0">
                <a:latin typeface="Calibri"/>
                <a:cs typeface="Calibri"/>
              </a:rPr>
              <a:t>ma</a:t>
            </a:r>
            <a:r>
              <a:rPr sz="2400" spc="-5" dirty="0">
                <a:latin typeface="Calibri"/>
                <a:cs typeface="Calibri"/>
              </a:rPr>
              <a:t>y</a:t>
            </a:r>
            <a:r>
              <a:rPr sz="2400" spc="-10" dirty="0">
                <a:latin typeface="Calibri"/>
                <a:cs typeface="Calibri"/>
              </a:rPr>
              <a:t> </a:t>
            </a:r>
            <a:r>
              <a:rPr sz="2400" spc="-5" dirty="0">
                <a:latin typeface="Calibri"/>
                <a:cs typeface="Calibri"/>
              </a:rPr>
              <a:t>no</a:t>
            </a:r>
            <a:r>
              <a:rPr sz="2400" dirty="0">
                <a:latin typeface="Calibri"/>
                <a:cs typeface="Calibri"/>
              </a:rPr>
              <a:t>t</a:t>
            </a:r>
            <a:r>
              <a:rPr sz="2400" spc="-10" dirty="0">
                <a:latin typeface="Calibri"/>
                <a:cs typeface="Calibri"/>
              </a:rPr>
              <a:t> </a:t>
            </a:r>
            <a:r>
              <a:rPr sz="2400" spc="-5" dirty="0">
                <a:latin typeface="Calibri"/>
                <a:cs typeface="Calibri"/>
              </a:rPr>
              <a:t>have</a:t>
            </a:r>
            <a:r>
              <a:rPr sz="2400" spc="5" dirty="0">
                <a:latin typeface="Calibri"/>
                <a:cs typeface="Calibri"/>
              </a:rPr>
              <a:t> </a:t>
            </a:r>
            <a:r>
              <a:rPr sz="2400" spc="-5" dirty="0">
                <a:latin typeface="Calibri"/>
                <a:cs typeface="Calibri"/>
              </a:rPr>
              <a:t>dat</a:t>
            </a:r>
            <a:r>
              <a:rPr sz="2400" dirty="0">
                <a:latin typeface="Calibri"/>
                <a:cs typeface="Calibri"/>
              </a:rPr>
              <a:t>a</a:t>
            </a:r>
            <a:r>
              <a:rPr sz="2400" spc="-5" dirty="0">
                <a:latin typeface="Calibri"/>
                <a:cs typeface="Calibri"/>
              </a:rPr>
              <a:t> </a:t>
            </a:r>
            <a:r>
              <a:rPr sz="2400" spc="-10" dirty="0">
                <a:latin typeface="Calibri"/>
                <a:cs typeface="Calibri"/>
              </a:rPr>
              <a:t>t</a:t>
            </a:r>
            <a:r>
              <a:rPr sz="2400" dirty="0">
                <a:latin typeface="Calibri"/>
                <a:cs typeface="Calibri"/>
              </a:rPr>
              <a:t>o</a:t>
            </a:r>
            <a:r>
              <a:rPr sz="2400" spc="-5" dirty="0">
                <a:latin typeface="Calibri"/>
                <a:cs typeface="Calibri"/>
              </a:rPr>
              <a:t> read</a:t>
            </a:r>
            <a:r>
              <a:rPr sz="2400" spc="-10" dirty="0">
                <a:latin typeface="Calibri"/>
                <a:cs typeface="Calibri"/>
              </a:rPr>
              <a:t> </a:t>
            </a:r>
            <a:r>
              <a:rPr sz="2400" dirty="0">
                <a:latin typeface="Calibri"/>
                <a:cs typeface="Calibri"/>
              </a:rPr>
              <a:t>as</a:t>
            </a:r>
            <a:r>
              <a:rPr sz="2400" spc="-5" dirty="0">
                <a:latin typeface="Calibri"/>
                <a:cs typeface="Calibri"/>
              </a:rPr>
              <a:t> </a:t>
            </a:r>
            <a:r>
              <a:rPr sz="2400" dirty="0">
                <a:latin typeface="Calibri"/>
                <a:cs typeface="Calibri"/>
              </a:rPr>
              <a:t>it</a:t>
            </a:r>
            <a:r>
              <a:rPr sz="2400" spc="-10" dirty="0">
                <a:latin typeface="Calibri"/>
                <a:cs typeface="Calibri"/>
              </a:rPr>
              <a:t> </a:t>
            </a:r>
            <a:r>
              <a:rPr sz="2400" spc="-5" dirty="0">
                <a:latin typeface="Calibri"/>
                <a:cs typeface="Calibri"/>
              </a:rPr>
              <a:t>hit</a:t>
            </a:r>
            <a:r>
              <a:rPr sz="2400" dirty="0">
                <a:latin typeface="Calibri"/>
                <a:cs typeface="Calibri"/>
              </a:rPr>
              <a:t>s</a:t>
            </a:r>
            <a:r>
              <a:rPr sz="2400" spc="-10" dirty="0">
                <a:latin typeface="Calibri"/>
                <a:cs typeface="Calibri"/>
              </a:rPr>
              <a:t> </a:t>
            </a:r>
            <a:r>
              <a:rPr sz="2400" spc="-5" dirty="0">
                <a:latin typeface="Calibri"/>
                <a:cs typeface="Calibri"/>
              </a:rPr>
              <a:t>th</a:t>
            </a:r>
            <a:r>
              <a:rPr sz="2400" dirty="0">
                <a:latin typeface="Calibri"/>
                <a:cs typeface="Calibri"/>
              </a:rPr>
              <a:t>e end</a:t>
            </a:r>
            <a:r>
              <a:rPr sz="2400" spc="-10"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dirty="0">
                <a:latin typeface="Calibri"/>
                <a:cs typeface="Calibri"/>
              </a:rPr>
              <a:t>file</a:t>
            </a:r>
          </a:p>
          <a:p>
            <a:pPr marL="768350" lvl="2" indent="-161290">
              <a:spcBef>
                <a:spcPts val="570"/>
              </a:spcBef>
              <a:buFont typeface="Calibri"/>
              <a:buChar char="−"/>
              <a:tabLst>
                <a:tab pos="311785" algn="l"/>
              </a:tabLst>
            </a:pPr>
            <a:r>
              <a:rPr sz="2400" spc="-5" dirty="0">
                <a:latin typeface="Calibri"/>
                <a:cs typeface="Calibri"/>
              </a:rPr>
              <a:t>Dat</a:t>
            </a:r>
            <a:r>
              <a:rPr sz="2400" dirty="0">
                <a:latin typeface="Calibri"/>
                <a:cs typeface="Calibri"/>
              </a:rPr>
              <a:t>a</a:t>
            </a:r>
            <a:r>
              <a:rPr sz="2400" spc="-5" dirty="0">
                <a:latin typeface="Calibri"/>
                <a:cs typeface="Calibri"/>
              </a:rPr>
              <a:t> may</a:t>
            </a:r>
            <a:r>
              <a:rPr sz="2400" spc="-10" dirty="0">
                <a:latin typeface="Calibri"/>
                <a:cs typeface="Calibri"/>
              </a:rPr>
              <a:t> </a:t>
            </a:r>
            <a:r>
              <a:rPr sz="2400" spc="-5" dirty="0">
                <a:latin typeface="Calibri"/>
                <a:cs typeface="Calibri"/>
              </a:rPr>
              <a:t>b</a:t>
            </a:r>
            <a:r>
              <a:rPr sz="2400" dirty="0">
                <a:latin typeface="Calibri"/>
                <a:cs typeface="Calibri"/>
              </a:rPr>
              <a:t>e</a:t>
            </a:r>
            <a:r>
              <a:rPr sz="2400" spc="-5" dirty="0">
                <a:latin typeface="Calibri"/>
                <a:cs typeface="Calibri"/>
              </a:rPr>
              <a:t> </a:t>
            </a:r>
            <a:r>
              <a:rPr sz="2400" dirty="0">
                <a:latin typeface="Calibri"/>
                <a:cs typeface="Calibri"/>
              </a:rPr>
              <a:t>invalid</a:t>
            </a:r>
            <a:r>
              <a:rPr sz="2400" spc="5" dirty="0">
                <a:latin typeface="Calibri"/>
                <a:cs typeface="Calibri"/>
              </a:rPr>
              <a:t> </a:t>
            </a:r>
            <a:r>
              <a:rPr sz="2400" spc="-10" dirty="0">
                <a:latin typeface="Calibri"/>
                <a:cs typeface="Calibri"/>
              </a:rPr>
              <a:t>(</a:t>
            </a:r>
            <a:r>
              <a:rPr sz="2000" spc="-5" dirty="0">
                <a:latin typeface="Calibri"/>
                <a:cs typeface="Calibri"/>
              </a:rPr>
              <a:t>alphabetic</a:t>
            </a:r>
            <a:r>
              <a:rPr sz="2000" spc="5" dirty="0">
                <a:latin typeface="Calibri"/>
                <a:cs typeface="Calibri"/>
              </a:rPr>
              <a:t> </a:t>
            </a:r>
            <a:r>
              <a:rPr sz="2000" dirty="0">
                <a:latin typeface="Calibri"/>
                <a:cs typeface="Calibri"/>
              </a:rPr>
              <a:t>character</a:t>
            </a:r>
            <a:r>
              <a:rPr sz="2000" spc="-5" dirty="0">
                <a:latin typeface="Calibri"/>
                <a:cs typeface="Calibri"/>
              </a:rPr>
              <a:t>s ins</a:t>
            </a:r>
            <a:r>
              <a:rPr sz="2000" dirty="0">
                <a:latin typeface="Calibri"/>
                <a:cs typeface="Calibri"/>
              </a:rPr>
              <a:t>te</a:t>
            </a:r>
            <a:r>
              <a:rPr sz="2000" spc="-5" dirty="0">
                <a:latin typeface="Calibri"/>
                <a:cs typeface="Calibri"/>
              </a:rPr>
              <a:t>ad of</a:t>
            </a:r>
            <a:r>
              <a:rPr sz="2000" dirty="0">
                <a:latin typeface="Calibri"/>
                <a:cs typeface="Calibri"/>
              </a:rPr>
              <a:t> </a:t>
            </a:r>
            <a:r>
              <a:rPr sz="2000" spc="-10" dirty="0">
                <a:latin typeface="Calibri"/>
                <a:cs typeface="Calibri"/>
              </a:rPr>
              <a:t>digi</a:t>
            </a:r>
            <a:r>
              <a:rPr sz="2000" spc="-5" dirty="0">
                <a:latin typeface="Calibri"/>
                <a:cs typeface="Calibri"/>
              </a:rPr>
              <a:t>t</a:t>
            </a:r>
            <a:r>
              <a:rPr sz="2000" spc="10" dirty="0">
                <a:latin typeface="Calibri"/>
                <a:cs typeface="Calibri"/>
              </a:rPr>
              <a:t> </a:t>
            </a:r>
            <a:r>
              <a:rPr sz="2000" spc="-5" dirty="0">
                <a:latin typeface="Calibri"/>
                <a:cs typeface="Calibri"/>
              </a:rPr>
              <a:t>characters,</a:t>
            </a:r>
            <a:r>
              <a:rPr sz="2000" dirty="0">
                <a:latin typeface="Calibri"/>
                <a:cs typeface="Calibri"/>
              </a:rPr>
              <a:t> et</a:t>
            </a:r>
            <a:r>
              <a:rPr sz="2000" spc="-10" dirty="0">
                <a:latin typeface="Calibri"/>
                <a:cs typeface="Calibri"/>
              </a:rPr>
              <a:t>c</a:t>
            </a:r>
            <a:r>
              <a:rPr sz="2400" dirty="0">
                <a:latin typeface="Calibri"/>
                <a:cs typeface="Calibri"/>
              </a:rPr>
              <a:t>)</a:t>
            </a:r>
          </a:p>
          <a:p>
            <a:pPr marL="811530" marR="158750" lvl="2" indent="-204470">
              <a:lnSpc>
                <a:spcPct val="119800"/>
              </a:lnSpc>
              <a:buFont typeface="Calibri"/>
              <a:buChar char="−"/>
              <a:tabLst>
                <a:tab pos="311785" algn="l"/>
              </a:tabLst>
            </a:pPr>
            <a:r>
              <a:rPr sz="2400" spc="-5" dirty="0">
                <a:latin typeface="Calibri"/>
                <a:cs typeface="Calibri"/>
              </a:rPr>
              <a:t>Dat</a:t>
            </a:r>
            <a:r>
              <a:rPr sz="2400" dirty="0">
                <a:latin typeface="Calibri"/>
                <a:cs typeface="Calibri"/>
              </a:rPr>
              <a:t>a</a:t>
            </a:r>
            <a:r>
              <a:rPr sz="2400" spc="-5" dirty="0">
                <a:latin typeface="Calibri"/>
                <a:cs typeface="Calibri"/>
              </a:rPr>
              <a:t> may</a:t>
            </a:r>
            <a:r>
              <a:rPr sz="2400" spc="-10" dirty="0">
                <a:latin typeface="Calibri"/>
                <a:cs typeface="Calibri"/>
              </a:rPr>
              <a:t> </a:t>
            </a:r>
            <a:r>
              <a:rPr sz="2400" spc="-5" dirty="0">
                <a:latin typeface="Calibri"/>
                <a:cs typeface="Calibri"/>
              </a:rPr>
              <a:t>no</a:t>
            </a:r>
            <a:r>
              <a:rPr sz="2400" dirty="0">
                <a:latin typeface="Calibri"/>
                <a:cs typeface="Calibri"/>
              </a:rPr>
              <a:t>t</a:t>
            </a:r>
            <a:r>
              <a:rPr sz="2400" spc="-10" dirty="0">
                <a:latin typeface="Calibri"/>
                <a:cs typeface="Calibri"/>
              </a:rPr>
              <a:t> </a:t>
            </a:r>
            <a:r>
              <a:rPr sz="2400" spc="-5" dirty="0">
                <a:latin typeface="Calibri"/>
                <a:cs typeface="Calibri"/>
              </a:rPr>
              <a:t>b</a:t>
            </a:r>
            <a:r>
              <a:rPr sz="2400" dirty="0">
                <a:latin typeface="Calibri"/>
                <a:cs typeface="Calibri"/>
              </a:rPr>
              <a:t>e</a:t>
            </a:r>
            <a:r>
              <a:rPr sz="2400" spc="-5" dirty="0">
                <a:latin typeface="Calibri"/>
                <a:cs typeface="Calibri"/>
              </a:rPr>
              <a:t> </a:t>
            </a:r>
            <a:r>
              <a:rPr sz="2400" dirty="0">
                <a:latin typeface="Calibri"/>
                <a:cs typeface="Calibri"/>
              </a:rPr>
              <a:t>physically</a:t>
            </a:r>
            <a:r>
              <a:rPr sz="2400" spc="-5" dirty="0">
                <a:latin typeface="Calibri"/>
                <a:cs typeface="Calibri"/>
              </a:rPr>
              <a:t> accessed fro</a:t>
            </a:r>
            <a:r>
              <a:rPr sz="2400" dirty="0">
                <a:latin typeface="Calibri"/>
                <a:cs typeface="Calibri"/>
              </a:rPr>
              <a:t>m a</a:t>
            </a:r>
            <a:r>
              <a:rPr sz="2400" spc="-10" dirty="0">
                <a:latin typeface="Calibri"/>
                <a:cs typeface="Calibri"/>
              </a:rPr>
              <a:t> </a:t>
            </a:r>
            <a:r>
              <a:rPr sz="2400" spc="-5" dirty="0">
                <a:latin typeface="Calibri"/>
                <a:cs typeface="Calibri"/>
              </a:rPr>
              <a:t>har</a:t>
            </a:r>
            <a:r>
              <a:rPr sz="2400" dirty="0">
                <a:latin typeface="Calibri"/>
                <a:cs typeface="Calibri"/>
              </a:rPr>
              <a:t>d</a:t>
            </a:r>
            <a:r>
              <a:rPr sz="2400" spc="5" dirty="0">
                <a:latin typeface="Calibri"/>
                <a:cs typeface="Calibri"/>
              </a:rPr>
              <a:t> </a:t>
            </a:r>
            <a:r>
              <a:rPr sz="2400" spc="-5" dirty="0">
                <a:latin typeface="Calibri"/>
                <a:cs typeface="Calibri"/>
              </a:rPr>
              <a:t>drive</a:t>
            </a:r>
            <a:r>
              <a:rPr sz="2400" spc="5" dirty="0">
                <a:latin typeface="Calibri"/>
                <a:cs typeface="Calibri"/>
              </a:rPr>
              <a:t> </a:t>
            </a:r>
            <a:r>
              <a:rPr sz="2400" dirty="0">
                <a:latin typeface="Calibri"/>
                <a:cs typeface="Calibri"/>
              </a:rPr>
              <a:t>due</a:t>
            </a:r>
            <a:r>
              <a:rPr sz="2400" spc="-5" dirty="0">
                <a:latin typeface="Calibri"/>
                <a:cs typeface="Calibri"/>
              </a:rPr>
              <a:t> </a:t>
            </a:r>
            <a:r>
              <a:rPr sz="2400" dirty="0">
                <a:latin typeface="Calibri"/>
                <a:cs typeface="Calibri"/>
              </a:rPr>
              <a:t>to</a:t>
            </a:r>
            <a:r>
              <a:rPr sz="2400" spc="-5" dirty="0">
                <a:latin typeface="Calibri"/>
                <a:cs typeface="Calibri"/>
              </a:rPr>
              <a:t> its </a:t>
            </a:r>
            <a:r>
              <a:rPr sz="2400" spc="-10" dirty="0">
                <a:latin typeface="Calibri"/>
                <a:cs typeface="Calibri"/>
              </a:rPr>
              <a:t>damage</a:t>
            </a:r>
            <a:endParaRPr sz="2400" dirty="0">
              <a:latin typeface="Calibri"/>
              <a:cs typeface="Calibri"/>
            </a:endParaRPr>
          </a:p>
          <a:p>
            <a:pPr lvl="1">
              <a:lnSpc>
                <a:spcPct val="100000"/>
              </a:lnSpc>
              <a:spcBef>
                <a:spcPts val="34"/>
              </a:spcBef>
              <a:buFont typeface="Calibri"/>
              <a:buChar char="−"/>
            </a:pPr>
            <a:endParaRPr sz="2800" dirty="0">
              <a:latin typeface="Times New Roman"/>
              <a:cs typeface="Times New Roman"/>
            </a:endParaRPr>
          </a:p>
          <a:p>
            <a:pPr marL="469900" indent="-457200">
              <a:lnSpc>
                <a:spcPct val="100000"/>
              </a:lnSpc>
              <a:buFont typeface="Arial" panose="020B0604020202020204" pitchFamily="34" charset="0"/>
              <a:buChar char="•"/>
              <a:tabLst>
                <a:tab pos="217804" algn="l"/>
              </a:tabLst>
            </a:pPr>
            <a:r>
              <a:rPr sz="2800" dirty="0">
                <a:latin typeface="Calibri"/>
                <a:cs typeface="Calibri"/>
              </a:rPr>
              <a:t>Is</a:t>
            </a:r>
            <a:r>
              <a:rPr sz="2800" spc="5" dirty="0">
                <a:latin typeface="Calibri"/>
                <a:cs typeface="Calibri"/>
              </a:rPr>
              <a:t> </a:t>
            </a:r>
            <a:r>
              <a:rPr sz="2800" spc="-5" dirty="0">
                <a:latin typeface="Calibri"/>
                <a:cs typeface="Calibri"/>
              </a:rPr>
              <a:t>thi</a:t>
            </a:r>
            <a:r>
              <a:rPr sz="2800" dirty="0">
                <a:latin typeface="Calibri"/>
                <a:cs typeface="Calibri"/>
              </a:rPr>
              <a:t>s a</a:t>
            </a:r>
            <a:r>
              <a:rPr sz="2800" spc="5" dirty="0">
                <a:latin typeface="Calibri"/>
                <a:cs typeface="Calibri"/>
              </a:rPr>
              <a:t> </a:t>
            </a:r>
            <a:r>
              <a:rPr sz="2800" spc="-5" dirty="0">
                <a:latin typeface="Calibri"/>
                <a:cs typeface="Calibri"/>
              </a:rPr>
              <a:t>generi</a:t>
            </a:r>
            <a:r>
              <a:rPr sz="2800" dirty="0">
                <a:latin typeface="Calibri"/>
                <a:cs typeface="Calibri"/>
              </a:rPr>
              <a:t>c</a:t>
            </a:r>
            <a:r>
              <a:rPr sz="2800" spc="5" dirty="0">
                <a:latin typeface="Calibri"/>
                <a:cs typeface="Calibri"/>
              </a:rPr>
              <a:t> </a:t>
            </a:r>
            <a:r>
              <a:rPr sz="2800" spc="-5" dirty="0">
                <a:latin typeface="Calibri"/>
                <a:cs typeface="Calibri"/>
              </a:rPr>
              <a:t>solutio</a:t>
            </a:r>
            <a:r>
              <a:rPr sz="2800" dirty="0">
                <a:latin typeface="Calibri"/>
                <a:cs typeface="Calibri"/>
              </a:rPr>
              <a:t>n</a:t>
            </a:r>
            <a:r>
              <a:rPr sz="2800" spc="10" dirty="0">
                <a:latin typeface="Calibri"/>
                <a:cs typeface="Calibri"/>
              </a:rPr>
              <a:t> </a:t>
            </a:r>
            <a:r>
              <a:rPr sz="2800" spc="-5" dirty="0">
                <a:latin typeface="Calibri"/>
                <a:cs typeface="Calibri"/>
              </a:rPr>
              <a:t>fo</a:t>
            </a:r>
            <a:r>
              <a:rPr sz="2800" dirty="0">
                <a:latin typeface="Calibri"/>
                <a:cs typeface="Calibri"/>
              </a:rPr>
              <a:t>r</a:t>
            </a:r>
            <a:r>
              <a:rPr sz="2800" spc="-5" dirty="0">
                <a:latin typeface="Calibri"/>
                <a:cs typeface="Calibri"/>
              </a:rPr>
              <a:t> al</a:t>
            </a:r>
            <a:r>
              <a:rPr sz="2800" dirty="0">
                <a:latin typeface="Calibri"/>
                <a:cs typeface="Calibri"/>
              </a:rPr>
              <a:t>l </a:t>
            </a:r>
            <a:r>
              <a:rPr sz="2800" spc="-5" dirty="0">
                <a:latin typeface="Calibri"/>
                <a:cs typeface="Calibri"/>
              </a:rPr>
              <a:t>possibl</a:t>
            </a:r>
            <a:r>
              <a:rPr sz="2800" dirty="0">
                <a:latin typeface="Calibri"/>
                <a:cs typeface="Calibri"/>
              </a:rPr>
              <a:t>e </a:t>
            </a:r>
            <a:r>
              <a:rPr sz="2800" spc="-5" dirty="0">
                <a:latin typeface="Calibri"/>
                <a:cs typeface="Calibri"/>
              </a:rPr>
              <a:t>problems?</a:t>
            </a:r>
            <a:endParaRPr sz="2800" dirty="0">
              <a:latin typeface="Calibri"/>
              <a:cs typeface="Calibri"/>
            </a:endParaRPr>
          </a:p>
          <a:p>
            <a:pPr marL="378460">
              <a:lnSpc>
                <a:spcPct val="100000"/>
              </a:lnSpc>
              <a:spcBef>
                <a:spcPts val="865"/>
              </a:spcBef>
            </a:pPr>
            <a:r>
              <a:rPr sz="2000" spc="-5" dirty="0">
                <a:solidFill>
                  <a:srgbClr val="0000FF"/>
                </a:solidFill>
                <a:latin typeface="Courier New"/>
                <a:cs typeface="Courier New"/>
              </a:rPr>
              <a:t>i</a:t>
            </a:r>
            <a:r>
              <a:rPr sz="2000" spc="-10" dirty="0">
                <a:solidFill>
                  <a:srgbClr val="0000FF"/>
                </a:solidFill>
                <a:latin typeface="Courier New"/>
                <a:cs typeface="Courier New"/>
              </a:rPr>
              <a:t>f</a:t>
            </a:r>
            <a:r>
              <a:rPr sz="2000" spc="-5" dirty="0">
                <a:latin typeface="Courier New"/>
                <a:cs typeface="Courier New"/>
              </a:rPr>
              <a:t>(</a:t>
            </a:r>
            <a:r>
              <a:rPr sz="2000" dirty="0">
                <a:latin typeface="Courier New"/>
                <a:cs typeface="Courier New"/>
              </a:rPr>
              <a:t> </a:t>
            </a:r>
            <a:r>
              <a:rPr sz="2000" spc="-5" dirty="0">
                <a:latin typeface="Courier New"/>
                <a:cs typeface="Courier New"/>
              </a:rPr>
              <a:t>!inData</a:t>
            </a:r>
            <a:r>
              <a:rPr sz="2000" dirty="0">
                <a:latin typeface="Courier New"/>
                <a:cs typeface="Courier New"/>
              </a:rPr>
              <a:t> </a:t>
            </a:r>
            <a:r>
              <a:rPr sz="2000" spc="-5" dirty="0">
                <a:latin typeface="Courier New"/>
                <a:cs typeface="Courier New"/>
              </a:rPr>
              <a:t>)</a:t>
            </a:r>
            <a:endParaRPr sz="2000" dirty="0">
              <a:latin typeface="Courier New"/>
              <a:cs typeface="Courier New"/>
            </a:endParaRPr>
          </a:p>
          <a:p>
            <a:pPr marL="317500">
              <a:lnSpc>
                <a:spcPct val="100000"/>
              </a:lnSpc>
              <a:spcBef>
                <a:spcPts val="125"/>
              </a:spcBef>
            </a:pPr>
            <a:r>
              <a:rPr sz="2000" spc="-5" dirty="0">
                <a:latin typeface="Courier New"/>
                <a:cs typeface="Courier New"/>
              </a:rPr>
              <a:t>{</a:t>
            </a:r>
            <a:endParaRPr sz="2000" dirty="0">
              <a:latin typeface="Courier New"/>
              <a:cs typeface="Courier New"/>
            </a:endParaRPr>
          </a:p>
          <a:p>
            <a:pPr marL="774700">
              <a:lnSpc>
                <a:spcPct val="100000"/>
              </a:lnSpc>
              <a:spcBef>
                <a:spcPts val="470"/>
              </a:spcBef>
            </a:pPr>
            <a:r>
              <a:rPr sz="2000" i="1" spc="-5" dirty="0">
                <a:latin typeface="Courier New"/>
                <a:cs typeface="Courier New"/>
              </a:rPr>
              <a:t>Error Recovery Action</a:t>
            </a:r>
            <a:endParaRPr sz="2000" dirty="0">
              <a:latin typeface="Courier New"/>
              <a:cs typeface="Courier New"/>
            </a:endParaRPr>
          </a:p>
          <a:p>
            <a:pPr marL="317500">
              <a:lnSpc>
                <a:spcPct val="100000"/>
              </a:lnSpc>
              <a:spcBef>
                <a:spcPts val="470"/>
              </a:spcBef>
            </a:pPr>
            <a:r>
              <a:rPr sz="2000" spc="-5" dirty="0">
                <a:latin typeface="Courier New"/>
                <a:cs typeface="Courier New"/>
              </a:rPr>
              <a:t>}</a:t>
            </a:r>
            <a:endParaRPr sz="2000" dirty="0">
              <a:latin typeface="Courier New"/>
              <a:cs typeface="Courier New"/>
            </a:endParaRPr>
          </a:p>
        </p:txBody>
      </p:sp>
    </p:spTree>
    <p:extLst>
      <p:ext uri="{BB962C8B-B14F-4D97-AF65-F5344CB8AC3E}">
        <p14:creationId xmlns:p14="http://schemas.microsoft.com/office/powerpoint/2010/main" val="2668670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57799" y="239145"/>
            <a:ext cx="4401185" cy="558800"/>
          </a:xfrm>
          <a:prstGeom prst="rect">
            <a:avLst/>
          </a:prstGeom>
        </p:spPr>
        <p:txBody>
          <a:bodyPr vert="horz" wrap="square" lIns="0" tIns="0" rIns="0" bIns="0" rtlCol="0">
            <a:spAutoFit/>
          </a:bodyPr>
          <a:lstStyle/>
          <a:p>
            <a:pPr marL="12700">
              <a:lnSpc>
                <a:spcPct val="100000"/>
              </a:lnSpc>
            </a:pPr>
            <a:r>
              <a:rPr spc="-5" dirty="0"/>
              <a:t>Reading</a:t>
            </a:r>
            <a:r>
              <a:rPr spc="10" dirty="0"/>
              <a:t> </a:t>
            </a:r>
            <a:r>
              <a:rPr spc="-5" dirty="0"/>
              <a:t>from</a:t>
            </a:r>
            <a:r>
              <a:rPr spc="5" dirty="0"/>
              <a:t> </a:t>
            </a:r>
            <a:r>
              <a:rPr spc="-5" dirty="0"/>
              <a:t>a</a:t>
            </a:r>
            <a:r>
              <a:rPr spc="5" dirty="0"/>
              <a:t> </a:t>
            </a:r>
            <a:r>
              <a:rPr dirty="0"/>
              <a:t>File</a:t>
            </a:r>
          </a:p>
        </p:txBody>
      </p:sp>
      <p:sp>
        <p:nvSpPr>
          <p:cNvPr id="4" name="object 4"/>
          <p:cNvSpPr txBox="1"/>
          <p:nvPr/>
        </p:nvSpPr>
        <p:spPr>
          <a:xfrm>
            <a:off x="1149229" y="1336948"/>
            <a:ext cx="5077460" cy="2698750"/>
          </a:xfrm>
          <a:prstGeom prst="rect">
            <a:avLst/>
          </a:prstGeom>
        </p:spPr>
        <p:txBody>
          <a:bodyPr vert="horz" wrap="square" lIns="0" tIns="0" rIns="0" bIns="0" rtlCol="0">
            <a:spAutoFit/>
          </a:bodyPr>
          <a:lstStyle/>
          <a:p>
            <a:pPr marL="12700">
              <a:lnSpc>
                <a:spcPct val="100000"/>
              </a:lnSpc>
            </a:pPr>
            <a:r>
              <a:rPr sz="1800" spc="-5" dirty="0">
                <a:solidFill>
                  <a:srgbClr val="0000FF"/>
                </a:solidFill>
                <a:latin typeface="Courier New"/>
                <a:cs typeface="Courier New"/>
              </a:rPr>
              <a:t>#includ</a:t>
            </a:r>
            <a:r>
              <a:rPr sz="1800" dirty="0">
                <a:solidFill>
                  <a:srgbClr val="0000FF"/>
                </a:solidFill>
                <a:latin typeface="Courier New"/>
                <a:cs typeface="Courier New"/>
              </a:rPr>
              <a:t>e</a:t>
            </a:r>
            <a:r>
              <a:rPr sz="1800" spc="-15" dirty="0">
                <a:solidFill>
                  <a:srgbClr val="0000FF"/>
                </a:solidFill>
                <a:latin typeface="Courier New"/>
                <a:cs typeface="Courier New"/>
              </a:rPr>
              <a:t> </a:t>
            </a:r>
            <a:r>
              <a:rPr sz="1800" spc="-5" dirty="0">
                <a:latin typeface="Courier New"/>
                <a:cs typeface="Courier New"/>
              </a:rPr>
              <a:t>&lt;iostream&gt;</a:t>
            </a:r>
            <a:endParaRPr sz="1800">
              <a:latin typeface="Courier New"/>
              <a:cs typeface="Courier New"/>
            </a:endParaRPr>
          </a:p>
          <a:p>
            <a:pPr marL="12700" marR="2325370">
              <a:lnSpc>
                <a:spcPct val="100000"/>
              </a:lnSpc>
            </a:pPr>
            <a:r>
              <a:rPr sz="1800" spc="-5" dirty="0">
                <a:solidFill>
                  <a:srgbClr val="0000FF"/>
                </a:solidFill>
                <a:latin typeface="Courier New"/>
                <a:cs typeface="Courier New"/>
              </a:rPr>
              <a:t>#includ</a:t>
            </a:r>
            <a:r>
              <a:rPr sz="1800" dirty="0">
                <a:solidFill>
                  <a:srgbClr val="0000FF"/>
                </a:solidFill>
                <a:latin typeface="Courier New"/>
                <a:cs typeface="Courier New"/>
              </a:rPr>
              <a:t>e</a:t>
            </a:r>
            <a:r>
              <a:rPr sz="1800" spc="-15" dirty="0">
                <a:solidFill>
                  <a:srgbClr val="0000FF"/>
                </a:solidFill>
                <a:latin typeface="Courier New"/>
                <a:cs typeface="Courier New"/>
              </a:rPr>
              <a:t> </a:t>
            </a:r>
            <a:r>
              <a:rPr sz="1800" spc="-5" dirty="0">
                <a:latin typeface="Courier New"/>
                <a:cs typeface="Courier New"/>
              </a:rPr>
              <a:t>&lt;fstream&gt; </a:t>
            </a:r>
            <a:r>
              <a:rPr sz="1800" spc="-5" dirty="0">
                <a:solidFill>
                  <a:srgbClr val="0000FF"/>
                </a:solidFill>
                <a:latin typeface="Courier New"/>
                <a:cs typeface="Courier New"/>
              </a:rPr>
              <a:t>usin</a:t>
            </a:r>
            <a:r>
              <a:rPr sz="1800" dirty="0">
                <a:solidFill>
                  <a:srgbClr val="0000FF"/>
                </a:solidFill>
                <a:latin typeface="Courier New"/>
                <a:cs typeface="Courier New"/>
              </a:rPr>
              <a:t>g</a:t>
            </a:r>
            <a:r>
              <a:rPr sz="1800" spc="-15" dirty="0">
                <a:solidFill>
                  <a:srgbClr val="0000FF"/>
                </a:solidFill>
                <a:latin typeface="Courier New"/>
                <a:cs typeface="Courier New"/>
              </a:rPr>
              <a:t> </a:t>
            </a:r>
            <a:r>
              <a:rPr sz="1800" spc="-5" dirty="0">
                <a:solidFill>
                  <a:srgbClr val="0000FF"/>
                </a:solidFill>
                <a:latin typeface="Courier New"/>
                <a:cs typeface="Courier New"/>
              </a:rPr>
              <a:t>namespac</a:t>
            </a:r>
            <a:r>
              <a:rPr sz="1800" dirty="0">
                <a:solidFill>
                  <a:srgbClr val="0000FF"/>
                </a:solidFill>
                <a:latin typeface="Courier New"/>
                <a:cs typeface="Courier New"/>
              </a:rPr>
              <a:t>e</a:t>
            </a:r>
            <a:r>
              <a:rPr sz="1800" spc="-10" dirty="0">
                <a:solidFill>
                  <a:srgbClr val="0000FF"/>
                </a:solidFill>
                <a:latin typeface="Courier New"/>
                <a:cs typeface="Courier New"/>
              </a:rPr>
              <a:t> </a:t>
            </a:r>
            <a:r>
              <a:rPr sz="1800" spc="-5" dirty="0">
                <a:latin typeface="Courier New"/>
                <a:cs typeface="Courier New"/>
              </a:rPr>
              <a:t>std;</a:t>
            </a:r>
            <a:endParaRPr sz="1800">
              <a:latin typeface="Courier New"/>
              <a:cs typeface="Courier New"/>
            </a:endParaRPr>
          </a:p>
          <a:p>
            <a:pPr marL="12700">
              <a:lnSpc>
                <a:spcPct val="100000"/>
              </a:lnSpc>
              <a:spcBef>
                <a:spcPts val="1080"/>
              </a:spcBef>
            </a:pPr>
            <a:r>
              <a:rPr sz="1800" spc="-5" dirty="0">
                <a:latin typeface="Courier New"/>
                <a:cs typeface="Courier New"/>
              </a:rPr>
              <a:t>in</a:t>
            </a:r>
            <a:r>
              <a:rPr sz="1800" dirty="0">
                <a:latin typeface="Courier New"/>
                <a:cs typeface="Courier New"/>
              </a:rPr>
              <a:t>t</a:t>
            </a:r>
            <a:r>
              <a:rPr sz="1800" spc="-15" dirty="0">
                <a:latin typeface="Courier New"/>
                <a:cs typeface="Courier New"/>
              </a:rPr>
              <a:t> </a:t>
            </a:r>
            <a:r>
              <a:rPr sz="1800" spc="-5" dirty="0">
                <a:latin typeface="Courier New"/>
                <a:cs typeface="Courier New"/>
              </a:rPr>
              <a:t>main()</a:t>
            </a:r>
            <a:endParaRPr sz="1800">
              <a:latin typeface="Courier New"/>
              <a:cs typeface="Courier New"/>
            </a:endParaRPr>
          </a:p>
          <a:p>
            <a:pPr marL="12700">
              <a:lnSpc>
                <a:spcPct val="100000"/>
              </a:lnSpc>
            </a:pPr>
            <a:r>
              <a:rPr sz="1800" dirty="0">
                <a:latin typeface="Courier New"/>
                <a:cs typeface="Courier New"/>
              </a:rPr>
              <a:t>{</a:t>
            </a:r>
            <a:endParaRPr sz="1800">
              <a:latin typeface="Courier New"/>
              <a:cs typeface="Courier New"/>
            </a:endParaRPr>
          </a:p>
          <a:p>
            <a:pPr marL="422275" marR="5080">
              <a:lnSpc>
                <a:spcPct val="100000"/>
              </a:lnSpc>
              <a:spcBef>
                <a:spcPts val="5"/>
              </a:spcBef>
            </a:pPr>
            <a:r>
              <a:rPr sz="1800" spc="-10" dirty="0">
                <a:solidFill>
                  <a:srgbClr val="0000FF"/>
                </a:solidFill>
                <a:latin typeface="Courier New"/>
                <a:cs typeface="Courier New"/>
              </a:rPr>
              <a:t>doubl</a:t>
            </a:r>
            <a:r>
              <a:rPr sz="1800" dirty="0">
                <a:solidFill>
                  <a:srgbClr val="0000FF"/>
                </a:solidFill>
                <a:latin typeface="Courier New"/>
                <a:cs typeface="Courier New"/>
              </a:rPr>
              <a:t>e</a:t>
            </a:r>
            <a:r>
              <a:rPr sz="1800" spc="-10" dirty="0">
                <a:solidFill>
                  <a:srgbClr val="0000FF"/>
                </a:solidFill>
                <a:latin typeface="Courier New"/>
                <a:cs typeface="Courier New"/>
              </a:rPr>
              <a:t> </a:t>
            </a:r>
            <a:r>
              <a:rPr sz="1800" spc="-5" dirty="0">
                <a:latin typeface="Courier New"/>
                <a:cs typeface="Courier New"/>
              </a:rPr>
              <a:t>nextNumber</a:t>
            </a:r>
            <a:r>
              <a:rPr sz="1800" dirty="0">
                <a:latin typeface="Courier New"/>
                <a:cs typeface="Courier New"/>
              </a:rPr>
              <a:t>,</a:t>
            </a:r>
            <a:r>
              <a:rPr sz="1800" spc="-10" dirty="0">
                <a:latin typeface="Courier New"/>
                <a:cs typeface="Courier New"/>
              </a:rPr>
              <a:t> </a:t>
            </a:r>
            <a:r>
              <a:rPr sz="1800" spc="-5" dirty="0">
                <a:latin typeface="Courier New"/>
                <a:cs typeface="Courier New"/>
              </a:rPr>
              <a:t>averTem</a:t>
            </a:r>
            <a:r>
              <a:rPr sz="1800" dirty="0">
                <a:latin typeface="Courier New"/>
                <a:cs typeface="Courier New"/>
              </a:rPr>
              <a:t>p</a:t>
            </a:r>
            <a:r>
              <a:rPr sz="1800" spc="-15" dirty="0">
                <a:latin typeface="Courier New"/>
                <a:cs typeface="Courier New"/>
              </a:rPr>
              <a:t> </a:t>
            </a:r>
            <a:r>
              <a:rPr sz="1800" dirty="0">
                <a:latin typeface="Courier New"/>
                <a:cs typeface="Courier New"/>
              </a:rPr>
              <a:t>=</a:t>
            </a:r>
            <a:r>
              <a:rPr sz="1800" spc="-10" dirty="0">
                <a:latin typeface="Courier New"/>
                <a:cs typeface="Courier New"/>
              </a:rPr>
              <a:t> </a:t>
            </a:r>
            <a:r>
              <a:rPr sz="1800" spc="-5" dirty="0">
                <a:latin typeface="Courier New"/>
                <a:cs typeface="Courier New"/>
              </a:rPr>
              <a:t>0.0; </a:t>
            </a:r>
            <a:r>
              <a:rPr sz="1800" spc="-10" dirty="0">
                <a:solidFill>
                  <a:srgbClr val="0000FF"/>
                </a:solidFill>
                <a:latin typeface="Courier New"/>
                <a:cs typeface="Courier New"/>
              </a:rPr>
              <a:t>in</a:t>
            </a:r>
            <a:r>
              <a:rPr sz="1800" dirty="0">
                <a:solidFill>
                  <a:srgbClr val="0000FF"/>
                </a:solidFill>
                <a:latin typeface="Courier New"/>
                <a:cs typeface="Courier New"/>
              </a:rPr>
              <a:t>t</a:t>
            </a:r>
            <a:r>
              <a:rPr sz="1800" spc="-10" dirty="0">
                <a:solidFill>
                  <a:srgbClr val="0000FF"/>
                </a:solidFill>
                <a:latin typeface="Courier New"/>
                <a:cs typeface="Courier New"/>
              </a:rPr>
              <a:t> </a:t>
            </a:r>
            <a:r>
              <a:rPr sz="1800" spc="-5" dirty="0">
                <a:latin typeface="Courier New"/>
                <a:cs typeface="Courier New"/>
              </a:rPr>
              <a:t>tota</a:t>
            </a:r>
            <a:r>
              <a:rPr sz="1800" dirty="0">
                <a:latin typeface="Courier New"/>
                <a:cs typeface="Courier New"/>
              </a:rPr>
              <a:t>l</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0;</a:t>
            </a:r>
            <a:endParaRPr sz="1800">
              <a:latin typeface="Courier New"/>
              <a:cs typeface="Courier New"/>
            </a:endParaRPr>
          </a:p>
          <a:p>
            <a:pPr marL="422275">
              <a:lnSpc>
                <a:spcPct val="100000"/>
              </a:lnSpc>
              <a:spcBef>
                <a:spcPts val="5"/>
              </a:spcBef>
            </a:pPr>
            <a:r>
              <a:rPr sz="1800" spc="-10" dirty="0">
                <a:latin typeface="Courier New"/>
                <a:cs typeface="Courier New"/>
              </a:rPr>
              <a:t>ifstrea</a:t>
            </a:r>
            <a:r>
              <a:rPr sz="1800" dirty="0">
                <a:latin typeface="Courier New"/>
                <a:cs typeface="Courier New"/>
              </a:rPr>
              <a:t>m</a:t>
            </a:r>
            <a:r>
              <a:rPr sz="1800" spc="-10" dirty="0">
                <a:latin typeface="Courier New"/>
                <a:cs typeface="Courier New"/>
              </a:rPr>
              <a:t> inFile;</a:t>
            </a:r>
            <a:endParaRPr sz="1800">
              <a:latin typeface="Courier New"/>
              <a:cs typeface="Courier New"/>
            </a:endParaRPr>
          </a:p>
          <a:p>
            <a:pPr marL="422275">
              <a:lnSpc>
                <a:spcPct val="100000"/>
              </a:lnSpc>
              <a:spcBef>
                <a:spcPts val="1075"/>
              </a:spcBef>
            </a:pPr>
            <a:r>
              <a:rPr sz="1800" spc="-5" dirty="0">
                <a:latin typeface="Courier New"/>
                <a:cs typeface="Courier New"/>
              </a:rPr>
              <a:t>inFile.open("may_2016.txt");</a:t>
            </a:r>
            <a:endParaRPr sz="1800">
              <a:latin typeface="Courier New"/>
              <a:cs typeface="Courier New"/>
            </a:endParaRPr>
          </a:p>
        </p:txBody>
      </p:sp>
      <p:sp>
        <p:nvSpPr>
          <p:cNvPr id="5" name="object 5"/>
          <p:cNvSpPr txBox="1"/>
          <p:nvPr/>
        </p:nvSpPr>
        <p:spPr>
          <a:xfrm>
            <a:off x="1559177" y="4068957"/>
            <a:ext cx="4258310" cy="802640"/>
          </a:xfrm>
          <a:prstGeom prst="rect">
            <a:avLst/>
          </a:prstGeom>
        </p:spPr>
        <p:txBody>
          <a:bodyPr vert="horz" wrap="square" lIns="0" tIns="0" rIns="0" bIns="0" rtlCol="0">
            <a:spAutoFit/>
          </a:bodyPr>
          <a:lstStyle/>
          <a:p>
            <a:pPr marL="421640" marR="5080" indent="-409575" algn="just">
              <a:lnSpc>
                <a:spcPct val="100000"/>
              </a:lnSpc>
            </a:pPr>
            <a:r>
              <a:rPr sz="1800" spc="-10" dirty="0">
                <a:solidFill>
                  <a:srgbClr val="0000FF"/>
                </a:solidFill>
                <a:latin typeface="Courier New"/>
                <a:cs typeface="Courier New"/>
              </a:rPr>
              <a:t>if</a:t>
            </a:r>
            <a:r>
              <a:rPr sz="1800" spc="-5" dirty="0">
                <a:latin typeface="Courier New"/>
                <a:cs typeface="Courier New"/>
              </a:rPr>
              <a:t>(!inFile</a:t>
            </a:r>
            <a:r>
              <a:rPr sz="1800" dirty="0">
                <a:latin typeface="Courier New"/>
                <a:cs typeface="Courier New"/>
              </a:rPr>
              <a:t>)</a:t>
            </a:r>
            <a:r>
              <a:rPr sz="1800" spc="-15" dirty="0">
                <a:latin typeface="Courier New"/>
                <a:cs typeface="Courier New"/>
              </a:rPr>
              <a:t> </a:t>
            </a:r>
            <a:r>
              <a:rPr sz="1800" dirty="0">
                <a:latin typeface="Courier New"/>
                <a:cs typeface="Courier New"/>
              </a:rPr>
              <a:t>{ </a:t>
            </a:r>
            <a:r>
              <a:rPr sz="1800" spc="-10" dirty="0">
                <a:latin typeface="Courier New"/>
                <a:cs typeface="Courier New"/>
              </a:rPr>
              <a:t> </a:t>
            </a:r>
            <a:r>
              <a:rPr sz="1800" spc="-5" dirty="0">
                <a:solidFill>
                  <a:srgbClr val="003300"/>
                </a:solidFill>
                <a:latin typeface="Courier New"/>
                <a:cs typeface="Courier New"/>
              </a:rPr>
              <a:t>//chec</a:t>
            </a:r>
            <a:r>
              <a:rPr sz="1800" dirty="0">
                <a:solidFill>
                  <a:srgbClr val="003300"/>
                </a:solidFill>
                <a:latin typeface="Courier New"/>
                <a:cs typeface="Courier New"/>
              </a:rPr>
              <a:t>k</a:t>
            </a:r>
            <a:r>
              <a:rPr sz="1800" spc="-15" dirty="0">
                <a:solidFill>
                  <a:srgbClr val="003300"/>
                </a:solidFill>
                <a:latin typeface="Courier New"/>
                <a:cs typeface="Courier New"/>
              </a:rPr>
              <a:t> </a:t>
            </a:r>
            <a:r>
              <a:rPr sz="1800" spc="-5" dirty="0">
                <a:solidFill>
                  <a:srgbClr val="003300"/>
                </a:solidFill>
                <a:latin typeface="Courier New"/>
                <a:cs typeface="Courier New"/>
              </a:rPr>
              <a:t>fo</a:t>
            </a:r>
            <a:r>
              <a:rPr sz="1800" dirty="0">
                <a:solidFill>
                  <a:srgbClr val="003300"/>
                </a:solidFill>
                <a:latin typeface="Courier New"/>
                <a:cs typeface="Courier New"/>
              </a:rPr>
              <a:t>r</a:t>
            </a:r>
            <a:r>
              <a:rPr sz="1800" spc="-15" dirty="0">
                <a:solidFill>
                  <a:srgbClr val="003300"/>
                </a:solidFill>
                <a:latin typeface="Courier New"/>
                <a:cs typeface="Courier New"/>
              </a:rPr>
              <a:t> </a:t>
            </a:r>
            <a:r>
              <a:rPr sz="1800" spc="-5" dirty="0">
                <a:solidFill>
                  <a:srgbClr val="003300"/>
                </a:solidFill>
                <a:latin typeface="Courier New"/>
                <a:cs typeface="Courier New"/>
              </a:rPr>
              <a:t>open </a:t>
            </a:r>
            <a:r>
              <a:rPr sz="1800" spc="-5" dirty="0">
                <a:latin typeface="Courier New"/>
                <a:cs typeface="Courier New"/>
              </a:rPr>
              <a:t>cer</a:t>
            </a:r>
            <a:r>
              <a:rPr sz="1800" dirty="0">
                <a:latin typeface="Courier New"/>
                <a:cs typeface="Courier New"/>
              </a:rPr>
              <a:t>r</a:t>
            </a:r>
            <a:r>
              <a:rPr sz="1800" spc="-15" dirty="0">
                <a:latin typeface="Courier New"/>
                <a:cs typeface="Courier New"/>
              </a:rPr>
              <a:t> </a:t>
            </a:r>
            <a:r>
              <a:rPr sz="1800" spc="-5" dirty="0">
                <a:latin typeface="Courier New"/>
                <a:cs typeface="Courier New"/>
              </a:rPr>
              <a:t>&lt;</a:t>
            </a:r>
            <a:r>
              <a:rPr sz="1800" dirty="0">
                <a:latin typeface="Courier New"/>
                <a:cs typeface="Courier New"/>
              </a:rPr>
              <a:t>&lt;</a:t>
            </a:r>
            <a:r>
              <a:rPr sz="1800" spc="-15" dirty="0">
                <a:latin typeface="Courier New"/>
                <a:cs typeface="Courier New"/>
              </a:rPr>
              <a:t> </a:t>
            </a:r>
            <a:r>
              <a:rPr sz="1800" spc="-5" dirty="0">
                <a:latin typeface="Courier New"/>
                <a:cs typeface="Courier New"/>
              </a:rPr>
              <a:t>"Fil</a:t>
            </a:r>
            <a:r>
              <a:rPr sz="1800" dirty="0">
                <a:latin typeface="Courier New"/>
                <a:cs typeface="Courier New"/>
              </a:rPr>
              <a:t>e</a:t>
            </a:r>
            <a:r>
              <a:rPr sz="1800" spc="-15" dirty="0">
                <a:latin typeface="Courier New"/>
                <a:cs typeface="Courier New"/>
              </a:rPr>
              <a:t> </a:t>
            </a:r>
            <a:r>
              <a:rPr sz="1800" spc="-5" dirty="0">
                <a:latin typeface="Courier New"/>
                <a:cs typeface="Courier New"/>
              </a:rPr>
              <a:t>openin</a:t>
            </a:r>
            <a:r>
              <a:rPr sz="1800" dirty="0">
                <a:latin typeface="Courier New"/>
                <a:cs typeface="Courier New"/>
              </a:rPr>
              <a:t>g</a:t>
            </a:r>
            <a:r>
              <a:rPr sz="1800" spc="-15" dirty="0">
                <a:latin typeface="Courier New"/>
                <a:cs typeface="Courier New"/>
              </a:rPr>
              <a:t> </a:t>
            </a:r>
            <a:r>
              <a:rPr sz="1800" spc="-5" dirty="0">
                <a:latin typeface="Courier New"/>
                <a:cs typeface="Courier New"/>
              </a:rPr>
              <a:t>error" retur</a:t>
            </a:r>
            <a:r>
              <a:rPr sz="1800" dirty="0">
                <a:latin typeface="Courier New"/>
                <a:cs typeface="Courier New"/>
              </a:rPr>
              <a:t>n</a:t>
            </a:r>
            <a:r>
              <a:rPr sz="1800" spc="-15" dirty="0">
                <a:latin typeface="Courier New"/>
                <a:cs typeface="Courier New"/>
              </a:rPr>
              <a:t> </a:t>
            </a:r>
            <a:r>
              <a:rPr sz="1800" spc="-5" dirty="0">
                <a:latin typeface="Courier New"/>
                <a:cs typeface="Courier New"/>
              </a:rPr>
              <a:t>-1;</a:t>
            </a:r>
            <a:endParaRPr sz="1800">
              <a:latin typeface="Courier New"/>
              <a:cs typeface="Courier New"/>
            </a:endParaRPr>
          </a:p>
        </p:txBody>
      </p:sp>
      <p:sp>
        <p:nvSpPr>
          <p:cNvPr id="6" name="object 6"/>
          <p:cNvSpPr txBox="1"/>
          <p:nvPr/>
        </p:nvSpPr>
        <p:spPr>
          <a:xfrm>
            <a:off x="5927678" y="4068957"/>
            <a:ext cx="1118235" cy="528320"/>
          </a:xfrm>
          <a:prstGeom prst="rect">
            <a:avLst/>
          </a:prstGeom>
        </p:spPr>
        <p:txBody>
          <a:bodyPr vert="horz" wrap="square" lIns="0" tIns="0" rIns="0" bIns="0" rtlCol="0">
            <a:spAutoFit/>
          </a:bodyPr>
          <a:lstStyle/>
          <a:p>
            <a:pPr marL="12700">
              <a:lnSpc>
                <a:spcPct val="100000"/>
              </a:lnSpc>
            </a:pPr>
            <a:r>
              <a:rPr sz="1800" spc="-5" dirty="0">
                <a:solidFill>
                  <a:srgbClr val="003300"/>
                </a:solidFill>
                <a:latin typeface="Courier New"/>
                <a:cs typeface="Courier New"/>
              </a:rPr>
              <a:t>errors</a:t>
            </a:r>
            <a:endParaRPr sz="1800">
              <a:latin typeface="Courier New"/>
              <a:cs typeface="Courier New"/>
            </a:endParaRPr>
          </a:p>
          <a:p>
            <a:pPr marL="12700">
              <a:lnSpc>
                <a:spcPct val="100000"/>
              </a:lnSpc>
            </a:pPr>
            <a:r>
              <a:rPr sz="1800" spc="-5" dirty="0">
                <a:latin typeface="Courier New"/>
                <a:cs typeface="Courier New"/>
              </a:rPr>
              <a:t>&lt;</a:t>
            </a:r>
            <a:r>
              <a:rPr sz="1800" dirty="0">
                <a:latin typeface="Courier New"/>
                <a:cs typeface="Courier New"/>
              </a:rPr>
              <a:t>&lt;</a:t>
            </a:r>
            <a:r>
              <a:rPr sz="1800" spc="-15" dirty="0">
                <a:latin typeface="Courier New"/>
                <a:cs typeface="Courier New"/>
              </a:rPr>
              <a:t> </a:t>
            </a:r>
            <a:r>
              <a:rPr sz="1800" spc="-5" dirty="0">
                <a:latin typeface="Courier New"/>
                <a:cs typeface="Courier New"/>
              </a:rPr>
              <a:t>endl;</a:t>
            </a:r>
            <a:endParaRPr sz="1800">
              <a:latin typeface="Courier New"/>
              <a:cs typeface="Courier New"/>
            </a:endParaRPr>
          </a:p>
        </p:txBody>
      </p:sp>
      <p:sp>
        <p:nvSpPr>
          <p:cNvPr id="7" name="object 7"/>
          <p:cNvSpPr txBox="1"/>
          <p:nvPr/>
        </p:nvSpPr>
        <p:spPr>
          <a:xfrm>
            <a:off x="1559177" y="4892671"/>
            <a:ext cx="6442710" cy="92583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a:p>
            <a:pPr marL="421640" marR="5080" indent="-409575">
              <a:lnSpc>
                <a:spcPct val="100000"/>
              </a:lnSpc>
              <a:spcBef>
                <a:spcPts val="965"/>
              </a:spcBef>
            </a:pPr>
            <a:r>
              <a:rPr sz="1800" spc="-5" dirty="0">
                <a:solidFill>
                  <a:srgbClr val="0000FF"/>
                </a:solidFill>
                <a:latin typeface="Courier New"/>
                <a:cs typeface="Courier New"/>
              </a:rPr>
              <a:t>whil</a:t>
            </a:r>
            <a:r>
              <a:rPr sz="1800" spc="-10" dirty="0">
                <a:solidFill>
                  <a:srgbClr val="0000FF"/>
                </a:solidFill>
                <a:latin typeface="Courier New"/>
                <a:cs typeface="Courier New"/>
              </a:rPr>
              <a:t>e</a:t>
            </a:r>
            <a:r>
              <a:rPr sz="1800" dirty="0">
                <a:latin typeface="Courier New"/>
                <a:cs typeface="Courier New"/>
              </a:rPr>
              <a:t>(</a:t>
            </a:r>
            <a:r>
              <a:rPr sz="1800" spc="-15" dirty="0">
                <a:latin typeface="Courier New"/>
                <a:cs typeface="Courier New"/>
              </a:rPr>
              <a:t> </a:t>
            </a:r>
            <a:r>
              <a:rPr sz="1800" spc="-5" dirty="0">
                <a:latin typeface="Courier New"/>
                <a:cs typeface="Courier New"/>
              </a:rPr>
              <a:t>inFil</a:t>
            </a:r>
            <a:r>
              <a:rPr sz="1800" dirty="0">
                <a:latin typeface="Courier New"/>
                <a:cs typeface="Courier New"/>
              </a:rPr>
              <a:t>e</a:t>
            </a:r>
            <a:r>
              <a:rPr sz="1800" spc="-10" dirty="0">
                <a:latin typeface="Courier New"/>
                <a:cs typeface="Courier New"/>
              </a:rPr>
              <a:t> </a:t>
            </a:r>
            <a:r>
              <a:rPr sz="1800" spc="-5" dirty="0">
                <a:latin typeface="Courier New"/>
                <a:cs typeface="Courier New"/>
              </a:rPr>
              <a:t>&gt;</a:t>
            </a:r>
            <a:r>
              <a:rPr sz="1800" dirty="0">
                <a:latin typeface="Courier New"/>
                <a:cs typeface="Courier New"/>
              </a:rPr>
              <a:t>&gt;</a:t>
            </a:r>
            <a:r>
              <a:rPr sz="1800" spc="-15" dirty="0">
                <a:latin typeface="Courier New"/>
                <a:cs typeface="Courier New"/>
              </a:rPr>
              <a:t> </a:t>
            </a:r>
            <a:r>
              <a:rPr sz="1800" spc="-5" dirty="0">
                <a:latin typeface="Courier New"/>
                <a:cs typeface="Courier New"/>
              </a:rPr>
              <a:t>nextNumbe</a:t>
            </a:r>
            <a:r>
              <a:rPr sz="1800" dirty="0">
                <a:latin typeface="Courier New"/>
                <a:cs typeface="Courier New"/>
              </a:rPr>
              <a:t>r</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dirty="0">
                <a:latin typeface="Courier New"/>
                <a:cs typeface="Courier New"/>
              </a:rPr>
              <a:t>{</a:t>
            </a:r>
            <a:r>
              <a:rPr sz="1800" spc="-10" dirty="0">
                <a:latin typeface="Courier New"/>
                <a:cs typeface="Courier New"/>
              </a:rPr>
              <a:t> </a:t>
            </a:r>
            <a:r>
              <a:rPr sz="1800" spc="-5" dirty="0">
                <a:solidFill>
                  <a:srgbClr val="003300"/>
                </a:solidFill>
                <a:latin typeface="Courier New"/>
                <a:cs typeface="Courier New"/>
              </a:rPr>
              <a:t>//whil</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reading </a:t>
            </a:r>
            <a:r>
              <a:rPr sz="1800" spc="-5" dirty="0">
                <a:latin typeface="Courier New"/>
                <a:cs typeface="Courier New"/>
              </a:rPr>
              <a:t>averTem</a:t>
            </a:r>
            <a:r>
              <a:rPr sz="1800" dirty="0">
                <a:latin typeface="Courier New"/>
                <a:cs typeface="Courier New"/>
              </a:rPr>
              <a:t>p</a:t>
            </a:r>
            <a:r>
              <a:rPr sz="1800" spc="-15" dirty="0">
                <a:latin typeface="Courier New"/>
                <a:cs typeface="Courier New"/>
              </a:rPr>
              <a:t> </a:t>
            </a:r>
            <a:r>
              <a:rPr sz="1800" spc="-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nextNumber</a:t>
            </a:r>
            <a:r>
              <a:rPr sz="1800" dirty="0">
                <a:latin typeface="Courier New"/>
                <a:cs typeface="Courier New"/>
              </a:rPr>
              <a:t>;</a:t>
            </a:r>
            <a:r>
              <a:rPr sz="1800" spc="-15" dirty="0">
                <a:latin typeface="Courier New"/>
                <a:cs typeface="Courier New"/>
              </a:rPr>
              <a:t> </a:t>
            </a:r>
            <a:r>
              <a:rPr sz="1800" spc="-5" dirty="0">
                <a:latin typeface="Courier New"/>
                <a:cs typeface="Courier New"/>
              </a:rPr>
              <a:t>total++;</a:t>
            </a:r>
            <a:endParaRPr sz="1800">
              <a:latin typeface="Courier New"/>
              <a:cs typeface="Courier New"/>
            </a:endParaRPr>
          </a:p>
        </p:txBody>
      </p:sp>
      <p:sp>
        <p:nvSpPr>
          <p:cNvPr id="8" name="object 8"/>
          <p:cNvSpPr txBox="1"/>
          <p:nvPr/>
        </p:nvSpPr>
        <p:spPr>
          <a:xfrm>
            <a:off x="8112865" y="5289681"/>
            <a:ext cx="1391285" cy="254000"/>
          </a:xfrm>
          <a:prstGeom prst="rect">
            <a:avLst/>
          </a:prstGeom>
        </p:spPr>
        <p:txBody>
          <a:bodyPr vert="horz" wrap="square" lIns="0" tIns="0" rIns="0" bIns="0" rtlCol="0">
            <a:spAutoFit/>
          </a:bodyPr>
          <a:lstStyle/>
          <a:p>
            <a:pPr marL="12700">
              <a:lnSpc>
                <a:spcPct val="100000"/>
              </a:lnSpc>
            </a:pPr>
            <a:r>
              <a:rPr sz="1800" spc="-5" dirty="0">
                <a:solidFill>
                  <a:srgbClr val="003300"/>
                </a:solidFill>
                <a:latin typeface="Courier New"/>
                <a:cs typeface="Courier New"/>
              </a:rPr>
              <a:t>i</a:t>
            </a:r>
            <a:r>
              <a:rPr sz="1800" dirty="0">
                <a:solidFill>
                  <a:srgbClr val="003300"/>
                </a:solidFill>
                <a:latin typeface="Courier New"/>
                <a:cs typeface="Courier New"/>
              </a:rPr>
              <a:t>s</a:t>
            </a:r>
            <a:r>
              <a:rPr sz="1800" spc="-15" dirty="0">
                <a:solidFill>
                  <a:srgbClr val="003300"/>
                </a:solidFill>
                <a:latin typeface="Courier New"/>
                <a:cs typeface="Courier New"/>
              </a:rPr>
              <a:t> </a:t>
            </a:r>
            <a:r>
              <a:rPr sz="1800" spc="-5" dirty="0">
                <a:solidFill>
                  <a:srgbClr val="003300"/>
                </a:solidFill>
                <a:latin typeface="Courier New"/>
                <a:cs typeface="Courier New"/>
              </a:rPr>
              <a:t>correct</a:t>
            </a:r>
            <a:endParaRPr sz="1800">
              <a:latin typeface="Courier New"/>
              <a:cs typeface="Courier New"/>
            </a:endParaRPr>
          </a:p>
        </p:txBody>
      </p:sp>
      <p:sp>
        <p:nvSpPr>
          <p:cNvPr id="9" name="object 9"/>
          <p:cNvSpPr txBox="1"/>
          <p:nvPr/>
        </p:nvSpPr>
        <p:spPr>
          <a:xfrm>
            <a:off x="1559200" y="5839075"/>
            <a:ext cx="7398384" cy="92583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a:p>
            <a:pPr marL="12700">
              <a:lnSpc>
                <a:spcPct val="100000"/>
              </a:lnSpc>
            </a:pPr>
            <a:r>
              <a:rPr sz="1800" spc="-10" dirty="0">
                <a:latin typeface="Courier New"/>
                <a:cs typeface="Courier New"/>
              </a:rPr>
              <a:t>cout&lt;&lt;"Th</a:t>
            </a:r>
            <a:r>
              <a:rPr sz="1800" dirty="0">
                <a:latin typeface="Courier New"/>
                <a:cs typeface="Courier New"/>
              </a:rPr>
              <a:t>e</a:t>
            </a:r>
            <a:r>
              <a:rPr sz="1800" spc="-10" dirty="0">
                <a:latin typeface="Courier New"/>
                <a:cs typeface="Courier New"/>
              </a:rPr>
              <a:t> averag</a:t>
            </a:r>
            <a:r>
              <a:rPr sz="1800" dirty="0">
                <a:latin typeface="Courier New"/>
                <a:cs typeface="Courier New"/>
              </a:rPr>
              <a:t>e</a:t>
            </a:r>
            <a:r>
              <a:rPr sz="1800" spc="-10" dirty="0">
                <a:latin typeface="Courier New"/>
                <a:cs typeface="Courier New"/>
              </a:rPr>
              <a:t> temperatu</a:t>
            </a:r>
            <a:r>
              <a:rPr sz="1800" dirty="0">
                <a:latin typeface="Courier New"/>
                <a:cs typeface="Courier New"/>
              </a:rPr>
              <a:t>re</a:t>
            </a:r>
            <a:r>
              <a:rPr sz="1800" spc="-10" dirty="0">
                <a:latin typeface="Courier New"/>
                <a:cs typeface="Courier New"/>
              </a:rPr>
              <a:t> is</a:t>
            </a:r>
            <a:r>
              <a:rPr sz="1800" dirty="0">
                <a:latin typeface="Courier New"/>
                <a:cs typeface="Courier New"/>
              </a:rPr>
              <a:t>:</a:t>
            </a:r>
            <a:r>
              <a:rPr sz="1800" spc="-10" dirty="0">
                <a:latin typeface="Courier New"/>
                <a:cs typeface="Courier New"/>
              </a:rPr>
              <a:t> "&lt;</a:t>
            </a:r>
            <a:r>
              <a:rPr sz="1800" dirty="0">
                <a:latin typeface="Courier New"/>
                <a:cs typeface="Courier New"/>
              </a:rPr>
              <a:t>&lt;</a:t>
            </a:r>
            <a:r>
              <a:rPr sz="1800" spc="-10" dirty="0">
                <a:latin typeface="Courier New"/>
                <a:cs typeface="Courier New"/>
              </a:rPr>
              <a:t> averTemp/total;</a:t>
            </a:r>
            <a:endParaRPr sz="1800">
              <a:latin typeface="Courier New"/>
              <a:cs typeface="Courier New"/>
            </a:endParaRPr>
          </a:p>
          <a:p>
            <a:pPr marL="12700">
              <a:lnSpc>
                <a:spcPct val="100000"/>
              </a:lnSpc>
              <a:spcBef>
                <a:spcPts val="965"/>
              </a:spcBef>
            </a:pPr>
            <a:r>
              <a:rPr sz="1800" spc="-10" dirty="0">
                <a:solidFill>
                  <a:srgbClr val="0000FF"/>
                </a:solidFill>
                <a:latin typeface="Courier New"/>
                <a:cs typeface="Courier New"/>
              </a:rPr>
              <a:t>retur</a:t>
            </a:r>
            <a:r>
              <a:rPr sz="1800" dirty="0">
                <a:solidFill>
                  <a:srgbClr val="0000FF"/>
                </a:solidFill>
                <a:latin typeface="Courier New"/>
                <a:cs typeface="Courier New"/>
              </a:rPr>
              <a:t>n</a:t>
            </a:r>
            <a:r>
              <a:rPr sz="1800" spc="-10" dirty="0">
                <a:solidFill>
                  <a:srgbClr val="0000FF"/>
                </a:solidFill>
                <a:latin typeface="Courier New"/>
                <a:cs typeface="Courier New"/>
              </a:rPr>
              <a:t> </a:t>
            </a:r>
            <a:r>
              <a:rPr sz="1800" spc="-10" dirty="0">
                <a:latin typeface="Courier New"/>
                <a:cs typeface="Courier New"/>
              </a:rPr>
              <a:t>0;</a:t>
            </a:r>
            <a:endParaRPr sz="1800">
              <a:latin typeface="Courier New"/>
              <a:cs typeface="Courier New"/>
            </a:endParaRPr>
          </a:p>
        </p:txBody>
      </p:sp>
      <p:sp>
        <p:nvSpPr>
          <p:cNvPr id="10" name="object 10"/>
          <p:cNvSpPr txBox="1"/>
          <p:nvPr/>
        </p:nvSpPr>
        <p:spPr>
          <a:xfrm>
            <a:off x="1149252" y="6784725"/>
            <a:ext cx="162560" cy="25400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p:txBody>
      </p:sp>
    </p:spTree>
    <p:extLst>
      <p:ext uri="{BB962C8B-B14F-4D97-AF65-F5344CB8AC3E}">
        <p14:creationId xmlns:p14="http://schemas.microsoft.com/office/powerpoint/2010/main" val="1251511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35274" y="249650"/>
            <a:ext cx="4272915" cy="558800"/>
          </a:xfrm>
          <a:prstGeom prst="rect">
            <a:avLst/>
          </a:prstGeom>
        </p:spPr>
        <p:txBody>
          <a:bodyPr vert="horz" wrap="square" lIns="0" tIns="0" rIns="0" bIns="0" rtlCol="0">
            <a:spAutoFit/>
          </a:bodyPr>
          <a:lstStyle/>
          <a:p>
            <a:pPr marL="12700">
              <a:lnSpc>
                <a:spcPct val="100000"/>
              </a:lnSpc>
            </a:pPr>
            <a:r>
              <a:rPr dirty="0"/>
              <a:t>File</a:t>
            </a:r>
            <a:r>
              <a:rPr spc="5" dirty="0"/>
              <a:t> </a:t>
            </a:r>
            <a:r>
              <a:rPr spc="-5" dirty="0"/>
              <a:t>Reading</a:t>
            </a:r>
            <a:r>
              <a:rPr spc="5" dirty="0"/>
              <a:t> </a:t>
            </a:r>
            <a:r>
              <a:rPr spc="-5" dirty="0"/>
              <a:t>Errors</a:t>
            </a:r>
          </a:p>
        </p:txBody>
      </p:sp>
      <p:sp>
        <p:nvSpPr>
          <p:cNvPr id="4" name="object 4"/>
          <p:cNvSpPr txBox="1"/>
          <p:nvPr/>
        </p:nvSpPr>
        <p:spPr>
          <a:xfrm>
            <a:off x="1156285" y="1427793"/>
            <a:ext cx="8430895" cy="2931572"/>
          </a:xfrm>
          <a:prstGeom prst="rect">
            <a:avLst/>
          </a:prstGeom>
        </p:spPr>
        <p:txBody>
          <a:bodyPr vert="horz" wrap="square" lIns="0" tIns="0" rIns="0" bIns="0" rtlCol="0">
            <a:spAutoFit/>
          </a:bodyPr>
          <a:lstStyle/>
          <a:p>
            <a:pPr marL="469900" marR="233679" indent="-457200">
              <a:lnSpc>
                <a:spcPct val="100000"/>
              </a:lnSpc>
              <a:buFont typeface="Arial" panose="020B0604020202020204" pitchFamily="34" charset="0"/>
              <a:buChar char="•"/>
              <a:tabLst>
                <a:tab pos="217804" algn="l"/>
              </a:tabLst>
            </a:pPr>
            <a:r>
              <a:rPr sz="2800" dirty="0">
                <a:latin typeface="Calibri"/>
                <a:cs typeface="Calibri"/>
              </a:rPr>
              <a:t>What</a:t>
            </a:r>
            <a:r>
              <a:rPr sz="2800" spc="-5" dirty="0">
                <a:latin typeface="Calibri"/>
                <a:cs typeface="Calibri"/>
              </a:rPr>
              <a:t> </a:t>
            </a:r>
            <a:r>
              <a:rPr sz="2800" spc="-10" dirty="0">
                <a:latin typeface="Calibri"/>
                <a:cs typeface="Calibri"/>
              </a:rPr>
              <a:t>i</a:t>
            </a:r>
            <a:r>
              <a:rPr sz="2800" dirty="0">
                <a:latin typeface="Calibri"/>
                <a:cs typeface="Calibri"/>
              </a:rPr>
              <a:t>f</a:t>
            </a:r>
            <a:r>
              <a:rPr sz="2800" spc="5" dirty="0">
                <a:latin typeface="Calibri"/>
                <a:cs typeface="Calibri"/>
              </a:rPr>
              <a:t> </a:t>
            </a:r>
            <a:r>
              <a:rPr sz="2800" spc="-5" dirty="0">
                <a:latin typeface="Calibri"/>
                <a:cs typeface="Calibri"/>
              </a:rPr>
              <a:t>a</a:t>
            </a:r>
            <a:r>
              <a:rPr sz="2800" dirty="0">
                <a:latin typeface="Calibri"/>
                <a:cs typeface="Calibri"/>
              </a:rPr>
              <a:t>n </a:t>
            </a:r>
            <a:r>
              <a:rPr sz="2800" spc="-5" dirty="0">
                <a:latin typeface="Calibri"/>
                <a:cs typeface="Calibri"/>
              </a:rPr>
              <a:t>alphabeti</a:t>
            </a:r>
            <a:r>
              <a:rPr sz="2800" dirty="0">
                <a:latin typeface="Calibri"/>
                <a:cs typeface="Calibri"/>
              </a:rPr>
              <a:t>c</a:t>
            </a:r>
            <a:r>
              <a:rPr sz="2800" spc="5" dirty="0">
                <a:latin typeface="Calibri"/>
                <a:cs typeface="Calibri"/>
              </a:rPr>
              <a:t> </a:t>
            </a:r>
            <a:r>
              <a:rPr sz="2800" spc="-5" dirty="0">
                <a:latin typeface="Calibri"/>
                <a:cs typeface="Calibri"/>
              </a:rPr>
              <a:t>characte</a:t>
            </a:r>
            <a:r>
              <a:rPr sz="2800" dirty="0">
                <a:latin typeface="Calibri"/>
                <a:cs typeface="Calibri"/>
              </a:rPr>
              <a:t>r</a:t>
            </a:r>
            <a:r>
              <a:rPr sz="2800" spc="-10" dirty="0">
                <a:latin typeface="Calibri"/>
                <a:cs typeface="Calibri"/>
              </a:rPr>
              <a:t> </a:t>
            </a:r>
            <a:r>
              <a:rPr sz="2800" spc="-5" dirty="0">
                <a:latin typeface="Calibri"/>
                <a:cs typeface="Calibri"/>
              </a:rPr>
              <a:t>wa</a:t>
            </a:r>
            <a:r>
              <a:rPr sz="2800" dirty="0">
                <a:latin typeface="Calibri"/>
                <a:cs typeface="Calibri"/>
              </a:rPr>
              <a:t>s </a:t>
            </a:r>
            <a:r>
              <a:rPr sz="2800" spc="-5" dirty="0">
                <a:latin typeface="Calibri"/>
                <a:cs typeface="Calibri"/>
              </a:rPr>
              <a:t>mistakenl</a:t>
            </a:r>
            <a:r>
              <a:rPr sz="2800" dirty="0">
                <a:latin typeface="Calibri"/>
                <a:cs typeface="Calibri"/>
              </a:rPr>
              <a:t>y</a:t>
            </a:r>
            <a:r>
              <a:rPr sz="2800" spc="-5" dirty="0">
                <a:latin typeface="Calibri"/>
                <a:cs typeface="Calibri"/>
              </a:rPr>
              <a:t> written t</a:t>
            </a:r>
            <a:r>
              <a:rPr sz="2800" dirty="0">
                <a:latin typeface="Calibri"/>
                <a:cs typeface="Calibri"/>
              </a:rPr>
              <a:t>o the</a:t>
            </a:r>
            <a:r>
              <a:rPr sz="2800" spc="-10" dirty="0">
                <a:latin typeface="Calibri"/>
                <a:cs typeface="Calibri"/>
              </a:rPr>
              <a:t> </a:t>
            </a:r>
            <a:r>
              <a:rPr sz="2800" spc="-5" dirty="0">
                <a:latin typeface="Calibri"/>
                <a:cs typeface="Calibri"/>
              </a:rPr>
              <a:t>fil</a:t>
            </a:r>
            <a:r>
              <a:rPr sz="2800" dirty="0">
                <a:latin typeface="Calibri"/>
                <a:cs typeface="Calibri"/>
              </a:rPr>
              <a:t>e</a:t>
            </a:r>
            <a:r>
              <a:rPr sz="2800" spc="-5" dirty="0">
                <a:latin typeface="Calibri"/>
                <a:cs typeface="Calibri"/>
              </a:rPr>
              <a:t> </a:t>
            </a:r>
            <a:r>
              <a:rPr sz="2800" dirty="0">
                <a:latin typeface="Calibri"/>
                <a:cs typeface="Calibri"/>
              </a:rPr>
              <a:t>?</a:t>
            </a:r>
          </a:p>
          <a:p>
            <a:pPr marL="12700">
              <a:lnSpc>
                <a:spcPct val="100000"/>
              </a:lnSpc>
              <a:spcBef>
                <a:spcPts val="465"/>
              </a:spcBef>
            </a:pPr>
            <a:r>
              <a:rPr sz="2400" spc="-5" dirty="0">
                <a:solidFill>
                  <a:srgbClr val="00339A"/>
                </a:solidFill>
                <a:latin typeface="Courier New"/>
                <a:cs typeface="Courier New"/>
              </a:rPr>
              <a:t>24.5</a:t>
            </a:r>
            <a:r>
              <a:rPr sz="2400" dirty="0">
                <a:solidFill>
                  <a:srgbClr val="00339A"/>
                </a:solidFill>
                <a:latin typeface="Courier New"/>
                <a:cs typeface="Courier New"/>
              </a:rPr>
              <a:t>6</a:t>
            </a:r>
            <a:r>
              <a:rPr sz="2400" spc="-10" dirty="0">
                <a:solidFill>
                  <a:srgbClr val="00339A"/>
                </a:solidFill>
                <a:latin typeface="Courier New"/>
                <a:cs typeface="Courier New"/>
              </a:rPr>
              <a:t> </a:t>
            </a:r>
            <a:r>
              <a:rPr sz="2400" spc="-5" dirty="0">
                <a:solidFill>
                  <a:srgbClr val="00339A"/>
                </a:solidFill>
                <a:latin typeface="Courier New"/>
                <a:cs typeface="Courier New"/>
              </a:rPr>
              <a:t>25.0</a:t>
            </a:r>
            <a:r>
              <a:rPr sz="2400" dirty="0">
                <a:solidFill>
                  <a:srgbClr val="00339A"/>
                </a:solidFill>
                <a:latin typeface="Courier New"/>
                <a:cs typeface="Courier New"/>
              </a:rPr>
              <a:t>2</a:t>
            </a:r>
            <a:r>
              <a:rPr sz="2400" spc="-10" dirty="0">
                <a:solidFill>
                  <a:srgbClr val="00339A"/>
                </a:solidFill>
                <a:latin typeface="Courier New"/>
                <a:cs typeface="Courier New"/>
              </a:rPr>
              <a:t> </a:t>
            </a:r>
            <a:r>
              <a:rPr sz="2400" spc="-5" dirty="0">
                <a:solidFill>
                  <a:srgbClr val="00339A"/>
                </a:solidFill>
                <a:latin typeface="Courier New"/>
                <a:cs typeface="Courier New"/>
              </a:rPr>
              <a:t>24.0</a:t>
            </a:r>
            <a:r>
              <a:rPr sz="2400" dirty="0">
                <a:solidFill>
                  <a:srgbClr val="00339A"/>
                </a:solidFill>
                <a:latin typeface="Courier New"/>
                <a:cs typeface="Courier New"/>
              </a:rPr>
              <a:t>4 </a:t>
            </a:r>
            <a:r>
              <a:rPr sz="2400" b="1" dirty="0">
                <a:solidFill>
                  <a:srgbClr val="00339A"/>
                </a:solidFill>
                <a:latin typeface="Courier New"/>
                <a:cs typeface="Courier New"/>
              </a:rPr>
              <a:t>G</a:t>
            </a:r>
            <a:r>
              <a:rPr sz="2400" b="1" spc="-15" dirty="0">
                <a:solidFill>
                  <a:srgbClr val="00339A"/>
                </a:solidFill>
                <a:latin typeface="Courier New"/>
                <a:cs typeface="Courier New"/>
              </a:rPr>
              <a:t> </a:t>
            </a:r>
            <a:r>
              <a:rPr sz="2400" spc="-5" dirty="0">
                <a:solidFill>
                  <a:srgbClr val="00339A"/>
                </a:solidFill>
                <a:latin typeface="Courier New"/>
                <a:cs typeface="Courier New"/>
              </a:rPr>
              <a:t>23.1</a:t>
            </a:r>
            <a:r>
              <a:rPr sz="2400" dirty="0">
                <a:solidFill>
                  <a:srgbClr val="00339A"/>
                </a:solidFill>
                <a:latin typeface="Courier New"/>
                <a:cs typeface="Courier New"/>
              </a:rPr>
              <a:t>5</a:t>
            </a:r>
            <a:r>
              <a:rPr sz="2400" spc="-5" dirty="0">
                <a:solidFill>
                  <a:srgbClr val="00339A"/>
                </a:solidFill>
                <a:latin typeface="Courier New"/>
                <a:cs typeface="Courier New"/>
              </a:rPr>
              <a:t> 22.4</a:t>
            </a:r>
            <a:r>
              <a:rPr sz="2400" dirty="0">
                <a:solidFill>
                  <a:srgbClr val="00339A"/>
                </a:solidFill>
                <a:latin typeface="Courier New"/>
                <a:cs typeface="Courier New"/>
              </a:rPr>
              <a:t>7</a:t>
            </a:r>
            <a:r>
              <a:rPr sz="2400" spc="-5" dirty="0">
                <a:solidFill>
                  <a:srgbClr val="00339A"/>
                </a:solidFill>
                <a:latin typeface="Courier New"/>
                <a:cs typeface="Courier New"/>
              </a:rPr>
              <a:t> 22.1</a:t>
            </a:r>
            <a:r>
              <a:rPr sz="2400" dirty="0">
                <a:solidFill>
                  <a:srgbClr val="00339A"/>
                </a:solidFill>
                <a:latin typeface="Courier New"/>
                <a:cs typeface="Courier New"/>
              </a:rPr>
              <a:t>3</a:t>
            </a:r>
            <a:r>
              <a:rPr sz="2400" spc="-5" dirty="0">
                <a:solidFill>
                  <a:srgbClr val="00339A"/>
                </a:solidFill>
                <a:latin typeface="Courier New"/>
                <a:cs typeface="Courier New"/>
              </a:rPr>
              <a:t> 21.84</a:t>
            </a:r>
            <a:endParaRPr sz="2400" dirty="0">
              <a:latin typeface="Courier New"/>
              <a:cs typeface="Courier New"/>
            </a:endParaRPr>
          </a:p>
          <a:p>
            <a:pPr marL="316865" marR="28575" indent="-304800">
              <a:lnSpc>
                <a:spcPct val="100000"/>
              </a:lnSpc>
              <a:spcBef>
                <a:spcPts val="1195"/>
              </a:spcBef>
              <a:tabLst>
                <a:tab pos="4431665" algn="l"/>
              </a:tabLst>
            </a:pPr>
            <a:r>
              <a:rPr sz="2000" spc="-5" dirty="0">
                <a:solidFill>
                  <a:srgbClr val="0000FF"/>
                </a:solidFill>
                <a:latin typeface="Courier New"/>
                <a:cs typeface="Courier New"/>
              </a:rPr>
              <a:t>while</a:t>
            </a:r>
            <a:r>
              <a:rPr sz="2000" spc="-5" dirty="0">
                <a:latin typeface="Courier New"/>
                <a:cs typeface="Courier New"/>
              </a:rPr>
              <a:t>( inFile&gt;&gt;nextNumber )	</a:t>
            </a:r>
            <a:r>
              <a:rPr sz="2000" spc="-5" dirty="0">
                <a:solidFill>
                  <a:srgbClr val="008000"/>
                </a:solidFill>
                <a:latin typeface="Courier New"/>
                <a:cs typeface="Courier New"/>
              </a:rPr>
              <a:t>//while reading is correct </a:t>
            </a:r>
            <a:r>
              <a:rPr sz="2000" spc="-5" dirty="0">
                <a:latin typeface="Courier New"/>
                <a:cs typeface="Courier New"/>
              </a:rPr>
              <a:t>averTemp += nextNumber;</a:t>
            </a:r>
            <a:endParaRPr sz="2000" dirty="0">
              <a:latin typeface="Courier New"/>
              <a:cs typeface="Courier New"/>
            </a:endParaRPr>
          </a:p>
          <a:p>
            <a:pPr marL="12700" marR="5080">
              <a:lnSpc>
                <a:spcPct val="100000"/>
              </a:lnSpc>
              <a:spcBef>
                <a:spcPts val="1035"/>
              </a:spcBef>
            </a:pPr>
            <a:r>
              <a:rPr sz="2400" dirty="0">
                <a:latin typeface="Calibri"/>
                <a:cs typeface="Calibri"/>
              </a:rPr>
              <a:t>The </a:t>
            </a:r>
            <a:r>
              <a:rPr sz="2400" spc="-5" dirty="0">
                <a:latin typeface="Calibri"/>
                <a:cs typeface="Calibri"/>
              </a:rPr>
              <a:t>error</a:t>
            </a:r>
            <a:r>
              <a:rPr sz="2400" spc="-10" dirty="0">
                <a:latin typeface="Calibri"/>
                <a:cs typeface="Calibri"/>
              </a:rPr>
              <a:t> </a:t>
            </a:r>
            <a:r>
              <a:rPr sz="2400" dirty="0">
                <a:latin typeface="Calibri"/>
                <a:cs typeface="Calibri"/>
              </a:rPr>
              <a:t>will</a:t>
            </a:r>
            <a:r>
              <a:rPr sz="2400" spc="-5" dirty="0">
                <a:latin typeface="Calibri"/>
                <a:cs typeface="Calibri"/>
              </a:rPr>
              <a:t> b</a:t>
            </a:r>
            <a:r>
              <a:rPr sz="2400" dirty="0">
                <a:latin typeface="Calibri"/>
                <a:cs typeface="Calibri"/>
              </a:rPr>
              <a:t>e</a:t>
            </a:r>
            <a:r>
              <a:rPr sz="2400" spc="-5" dirty="0">
                <a:latin typeface="Calibri"/>
                <a:cs typeface="Calibri"/>
              </a:rPr>
              <a:t> detected,</a:t>
            </a:r>
            <a:r>
              <a:rPr sz="2400" spc="5" dirty="0">
                <a:latin typeface="Calibri"/>
                <a:cs typeface="Calibri"/>
              </a:rPr>
              <a:t> </a:t>
            </a:r>
            <a:r>
              <a:rPr sz="2400" dirty="0">
                <a:latin typeface="Calibri"/>
                <a:cs typeface="Calibri"/>
              </a:rPr>
              <a:t>but</a:t>
            </a:r>
            <a:r>
              <a:rPr sz="2400" spc="-5" dirty="0">
                <a:latin typeface="Calibri"/>
                <a:cs typeface="Calibri"/>
              </a:rPr>
              <a:t> we</a:t>
            </a:r>
            <a:r>
              <a:rPr sz="2400" spc="-10" dirty="0">
                <a:latin typeface="Calibri"/>
                <a:cs typeface="Calibri"/>
              </a:rPr>
              <a:t> </a:t>
            </a:r>
            <a:r>
              <a:rPr sz="2400" dirty="0">
                <a:latin typeface="Calibri"/>
                <a:cs typeface="Calibri"/>
              </a:rPr>
              <a:t>can</a:t>
            </a:r>
            <a:r>
              <a:rPr sz="2400" spc="-5" dirty="0">
                <a:latin typeface="Calibri"/>
                <a:cs typeface="Calibri"/>
              </a:rPr>
              <a:t> assum</a:t>
            </a:r>
            <a:r>
              <a:rPr sz="2400" dirty="0">
                <a:latin typeface="Calibri"/>
                <a:cs typeface="Calibri"/>
              </a:rPr>
              <a:t>e</a:t>
            </a:r>
            <a:r>
              <a:rPr sz="2400" spc="-10" dirty="0">
                <a:latin typeface="Calibri"/>
                <a:cs typeface="Calibri"/>
              </a:rPr>
              <a:t> </a:t>
            </a:r>
            <a:r>
              <a:rPr sz="2400" dirty="0">
                <a:latin typeface="Calibri"/>
                <a:cs typeface="Calibri"/>
              </a:rPr>
              <a:t>that</a:t>
            </a:r>
            <a:r>
              <a:rPr sz="2400" spc="-10" dirty="0">
                <a:latin typeface="Calibri"/>
                <a:cs typeface="Calibri"/>
              </a:rPr>
              <a:t> </a:t>
            </a:r>
            <a:r>
              <a:rPr sz="2400" spc="-5" dirty="0">
                <a:latin typeface="Calibri"/>
                <a:cs typeface="Calibri"/>
              </a:rPr>
              <a:t>al</a:t>
            </a:r>
            <a:r>
              <a:rPr sz="2400" dirty="0">
                <a:latin typeface="Calibri"/>
                <a:cs typeface="Calibri"/>
              </a:rPr>
              <a:t>l</a:t>
            </a:r>
            <a:r>
              <a:rPr sz="2400" spc="-5" dirty="0">
                <a:latin typeface="Calibri"/>
                <a:cs typeface="Calibri"/>
              </a:rPr>
              <a:t> </a:t>
            </a:r>
            <a:r>
              <a:rPr sz="2400" dirty="0">
                <a:latin typeface="Calibri"/>
                <a:cs typeface="Calibri"/>
              </a:rPr>
              <a:t>file</a:t>
            </a:r>
            <a:r>
              <a:rPr sz="2400" spc="-5" dirty="0">
                <a:latin typeface="Calibri"/>
                <a:cs typeface="Calibri"/>
              </a:rPr>
              <a:t> </a:t>
            </a:r>
            <a:r>
              <a:rPr sz="2400" dirty="0">
                <a:latin typeface="Calibri"/>
                <a:cs typeface="Calibri"/>
              </a:rPr>
              <a:t>data</a:t>
            </a:r>
            <a:r>
              <a:rPr sz="2400" spc="-5" dirty="0">
                <a:latin typeface="Calibri"/>
                <a:cs typeface="Calibri"/>
              </a:rPr>
              <a:t> have </a:t>
            </a:r>
            <a:r>
              <a:rPr sz="2400" dirty="0">
                <a:latin typeface="Calibri"/>
                <a:cs typeface="Calibri"/>
              </a:rPr>
              <a:t>been</a:t>
            </a:r>
            <a:r>
              <a:rPr sz="2400" spc="-5" dirty="0">
                <a:latin typeface="Calibri"/>
                <a:cs typeface="Calibri"/>
              </a:rPr>
              <a:t> processed</a:t>
            </a:r>
            <a:endParaRPr sz="2400" dirty="0">
              <a:latin typeface="Calibri"/>
              <a:cs typeface="Calibri"/>
            </a:endParaRPr>
          </a:p>
        </p:txBody>
      </p:sp>
      <p:sp>
        <p:nvSpPr>
          <p:cNvPr id="5" name="object 5"/>
          <p:cNvSpPr txBox="1"/>
          <p:nvPr/>
        </p:nvSpPr>
        <p:spPr>
          <a:xfrm>
            <a:off x="1149229" y="4619625"/>
            <a:ext cx="3835400" cy="1657505"/>
          </a:xfrm>
          <a:prstGeom prst="rect">
            <a:avLst/>
          </a:prstGeom>
        </p:spPr>
        <p:txBody>
          <a:bodyPr vert="horz" wrap="square" lIns="0" tIns="0" rIns="0" bIns="0" rtlCol="0">
            <a:spAutoFit/>
          </a:bodyPr>
          <a:lstStyle/>
          <a:p>
            <a:pPr marL="469900" indent="-457200">
              <a:lnSpc>
                <a:spcPts val="3329"/>
              </a:lnSpc>
              <a:buFont typeface="Arial" panose="020B0604020202020204" pitchFamily="34" charset="0"/>
              <a:buChar char="•"/>
              <a:tabLst>
                <a:tab pos="217804" algn="l"/>
              </a:tabLst>
            </a:pPr>
            <a:r>
              <a:rPr sz="2800" spc="-5" dirty="0">
                <a:latin typeface="Calibri"/>
                <a:cs typeface="Calibri"/>
              </a:rPr>
              <a:t>Ca</a:t>
            </a:r>
            <a:r>
              <a:rPr sz="2800" dirty="0">
                <a:latin typeface="Calibri"/>
                <a:cs typeface="Calibri"/>
              </a:rPr>
              <a:t>n </a:t>
            </a:r>
            <a:r>
              <a:rPr sz="2800" spc="-5" dirty="0">
                <a:latin typeface="Calibri"/>
                <a:cs typeface="Calibri"/>
              </a:rPr>
              <a:t>thi</a:t>
            </a:r>
            <a:r>
              <a:rPr sz="2800" dirty="0">
                <a:latin typeface="Calibri"/>
                <a:cs typeface="Calibri"/>
              </a:rPr>
              <a:t>s </a:t>
            </a:r>
            <a:r>
              <a:rPr sz="2800" spc="-5" dirty="0">
                <a:latin typeface="Calibri"/>
                <a:cs typeface="Calibri"/>
              </a:rPr>
              <a:t>solut</a:t>
            </a:r>
            <a:r>
              <a:rPr sz="2800" spc="-15" dirty="0">
                <a:latin typeface="Calibri"/>
                <a:cs typeface="Calibri"/>
              </a:rPr>
              <a:t>i</a:t>
            </a:r>
            <a:r>
              <a:rPr sz="2800" spc="-5" dirty="0">
                <a:latin typeface="Calibri"/>
                <a:cs typeface="Calibri"/>
              </a:rPr>
              <a:t>o</a:t>
            </a:r>
            <a:r>
              <a:rPr sz="2800" dirty="0">
                <a:latin typeface="Calibri"/>
                <a:cs typeface="Calibri"/>
              </a:rPr>
              <a:t>n</a:t>
            </a:r>
            <a:r>
              <a:rPr sz="2800" spc="15" dirty="0">
                <a:latin typeface="Calibri"/>
                <a:cs typeface="Calibri"/>
              </a:rPr>
              <a:t> </a:t>
            </a:r>
            <a:r>
              <a:rPr sz="2800" spc="-5" dirty="0">
                <a:latin typeface="Calibri"/>
                <a:cs typeface="Calibri"/>
              </a:rPr>
              <a:t>hel</a:t>
            </a:r>
            <a:r>
              <a:rPr sz="2800" dirty="0">
                <a:latin typeface="Calibri"/>
                <a:cs typeface="Calibri"/>
              </a:rPr>
              <a:t>p</a:t>
            </a:r>
            <a:r>
              <a:rPr sz="2800" spc="5" dirty="0">
                <a:latin typeface="Calibri"/>
                <a:cs typeface="Calibri"/>
              </a:rPr>
              <a:t> </a:t>
            </a:r>
            <a:r>
              <a:rPr sz="2800" dirty="0">
                <a:latin typeface="Calibri"/>
                <a:cs typeface="Calibri"/>
              </a:rPr>
              <a:t>?</a:t>
            </a:r>
          </a:p>
          <a:p>
            <a:pPr marL="316865" marR="5080" indent="-304800">
              <a:lnSpc>
                <a:spcPts val="2400"/>
              </a:lnSpc>
              <a:spcBef>
                <a:spcPts val="50"/>
              </a:spcBef>
            </a:pPr>
            <a:r>
              <a:rPr sz="2000" spc="-5" dirty="0">
                <a:solidFill>
                  <a:srgbClr val="0000FF"/>
                </a:solidFill>
                <a:latin typeface="Courier New"/>
                <a:cs typeface="Courier New"/>
              </a:rPr>
              <a:t>while</a:t>
            </a:r>
            <a:r>
              <a:rPr sz="2000" spc="-5" dirty="0">
                <a:latin typeface="Courier New"/>
                <a:cs typeface="Courier New"/>
              </a:rPr>
              <a:t>( !inFile.eof() ) { inFile&gt;&gt;nextNumber; averTemp += nextNumber;</a:t>
            </a:r>
            <a:endParaRPr sz="2000" dirty="0">
              <a:latin typeface="Courier New"/>
              <a:cs typeface="Courier New"/>
            </a:endParaRPr>
          </a:p>
          <a:p>
            <a:pPr marL="12700">
              <a:lnSpc>
                <a:spcPts val="2320"/>
              </a:lnSpc>
            </a:pPr>
            <a:r>
              <a:rPr sz="2000" spc="-5" dirty="0">
                <a:latin typeface="Courier New"/>
                <a:cs typeface="Courier New"/>
              </a:rPr>
              <a:t>}</a:t>
            </a:r>
            <a:endParaRPr sz="2000" dirty="0">
              <a:latin typeface="Courier New"/>
              <a:cs typeface="Courier New"/>
            </a:endParaRPr>
          </a:p>
        </p:txBody>
      </p:sp>
      <p:sp>
        <p:nvSpPr>
          <p:cNvPr id="6" name="object 6"/>
          <p:cNvSpPr txBox="1"/>
          <p:nvPr/>
        </p:nvSpPr>
        <p:spPr>
          <a:xfrm>
            <a:off x="5264025" y="5039251"/>
            <a:ext cx="3530600" cy="279400"/>
          </a:xfrm>
          <a:prstGeom prst="rect">
            <a:avLst/>
          </a:prstGeom>
        </p:spPr>
        <p:txBody>
          <a:bodyPr vert="horz" wrap="square" lIns="0" tIns="0" rIns="0" bIns="0" rtlCol="0">
            <a:spAutoFit/>
          </a:bodyPr>
          <a:lstStyle/>
          <a:p>
            <a:pPr marL="12700">
              <a:lnSpc>
                <a:spcPct val="100000"/>
              </a:lnSpc>
            </a:pPr>
            <a:r>
              <a:rPr sz="2000" spc="-5" dirty="0">
                <a:solidFill>
                  <a:srgbClr val="008000"/>
                </a:solidFill>
                <a:latin typeface="Courier New"/>
                <a:cs typeface="Courier New"/>
              </a:rPr>
              <a:t>//while not end-of-file</a:t>
            </a:r>
            <a:endParaRPr sz="2000">
              <a:latin typeface="Courier New"/>
              <a:cs typeface="Courier New"/>
            </a:endParaRPr>
          </a:p>
        </p:txBody>
      </p:sp>
      <p:sp>
        <p:nvSpPr>
          <p:cNvPr id="7" name="object 7"/>
          <p:cNvSpPr txBox="1"/>
          <p:nvPr/>
        </p:nvSpPr>
        <p:spPr>
          <a:xfrm>
            <a:off x="1149229" y="6276530"/>
            <a:ext cx="7653020" cy="330200"/>
          </a:xfrm>
          <a:prstGeom prst="rect">
            <a:avLst/>
          </a:prstGeom>
        </p:spPr>
        <p:txBody>
          <a:bodyPr vert="horz" wrap="square" lIns="0" tIns="0" rIns="0" bIns="0" rtlCol="0">
            <a:spAutoFit/>
          </a:bodyPr>
          <a:lstStyle/>
          <a:p>
            <a:pPr marL="12700">
              <a:lnSpc>
                <a:spcPct val="100000"/>
              </a:lnSpc>
              <a:tabLst>
                <a:tab pos="1573530" algn="l"/>
              </a:tabLst>
            </a:pPr>
            <a:r>
              <a:rPr sz="2400" dirty="0">
                <a:latin typeface="Calibri"/>
                <a:cs typeface="Calibri"/>
              </a:rPr>
              <a:t>Even</a:t>
            </a:r>
            <a:r>
              <a:rPr sz="2400" spc="-5" dirty="0">
                <a:latin typeface="Calibri"/>
                <a:cs typeface="Calibri"/>
              </a:rPr>
              <a:t> </a:t>
            </a:r>
            <a:r>
              <a:rPr sz="2400" spc="-10" dirty="0">
                <a:latin typeface="Calibri"/>
                <a:cs typeface="Calibri"/>
              </a:rPr>
              <a:t>wors</a:t>
            </a:r>
            <a:r>
              <a:rPr sz="2400" spc="-5" dirty="0">
                <a:latin typeface="Calibri"/>
                <a:cs typeface="Calibri"/>
              </a:rPr>
              <a:t>e</a:t>
            </a:r>
            <a:r>
              <a:rPr sz="2400" dirty="0">
                <a:latin typeface="Calibri"/>
                <a:cs typeface="Calibri"/>
              </a:rPr>
              <a:t>	</a:t>
            </a:r>
            <a:r>
              <a:rPr sz="2400" spc="-285" dirty="0">
                <a:latin typeface="Calibri"/>
                <a:cs typeface="Calibri"/>
              </a:rPr>
              <a:t>‐</a:t>
            </a:r>
            <a:r>
              <a:rPr sz="2400" spc="-5" dirty="0">
                <a:latin typeface="Calibri"/>
                <a:cs typeface="Calibri"/>
              </a:rPr>
              <a:t> </a:t>
            </a:r>
            <a:r>
              <a:rPr sz="2400" dirty="0">
                <a:latin typeface="Calibri"/>
                <a:cs typeface="Calibri"/>
              </a:rPr>
              <a:t>an</a:t>
            </a:r>
            <a:r>
              <a:rPr sz="2400" spc="-5" dirty="0">
                <a:latin typeface="Calibri"/>
                <a:cs typeface="Calibri"/>
              </a:rPr>
              <a:t> infinit</a:t>
            </a:r>
            <a:r>
              <a:rPr sz="2400" dirty="0">
                <a:latin typeface="Calibri"/>
                <a:cs typeface="Calibri"/>
              </a:rPr>
              <a:t>e</a:t>
            </a:r>
            <a:r>
              <a:rPr sz="2400" spc="5" dirty="0">
                <a:latin typeface="Calibri"/>
                <a:cs typeface="Calibri"/>
              </a:rPr>
              <a:t> </a:t>
            </a:r>
            <a:r>
              <a:rPr sz="2400" spc="-5" dirty="0">
                <a:latin typeface="Calibri"/>
                <a:cs typeface="Calibri"/>
              </a:rPr>
              <a:t>loo</a:t>
            </a:r>
            <a:r>
              <a:rPr sz="2400" dirty="0">
                <a:latin typeface="Calibri"/>
                <a:cs typeface="Calibri"/>
              </a:rPr>
              <a:t>p in</a:t>
            </a:r>
            <a:r>
              <a:rPr sz="2400" spc="-5" dirty="0">
                <a:latin typeface="Calibri"/>
                <a:cs typeface="Calibri"/>
              </a:rPr>
              <a:t> th</a:t>
            </a:r>
            <a:r>
              <a:rPr sz="2400" dirty="0">
                <a:latin typeface="Calibri"/>
                <a:cs typeface="Calibri"/>
              </a:rPr>
              <a:t>e</a:t>
            </a:r>
            <a:r>
              <a:rPr sz="2400" spc="-5" dirty="0">
                <a:latin typeface="Calibri"/>
                <a:cs typeface="Calibri"/>
              </a:rPr>
              <a:t> </a:t>
            </a:r>
            <a:r>
              <a:rPr sz="2400" spc="-10" dirty="0">
                <a:latin typeface="Calibri"/>
                <a:cs typeface="Calibri"/>
              </a:rPr>
              <a:t>cas</a:t>
            </a:r>
            <a:r>
              <a:rPr sz="2400" spc="-5" dirty="0">
                <a:latin typeface="Calibri"/>
                <a:cs typeface="Calibri"/>
              </a:rPr>
              <a:t>e</a:t>
            </a:r>
            <a:r>
              <a:rPr sz="2400"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wron</a:t>
            </a:r>
            <a:r>
              <a:rPr sz="2400" dirty="0">
                <a:latin typeface="Calibri"/>
                <a:cs typeface="Calibri"/>
              </a:rPr>
              <a:t>g</a:t>
            </a:r>
            <a:r>
              <a:rPr sz="2400" spc="-10" dirty="0">
                <a:latin typeface="Calibri"/>
                <a:cs typeface="Calibri"/>
              </a:rPr>
              <a:t> </a:t>
            </a:r>
            <a:r>
              <a:rPr sz="2400" spc="-5" dirty="0">
                <a:latin typeface="Calibri"/>
                <a:cs typeface="Calibri"/>
              </a:rPr>
              <a:t>character</a:t>
            </a:r>
            <a:endParaRPr sz="2400">
              <a:latin typeface="Calibri"/>
              <a:cs typeface="Calibri"/>
            </a:endParaRPr>
          </a:p>
        </p:txBody>
      </p:sp>
    </p:spTree>
    <p:extLst>
      <p:ext uri="{BB962C8B-B14F-4D97-AF65-F5344CB8AC3E}">
        <p14:creationId xmlns:p14="http://schemas.microsoft.com/office/powerpoint/2010/main" val="1647236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540510">
              <a:lnSpc>
                <a:spcPct val="100000"/>
              </a:lnSpc>
            </a:pPr>
            <a:r>
              <a:rPr dirty="0"/>
              <a:t>File</a:t>
            </a:r>
            <a:r>
              <a:rPr spc="5" dirty="0"/>
              <a:t> </a:t>
            </a:r>
            <a:r>
              <a:rPr spc="-5" dirty="0"/>
              <a:t>Reading</a:t>
            </a:r>
            <a:r>
              <a:rPr spc="5" dirty="0"/>
              <a:t> </a:t>
            </a:r>
            <a:r>
              <a:rPr spc="-5" dirty="0"/>
              <a:t>Errors</a:t>
            </a:r>
          </a:p>
        </p:txBody>
      </p:sp>
      <p:sp>
        <p:nvSpPr>
          <p:cNvPr id="3" name="object 3"/>
          <p:cNvSpPr txBox="1"/>
          <p:nvPr/>
        </p:nvSpPr>
        <p:spPr>
          <a:xfrm>
            <a:off x="88901" y="1114425"/>
            <a:ext cx="10604500" cy="5742598"/>
          </a:xfrm>
          <a:prstGeom prst="rect">
            <a:avLst/>
          </a:prstGeom>
        </p:spPr>
        <p:txBody>
          <a:bodyPr vert="horz" wrap="square" lIns="0" tIns="0" rIns="0" bIns="0" rtlCol="0">
            <a:spAutoFit/>
          </a:bodyPr>
          <a:lstStyle/>
          <a:p>
            <a:pPr marL="355600" marR="5080" indent="-342900">
              <a:lnSpc>
                <a:spcPct val="150000"/>
              </a:lnSpc>
              <a:buFont typeface="Arial" panose="020B0604020202020204" pitchFamily="34" charset="0"/>
              <a:buChar char="•"/>
              <a:tabLst>
                <a:tab pos="187960" algn="l"/>
              </a:tabLst>
            </a:pPr>
            <a:r>
              <a:rPr sz="2400" spc="-5" dirty="0">
                <a:latin typeface="Calibri"/>
                <a:cs typeface="Calibri"/>
              </a:rPr>
              <a:t>A </a:t>
            </a:r>
            <a:r>
              <a:rPr sz="2400" dirty="0">
                <a:latin typeface="Calibri"/>
                <a:cs typeface="Calibri"/>
              </a:rPr>
              <a:t>comprehensive</a:t>
            </a:r>
            <a:r>
              <a:rPr sz="2400" spc="-5" dirty="0">
                <a:latin typeface="Calibri"/>
                <a:cs typeface="Calibri"/>
              </a:rPr>
              <a:t> error</a:t>
            </a:r>
            <a:r>
              <a:rPr sz="2400" spc="-10" dirty="0">
                <a:latin typeface="Calibri"/>
                <a:cs typeface="Calibri"/>
              </a:rPr>
              <a:t> </a:t>
            </a:r>
            <a:r>
              <a:rPr sz="2400" dirty="0">
                <a:latin typeface="Calibri"/>
                <a:cs typeface="Calibri"/>
              </a:rPr>
              <a:t>checking</a:t>
            </a:r>
            <a:r>
              <a:rPr sz="2400" spc="-20"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appropriate</a:t>
            </a:r>
            <a:r>
              <a:rPr sz="2400" spc="-5" dirty="0">
                <a:latin typeface="Calibri"/>
                <a:cs typeface="Calibri"/>
              </a:rPr>
              <a:t> error recovery </a:t>
            </a:r>
            <a:r>
              <a:rPr sz="2400" dirty="0">
                <a:latin typeface="Calibri"/>
                <a:cs typeface="Calibri"/>
              </a:rPr>
              <a:t>need</a:t>
            </a:r>
            <a:r>
              <a:rPr sz="2400" spc="-5" dirty="0">
                <a:latin typeface="Calibri"/>
                <a:cs typeface="Calibri"/>
              </a:rPr>
              <a:t> </a:t>
            </a:r>
            <a:r>
              <a:rPr sz="2400" dirty="0">
                <a:latin typeface="Calibri"/>
                <a:cs typeface="Calibri"/>
              </a:rPr>
              <a:t>to</a:t>
            </a:r>
            <a:r>
              <a:rPr sz="2400" spc="-10" dirty="0">
                <a:latin typeface="Calibri"/>
                <a:cs typeface="Calibri"/>
              </a:rPr>
              <a:t> </a:t>
            </a:r>
            <a:r>
              <a:rPr sz="2400" spc="-5" dirty="0">
                <a:latin typeface="Calibri"/>
                <a:cs typeface="Calibri"/>
              </a:rPr>
              <a:t>b</a:t>
            </a:r>
            <a:r>
              <a:rPr sz="2400" dirty="0">
                <a:latin typeface="Calibri"/>
                <a:cs typeface="Calibri"/>
              </a:rPr>
              <a:t>e</a:t>
            </a:r>
            <a:r>
              <a:rPr sz="2400" spc="-5" dirty="0">
                <a:latin typeface="Calibri"/>
                <a:cs typeface="Calibri"/>
              </a:rPr>
              <a:t> implemented</a:t>
            </a:r>
            <a:r>
              <a:rPr lang="en-AU" sz="2400" spc="-5" dirty="0">
                <a:latin typeface="Calibri"/>
                <a:cs typeface="Calibri"/>
              </a:rPr>
              <a:t>.</a:t>
            </a:r>
            <a:endParaRPr sz="2400" dirty="0">
              <a:latin typeface="Calibri"/>
              <a:cs typeface="Calibri"/>
            </a:endParaRPr>
          </a:p>
          <a:p>
            <a:pPr marL="355600" marR="588645" indent="-342900">
              <a:lnSpc>
                <a:spcPct val="150000"/>
              </a:lnSpc>
              <a:spcBef>
                <a:spcPts val="570"/>
              </a:spcBef>
              <a:buFont typeface="Arial" panose="020B0604020202020204" pitchFamily="34" charset="0"/>
              <a:buChar char="•"/>
              <a:tabLst>
                <a:tab pos="187960" algn="l"/>
              </a:tabLst>
            </a:pPr>
            <a:r>
              <a:rPr sz="2400" spc="-5" dirty="0">
                <a:latin typeface="Calibri"/>
                <a:cs typeface="Calibri"/>
              </a:rPr>
              <a:t>C+</a:t>
            </a:r>
            <a:r>
              <a:rPr sz="2400" dirty="0">
                <a:latin typeface="Calibri"/>
                <a:cs typeface="Calibri"/>
              </a:rPr>
              <a:t>+</a:t>
            </a:r>
            <a:r>
              <a:rPr sz="2400" spc="-5" dirty="0">
                <a:latin typeface="Calibri"/>
                <a:cs typeface="Calibri"/>
              </a:rPr>
              <a:t> </a:t>
            </a:r>
            <a:r>
              <a:rPr sz="2400" b="1" spc="-5" dirty="0">
                <a:latin typeface="Calibri"/>
                <a:cs typeface="Calibri"/>
              </a:rPr>
              <a:t>provide</a:t>
            </a:r>
            <a:r>
              <a:rPr sz="2400" b="1" dirty="0">
                <a:latin typeface="Calibri"/>
                <a:cs typeface="Calibri"/>
              </a:rPr>
              <a:t>s </a:t>
            </a:r>
            <a:r>
              <a:rPr sz="2400" b="1" spc="-5" dirty="0">
                <a:latin typeface="Calibri"/>
                <a:cs typeface="Calibri"/>
              </a:rPr>
              <a:t>three statu</a:t>
            </a:r>
            <a:r>
              <a:rPr sz="2400" b="1" dirty="0">
                <a:latin typeface="Calibri"/>
                <a:cs typeface="Calibri"/>
              </a:rPr>
              <a:t>s</a:t>
            </a:r>
            <a:r>
              <a:rPr sz="2400" b="1" spc="-5" dirty="0">
                <a:latin typeface="Calibri"/>
                <a:cs typeface="Calibri"/>
              </a:rPr>
              <a:t> </a:t>
            </a:r>
            <a:r>
              <a:rPr sz="2400" b="1" dirty="0">
                <a:latin typeface="Calibri"/>
                <a:cs typeface="Calibri"/>
              </a:rPr>
              <a:t>flags</a:t>
            </a:r>
            <a:r>
              <a:rPr sz="2400" b="1" spc="-5" dirty="0">
                <a:latin typeface="Calibri"/>
                <a:cs typeface="Calibri"/>
              </a:rPr>
              <a:t> an</a:t>
            </a:r>
            <a:r>
              <a:rPr sz="2400" b="1" dirty="0">
                <a:latin typeface="Calibri"/>
                <a:cs typeface="Calibri"/>
              </a:rPr>
              <a:t>d</a:t>
            </a:r>
            <a:r>
              <a:rPr sz="2400" b="1" spc="-5" dirty="0">
                <a:latin typeface="Calibri"/>
                <a:cs typeface="Calibri"/>
              </a:rPr>
              <a:t> fou</a:t>
            </a:r>
            <a:r>
              <a:rPr sz="2400" b="1" dirty="0">
                <a:latin typeface="Calibri"/>
                <a:cs typeface="Calibri"/>
              </a:rPr>
              <a:t>r </a:t>
            </a:r>
            <a:r>
              <a:rPr sz="2400" b="1" spc="-5" dirty="0">
                <a:latin typeface="Calibri"/>
                <a:cs typeface="Calibri"/>
              </a:rPr>
              <a:t>function</a:t>
            </a:r>
            <a:r>
              <a:rPr sz="2400" b="1" dirty="0">
                <a:latin typeface="Calibri"/>
                <a:cs typeface="Calibri"/>
              </a:rPr>
              <a:t>s</a:t>
            </a:r>
            <a:r>
              <a:rPr sz="2400" b="1" spc="-5" dirty="0">
                <a:latin typeface="Calibri"/>
                <a:cs typeface="Calibri"/>
              </a:rPr>
              <a:t> </a:t>
            </a:r>
            <a:r>
              <a:rPr sz="2400" spc="-10" dirty="0">
                <a:latin typeface="Calibri"/>
                <a:cs typeface="Calibri"/>
              </a:rPr>
              <a:t>t</a:t>
            </a:r>
            <a:r>
              <a:rPr sz="2400" dirty="0">
                <a:latin typeface="Calibri"/>
                <a:cs typeface="Calibri"/>
              </a:rPr>
              <a:t>o</a:t>
            </a:r>
            <a:r>
              <a:rPr sz="2400" spc="-5" dirty="0">
                <a:latin typeface="Calibri"/>
                <a:cs typeface="Calibri"/>
              </a:rPr>
              <a:t> </a:t>
            </a:r>
            <a:r>
              <a:rPr sz="2400" spc="-10" dirty="0">
                <a:latin typeface="Calibri"/>
                <a:cs typeface="Calibri"/>
              </a:rPr>
              <a:t>detect </a:t>
            </a:r>
            <a:r>
              <a:rPr sz="2400" spc="-5" dirty="0">
                <a:latin typeface="Calibri"/>
                <a:cs typeface="Calibri"/>
              </a:rPr>
              <a:t>possibl</a:t>
            </a:r>
            <a:r>
              <a:rPr sz="2400" dirty="0">
                <a:latin typeface="Calibri"/>
                <a:cs typeface="Calibri"/>
              </a:rPr>
              <a:t>e</a:t>
            </a:r>
            <a:r>
              <a:rPr sz="2400" spc="10" dirty="0">
                <a:latin typeface="Calibri"/>
                <a:cs typeface="Calibri"/>
              </a:rPr>
              <a:t> </a:t>
            </a:r>
            <a:r>
              <a:rPr sz="2400" spc="-5" dirty="0">
                <a:latin typeface="Calibri"/>
                <a:cs typeface="Calibri"/>
              </a:rPr>
              <a:t>errors</a:t>
            </a:r>
            <a:endParaRPr sz="2400" dirty="0">
              <a:latin typeface="Calibri"/>
              <a:cs typeface="Calibri"/>
            </a:endParaRPr>
          </a:p>
          <a:p>
            <a:pPr marL="469900" lvl="1">
              <a:lnSpc>
                <a:spcPct val="150000"/>
              </a:lnSpc>
              <a:spcBef>
                <a:spcPts val="515"/>
              </a:spcBef>
              <a:buAutoNum type="arabicPeriod"/>
              <a:tabLst>
                <a:tab pos="312420" algn="l"/>
              </a:tabLst>
            </a:pPr>
            <a:r>
              <a:rPr sz="2400" spc="-5" dirty="0">
                <a:latin typeface="Calibri"/>
                <a:cs typeface="Calibri"/>
              </a:rPr>
              <a:t>Th</a:t>
            </a:r>
            <a:r>
              <a:rPr sz="2400" dirty="0">
                <a:latin typeface="Calibri"/>
                <a:cs typeface="Calibri"/>
              </a:rPr>
              <a:t>e</a:t>
            </a:r>
            <a:r>
              <a:rPr sz="2400" spc="5" dirty="0">
                <a:latin typeface="Calibri"/>
                <a:cs typeface="Calibri"/>
              </a:rPr>
              <a:t> </a:t>
            </a:r>
            <a:r>
              <a:rPr sz="2400" dirty="0">
                <a:latin typeface="Calibri"/>
                <a:cs typeface="Calibri"/>
              </a:rPr>
              <a:t>flag</a:t>
            </a:r>
            <a:r>
              <a:rPr sz="2400" spc="-5" dirty="0">
                <a:latin typeface="Calibri"/>
                <a:cs typeface="Calibri"/>
              </a:rPr>
              <a:t> </a:t>
            </a:r>
            <a:r>
              <a:rPr sz="2400" spc="-5" dirty="0">
                <a:latin typeface="Courier New"/>
                <a:cs typeface="Courier New"/>
              </a:rPr>
              <a:t>eo</a:t>
            </a:r>
            <a:r>
              <a:rPr sz="2400" dirty="0">
                <a:latin typeface="Courier New"/>
                <a:cs typeface="Courier New"/>
              </a:rPr>
              <a:t>f</a:t>
            </a:r>
            <a:r>
              <a:rPr sz="2400" spc="-910" dirty="0">
                <a:latin typeface="Courier New"/>
                <a:cs typeface="Courier New"/>
              </a:rPr>
              <a:t> </a:t>
            </a:r>
            <a:r>
              <a:rPr sz="2400" spc="-5" dirty="0">
                <a:latin typeface="Calibri"/>
                <a:cs typeface="Calibri"/>
              </a:rPr>
              <a:t>indicate</a:t>
            </a:r>
            <a:r>
              <a:rPr sz="2400" dirty="0">
                <a:latin typeface="Calibri"/>
                <a:cs typeface="Calibri"/>
              </a:rPr>
              <a:t>s that</a:t>
            </a:r>
            <a:r>
              <a:rPr sz="2400" spc="-2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sz="2400" dirty="0">
                <a:latin typeface="Calibri"/>
                <a:cs typeface="Calibri"/>
              </a:rPr>
              <a:t>end</a:t>
            </a:r>
            <a:r>
              <a:rPr sz="2400" spc="-10"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dirty="0">
                <a:latin typeface="Calibri"/>
                <a:cs typeface="Calibri"/>
              </a:rPr>
              <a:t>file</a:t>
            </a:r>
            <a:r>
              <a:rPr sz="2400" spc="-5" dirty="0">
                <a:latin typeface="Calibri"/>
                <a:cs typeface="Calibri"/>
              </a:rPr>
              <a:t> </a:t>
            </a:r>
            <a:r>
              <a:rPr sz="2400" dirty="0">
                <a:latin typeface="Calibri"/>
                <a:cs typeface="Calibri"/>
              </a:rPr>
              <a:t>is</a:t>
            </a:r>
            <a:r>
              <a:rPr sz="2400" spc="-5" dirty="0">
                <a:latin typeface="Calibri"/>
                <a:cs typeface="Calibri"/>
              </a:rPr>
              <a:t> reached</a:t>
            </a:r>
            <a:endParaRPr sz="2400" dirty="0">
              <a:latin typeface="Calibri"/>
              <a:cs typeface="Calibri"/>
            </a:endParaRPr>
          </a:p>
          <a:p>
            <a:pPr marL="774700" lvl="1">
              <a:lnSpc>
                <a:spcPct val="150000"/>
              </a:lnSpc>
              <a:spcBef>
                <a:spcPts val="450"/>
              </a:spcBef>
              <a:tabLst>
                <a:tab pos="3364865" algn="l"/>
                <a:tab pos="3822065" algn="l"/>
              </a:tabLst>
            </a:pPr>
            <a:r>
              <a:rPr sz="2000" spc="-5" dirty="0">
                <a:solidFill>
                  <a:srgbClr val="0000FF"/>
                </a:solidFill>
                <a:latin typeface="Courier New"/>
                <a:cs typeface="Courier New"/>
              </a:rPr>
              <a:t>if</a:t>
            </a:r>
            <a:r>
              <a:rPr sz="2000" spc="-5" dirty="0">
                <a:latin typeface="Courier New"/>
                <a:cs typeface="Courier New"/>
              </a:rPr>
              <a:t>( inData.eof() )	{	</a:t>
            </a:r>
            <a:r>
              <a:rPr sz="2000" i="1" spc="-5" dirty="0">
                <a:latin typeface="Courier New"/>
                <a:cs typeface="Courier New"/>
              </a:rPr>
              <a:t>Error recovery action</a:t>
            </a:r>
            <a:r>
              <a:rPr sz="2000" i="1" spc="5" dirty="0">
                <a:latin typeface="Courier New"/>
                <a:cs typeface="Courier New"/>
              </a:rPr>
              <a:t> </a:t>
            </a:r>
            <a:r>
              <a:rPr sz="2000" spc="-5" dirty="0">
                <a:latin typeface="Courier New"/>
                <a:cs typeface="Courier New"/>
              </a:rPr>
              <a:t>}</a:t>
            </a:r>
            <a:endParaRPr sz="2000" dirty="0">
              <a:latin typeface="Courier New"/>
              <a:cs typeface="Courier New"/>
            </a:endParaRPr>
          </a:p>
          <a:p>
            <a:pPr marL="768985" lvl="1" indent="-299085">
              <a:lnSpc>
                <a:spcPct val="150000"/>
              </a:lnSpc>
              <a:spcBef>
                <a:spcPts val="595"/>
              </a:spcBef>
              <a:buAutoNum type="arabicPeriod" startAt="2"/>
              <a:tabLst>
                <a:tab pos="312420" algn="l"/>
              </a:tabLst>
            </a:pPr>
            <a:r>
              <a:rPr sz="2400" spc="-5" dirty="0">
                <a:latin typeface="Calibri"/>
                <a:cs typeface="Calibri"/>
              </a:rPr>
              <a:t>Th</a:t>
            </a:r>
            <a:r>
              <a:rPr sz="2400" dirty="0">
                <a:latin typeface="Calibri"/>
                <a:cs typeface="Calibri"/>
              </a:rPr>
              <a:t>e</a:t>
            </a:r>
            <a:r>
              <a:rPr sz="2400" spc="5" dirty="0">
                <a:latin typeface="Calibri"/>
                <a:cs typeface="Calibri"/>
              </a:rPr>
              <a:t> </a:t>
            </a:r>
            <a:r>
              <a:rPr sz="2400" dirty="0">
                <a:latin typeface="Calibri"/>
                <a:cs typeface="Calibri"/>
              </a:rPr>
              <a:t>flag</a:t>
            </a:r>
            <a:r>
              <a:rPr sz="2400" spc="-5" dirty="0">
                <a:latin typeface="Calibri"/>
                <a:cs typeface="Calibri"/>
              </a:rPr>
              <a:t> </a:t>
            </a:r>
            <a:r>
              <a:rPr sz="2400" spc="-5" dirty="0">
                <a:latin typeface="Courier New"/>
                <a:cs typeface="Courier New"/>
              </a:rPr>
              <a:t>fai</a:t>
            </a:r>
            <a:r>
              <a:rPr sz="2400" dirty="0">
                <a:latin typeface="Courier New"/>
                <a:cs typeface="Courier New"/>
              </a:rPr>
              <a:t>l</a:t>
            </a:r>
            <a:r>
              <a:rPr sz="2400" spc="-910" dirty="0">
                <a:latin typeface="Courier New"/>
                <a:cs typeface="Courier New"/>
              </a:rPr>
              <a:t> </a:t>
            </a:r>
            <a:r>
              <a:rPr sz="2400" spc="-5" dirty="0">
                <a:latin typeface="Calibri"/>
                <a:cs typeface="Calibri"/>
              </a:rPr>
              <a:t>indicate</a:t>
            </a:r>
            <a:r>
              <a:rPr sz="2400" dirty="0">
                <a:latin typeface="Calibri"/>
                <a:cs typeface="Calibri"/>
              </a:rPr>
              <a:t>s a failure</a:t>
            </a:r>
            <a:r>
              <a:rPr sz="2400" spc="5" dirty="0">
                <a:latin typeface="Calibri"/>
                <a:cs typeface="Calibri"/>
              </a:rPr>
              <a:t> </a:t>
            </a:r>
            <a:r>
              <a:rPr sz="2400" dirty="0">
                <a:latin typeface="Calibri"/>
                <a:cs typeface="Calibri"/>
              </a:rPr>
              <a:t>due</a:t>
            </a:r>
            <a:r>
              <a:rPr sz="2400" spc="-5" dirty="0">
                <a:latin typeface="Calibri"/>
                <a:cs typeface="Calibri"/>
              </a:rPr>
              <a:t> </a:t>
            </a:r>
            <a:r>
              <a:rPr sz="2400" dirty="0">
                <a:latin typeface="Calibri"/>
                <a:cs typeface="Calibri"/>
              </a:rPr>
              <a:t>to</a:t>
            </a:r>
            <a:r>
              <a:rPr sz="2400" spc="-5" dirty="0">
                <a:latin typeface="Calibri"/>
                <a:cs typeface="Calibri"/>
              </a:rPr>
              <a:t> invali</a:t>
            </a:r>
            <a:r>
              <a:rPr sz="2400" dirty="0">
                <a:latin typeface="Calibri"/>
                <a:cs typeface="Calibri"/>
              </a:rPr>
              <a:t>d </a:t>
            </a:r>
            <a:r>
              <a:rPr sz="2400" spc="-5" dirty="0">
                <a:latin typeface="Calibri"/>
                <a:cs typeface="Calibri"/>
              </a:rPr>
              <a:t>data</a:t>
            </a:r>
            <a:endParaRPr sz="2400" dirty="0">
              <a:latin typeface="Calibri"/>
              <a:cs typeface="Calibri"/>
            </a:endParaRPr>
          </a:p>
          <a:p>
            <a:pPr marL="774700" lvl="1">
              <a:lnSpc>
                <a:spcPct val="150000"/>
              </a:lnSpc>
              <a:spcBef>
                <a:spcPts val="445"/>
              </a:spcBef>
              <a:tabLst>
                <a:tab pos="3822065" algn="l"/>
              </a:tabLst>
            </a:pPr>
            <a:r>
              <a:rPr sz="2000" spc="-5" dirty="0">
                <a:solidFill>
                  <a:srgbClr val="0000FF"/>
                </a:solidFill>
                <a:latin typeface="Courier New"/>
                <a:cs typeface="Courier New"/>
              </a:rPr>
              <a:t>if</a:t>
            </a:r>
            <a:r>
              <a:rPr sz="2000" spc="-5" dirty="0">
                <a:latin typeface="Courier New"/>
                <a:cs typeface="Courier New"/>
              </a:rPr>
              <a:t>( inData.fail() ) {	</a:t>
            </a:r>
            <a:r>
              <a:rPr sz="2000" i="1" spc="-5" dirty="0">
                <a:latin typeface="Courier New"/>
                <a:cs typeface="Courier New"/>
              </a:rPr>
              <a:t>Error recovery action</a:t>
            </a:r>
            <a:r>
              <a:rPr sz="2000" i="1" spc="5" dirty="0">
                <a:latin typeface="Courier New"/>
                <a:cs typeface="Courier New"/>
              </a:rPr>
              <a:t> </a:t>
            </a:r>
            <a:r>
              <a:rPr sz="2000" spc="-5" dirty="0">
                <a:latin typeface="Courier New"/>
                <a:cs typeface="Courier New"/>
              </a:rPr>
              <a:t>}</a:t>
            </a:r>
            <a:endParaRPr sz="2000" dirty="0">
              <a:latin typeface="Courier New"/>
              <a:cs typeface="Courier New"/>
            </a:endParaRPr>
          </a:p>
          <a:p>
            <a:pPr marL="768985" lvl="1" indent="-299085">
              <a:lnSpc>
                <a:spcPct val="150000"/>
              </a:lnSpc>
              <a:spcBef>
                <a:spcPts val="595"/>
              </a:spcBef>
              <a:buAutoNum type="arabicPeriod" startAt="3"/>
              <a:tabLst>
                <a:tab pos="312420" algn="l"/>
              </a:tabLst>
            </a:pPr>
            <a:r>
              <a:rPr sz="2400" spc="-5" dirty="0">
                <a:latin typeface="Calibri"/>
                <a:cs typeface="Calibri"/>
              </a:rPr>
              <a:t>Th</a:t>
            </a:r>
            <a:r>
              <a:rPr sz="2400" dirty="0">
                <a:latin typeface="Calibri"/>
                <a:cs typeface="Calibri"/>
              </a:rPr>
              <a:t>e</a:t>
            </a:r>
            <a:r>
              <a:rPr sz="2400" spc="5" dirty="0">
                <a:latin typeface="Calibri"/>
                <a:cs typeface="Calibri"/>
              </a:rPr>
              <a:t> </a:t>
            </a:r>
            <a:r>
              <a:rPr sz="2400" dirty="0">
                <a:latin typeface="Calibri"/>
                <a:cs typeface="Calibri"/>
              </a:rPr>
              <a:t>flag</a:t>
            </a:r>
            <a:r>
              <a:rPr sz="2400" spc="-5" dirty="0">
                <a:latin typeface="Calibri"/>
                <a:cs typeface="Calibri"/>
              </a:rPr>
              <a:t> </a:t>
            </a:r>
            <a:r>
              <a:rPr sz="2400" spc="-5" dirty="0">
                <a:latin typeface="Courier New"/>
                <a:cs typeface="Courier New"/>
              </a:rPr>
              <a:t>ba</a:t>
            </a:r>
            <a:r>
              <a:rPr sz="2400" dirty="0">
                <a:latin typeface="Courier New"/>
                <a:cs typeface="Courier New"/>
              </a:rPr>
              <a:t>d</a:t>
            </a:r>
            <a:r>
              <a:rPr sz="2400" spc="-910" dirty="0">
                <a:latin typeface="Courier New"/>
                <a:cs typeface="Courier New"/>
              </a:rPr>
              <a:t> </a:t>
            </a:r>
            <a:r>
              <a:rPr sz="2400" spc="-5" dirty="0">
                <a:latin typeface="Calibri"/>
                <a:cs typeface="Calibri"/>
              </a:rPr>
              <a:t>indicate</a:t>
            </a:r>
            <a:r>
              <a:rPr sz="2400" dirty="0">
                <a:latin typeface="Calibri"/>
                <a:cs typeface="Calibri"/>
              </a:rPr>
              <a:t>s a </a:t>
            </a:r>
            <a:r>
              <a:rPr sz="2400" spc="-10" dirty="0">
                <a:latin typeface="Calibri"/>
                <a:cs typeface="Calibri"/>
              </a:rPr>
              <a:t>hardwar</a:t>
            </a:r>
            <a:r>
              <a:rPr sz="2400" spc="-5" dirty="0">
                <a:latin typeface="Calibri"/>
                <a:cs typeface="Calibri"/>
              </a:rPr>
              <a:t>e</a:t>
            </a:r>
            <a:r>
              <a:rPr sz="2400" dirty="0">
                <a:latin typeface="Calibri"/>
                <a:cs typeface="Calibri"/>
              </a:rPr>
              <a:t> </a:t>
            </a:r>
            <a:r>
              <a:rPr sz="2400" spc="-5" dirty="0">
                <a:latin typeface="Calibri"/>
                <a:cs typeface="Calibri"/>
              </a:rPr>
              <a:t>problem</a:t>
            </a:r>
            <a:endParaRPr sz="2400" dirty="0">
              <a:latin typeface="Calibri"/>
              <a:cs typeface="Calibri"/>
            </a:endParaRPr>
          </a:p>
          <a:p>
            <a:pPr marL="774700" lvl="1">
              <a:lnSpc>
                <a:spcPct val="150000"/>
              </a:lnSpc>
              <a:spcBef>
                <a:spcPts val="445"/>
              </a:spcBef>
              <a:tabLst>
                <a:tab pos="3669665" algn="l"/>
              </a:tabLst>
            </a:pPr>
            <a:r>
              <a:rPr sz="2000" spc="-5" dirty="0">
                <a:solidFill>
                  <a:srgbClr val="0000FF"/>
                </a:solidFill>
                <a:latin typeface="Courier New"/>
                <a:cs typeface="Courier New"/>
              </a:rPr>
              <a:t>if</a:t>
            </a:r>
            <a:r>
              <a:rPr sz="2000" spc="-5" dirty="0">
                <a:latin typeface="Courier New"/>
                <a:cs typeface="Courier New"/>
              </a:rPr>
              <a:t>( inData.bad() ) {	</a:t>
            </a:r>
            <a:r>
              <a:rPr sz="2000" i="1" spc="-5" dirty="0">
                <a:latin typeface="Courier New"/>
                <a:cs typeface="Courier New"/>
              </a:rPr>
              <a:t>Error recovery action</a:t>
            </a:r>
            <a:r>
              <a:rPr sz="2000" i="1" spc="5" dirty="0">
                <a:latin typeface="Courier New"/>
                <a:cs typeface="Courier New"/>
              </a:rPr>
              <a:t> </a:t>
            </a:r>
            <a:r>
              <a:rPr sz="2000" spc="-5" dirty="0">
                <a:latin typeface="Courier New"/>
                <a:cs typeface="Courier New"/>
              </a:rPr>
              <a:t>}</a:t>
            </a:r>
            <a:endParaRPr sz="2000" dirty="0">
              <a:latin typeface="Courier New"/>
              <a:cs typeface="Courier New"/>
            </a:endParaRPr>
          </a:p>
          <a:p>
            <a:pPr marL="469900" marR="281940" lvl="1">
              <a:lnSpc>
                <a:spcPct val="150000"/>
              </a:lnSpc>
              <a:spcBef>
                <a:spcPts val="545"/>
              </a:spcBef>
              <a:buAutoNum type="arabicPeriod" startAt="4"/>
              <a:tabLst>
                <a:tab pos="312420" algn="l"/>
              </a:tabLst>
            </a:pPr>
            <a:r>
              <a:rPr sz="2400" spc="-5" dirty="0">
                <a:latin typeface="Calibri"/>
                <a:cs typeface="Calibri"/>
              </a:rPr>
              <a:t>Th</a:t>
            </a:r>
            <a:r>
              <a:rPr sz="2400" dirty="0">
                <a:latin typeface="Calibri"/>
                <a:cs typeface="Calibri"/>
              </a:rPr>
              <a:t>e</a:t>
            </a:r>
            <a:r>
              <a:rPr sz="2400" spc="5" dirty="0">
                <a:latin typeface="Calibri"/>
                <a:cs typeface="Calibri"/>
              </a:rPr>
              <a:t> </a:t>
            </a:r>
            <a:r>
              <a:rPr sz="2400" spc="-5" dirty="0">
                <a:latin typeface="Calibri"/>
                <a:cs typeface="Calibri"/>
              </a:rPr>
              <a:t>functio</a:t>
            </a:r>
            <a:r>
              <a:rPr sz="2400" dirty="0">
                <a:latin typeface="Calibri"/>
                <a:cs typeface="Calibri"/>
              </a:rPr>
              <a:t>n</a:t>
            </a:r>
            <a:r>
              <a:rPr sz="2400" spc="-5" dirty="0">
                <a:latin typeface="Calibri"/>
                <a:cs typeface="Calibri"/>
              </a:rPr>
              <a:t> </a:t>
            </a:r>
            <a:r>
              <a:rPr sz="2400" spc="-5" dirty="0">
                <a:latin typeface="Courier New"/>
                <a:cs typeface="Courier New"/>
              </a:rPr>
              <a:t>good(</a:t>
            </a:r>
            <a:r>
              <a:rPr sz="2400" dirty="0">
                <a:latin typeface="Courier New"/>
                <a:cs typeface="Courier New"/>
              </a:rPr>
              <a:t>)</a:t>
            </a:r>
            <a:r>
              <a:rPr sz="2400" spc="-900" dirty="0">
                <a:latin typeface="Courier New"/>
                <a:cs typeface="Courier New"/>
              </a:rPr>
              <a:t> </a:t>
            </a:r>
            <a:r>
              <a:rPr sz="2400" spc="-5" dirty="0">
                <a:latin typeface="Calibri"/>
                <a:cs typeface="Calibri"/>
              </a:rPr>
              <a:t>returns</a:t>
            </a:r>
            <a:r>
              <a:rPr sz="2400" spc="-15" dirty="0">
                <a:latin typeface="Calibri"/>
                <a:cs typeface="Calibri"/>
              </a:rPr>
              <a:t> </a:t>
            </a:r>
            <a:r>
              <a:rPr sz="2400" spc="-5" dirty="0">
                <a:latin typeface="Courier New"/>
                <a:cs typeface="Courier New"/>
              </a:rPr>
              <a:t>tru</a:t>
            </a:r>
            <a:r>
              <a:rPr sz="2400" dirty="0">
                <a:latin typeface="Courier New"/>
                <a:cs typeface="Courier New"/>
              </a:rPr>
              <a:t>e</a:t>
            </a:r>
            <a:r>
              <a:rPr sz="2400" spc="-910" dirty="0">
                <a:latin typeface="Courier New"/>
                <a:cs typeface="Courier New"/>
              </a:rPr>
              <a:t> </a:t>
            </a:r>
            <a:r>
              <a:rPr sz="2400" dirty="0">
                <a:latin typeface="Calibri"/>
                <a:cs typeface="Calibri"/>
              </a:rPr>
              <a:t>if</a:t>
            </a:r>
            <a:r>
              <a:rPr sz="2400" spc="-5" dirty="0">
                <a:latin typeface="Calibri"/>
                <a:cs typeface="Calibri"/>
              </a:rPr>
              <a:t> n</a:t>
            </a:r>
            <a:r>
              <a:rPr sz="2400" dirty="0">
                <a:latin typeface="Calibri"/>
                <a:cs typeface="Calibri"/>
              </a:rPr>
              <a:t>o</a:t>
            </a:r>
            <a:r>
              <a:rPr sz="2400" spc="-5" dirty="0">
                <a:latin typeface="Calibri"/>
                <a:cs typeface="Calibri"/>
              </a:rPr>
              <a:t> an</a:t>
            </a:r>
            <a:r>
              <a:rPr sz="2400" dirty="0">
                <a:latin typeface="Calibri"/>
                <a:cs typeface="Calibri"/>
              </a:rPr>
              <a:t>y</a:t>
            </a:r>
            <a:r>
              <a:rPr sz="2400" spc="-5" dirty="0">
                <a:latin typeface="Calibri"/>
                <a:cs typeface="Calibri"/>
              </a:rPr>
              <a:t> error</a:t>
            </a:r>
            <a:r>
              <a:rPr sz="2400" spc="-10" dirty="0">
                <a:latin typeface="Calibri"/>
                <a:cs typeface="Calibri"/>
              </a:rPr>
              <a:t> </a:t>
            </a:r>
            <a:r>
              <a:rPr sz="2400" spc="-5" dirty="0">
                <a:latin typeface="Calibri"/>
                <a:cs typeface="Calibri"/>
              </a:rPr>
              <a:t>ha</a:t>
            </a:r>
            <a:r>
              <a:rPr sz="2400" dirty="0">
                <a:latin typeface="Calibri"/>
                <a:cs typeface="Calibri"/>
              </a:rPr>
              <a:t>s</a:t>
            </a:r>
            <a:r>
              <a:rPr sz="2400" spc="-5" dirty="0">
                <a:latin typeface="Calibri"/>
                <a:cs typeface="Calibri"/>
              </a:rPr>
              <a:t> </a:t>
            </a:r>
            <a:r>
              <a:rPr sz="2400" dirty="0">
                <a:latin typeface="Calibri"/>
                <a:cs typeface="Calibri"/>
              </a:rPr>
              <a:t>been </a:t>
            </a:r>
            <a:r>
              <a:rPr sz="2400" spc="-5" dirty="0">
                <a:latin typeface="Calibri"/>
                <a:cs typeface="Calibri"/>
              </a:rPr>
              <a:t>detected</a:t>
            </a:r>
            <a:endParaRPr sz="2400" dirty="0">
              <a:latin typeface="Calibri"/>
              <a:cs typeface="Calibri"/>
            </a:endParaRPr>
          </a:p>
        </p:txBody>
      </p:sp>
    </p:spTree>
    <p:extLst>
      <p:ext uri="{BB962C8B-B14F-4D97-AF65-F5344CB8AC3E}">
        <p14:creationId xmlns:p14="http://schemas.microsoft.com/office/powerpoint/2010/main" val="284774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2505" y="0"/>
            <a:ext cx="2899333" cy="615553"/>
          </a:xfrm>
          <a:prstGeom prst="rect">
            <a:avLst/>
          </a:prstGeom>
        </p:spPr>
        <p:txBody>
          <a:bodyPr vert="horz" wrap="square" lIns="0" tIns="0" rIns="0" bIns="0" rtlCol="0">
            <a:spAutoFit/>
          </a:bodyPr>
          <a:lstStyle/>
          <a:p>
            <a:pPr marL="12700">
              <a:lnSpc>
                <a:spcPct val="100000"/>
              </a:lnSpc>
            </a:pPr>
            <a:r>
              <a:rPr lang="en-US" sz="4000" spc="-5" dirty="0"/>
              <a:t>…Continued</a:t>
            </a:r>
            <a:endParaRPr sz="4000" dirty="0"/>
          </a:p>
        </p:txBody>
      </p:sp>
      <p:sp>
        <p:nvSpPr>
          <p:cNvPr id="3" name="object 3"/>
          <p:cNvSpPr txBox="1"/>
          <p:nvPr/>
        </p:nvSpPr>
        <p:spPr>
          <a:xfrm>
            <a:off x="82550" y="733425"/>
            <a:ext cx="10826750" cy="4728089"/>
          </a:xfrm>
          <a:prstGeom prst="rect">
            <a:avLst/>
          </a:prstGeom>
        </p:spPr>
        <p:txBody>
          <a:bodyPr vert="horz" wrap="square" lIns="0" tIns="0" rIns="0" bIns="0" rtlCol="0">
            <a:spAutoFit/>
          </a:bodyPr>
          <a:lstStyle/>
          <a:p>
            <a:pPr marL="344488" marR="645795" indent="-331788">
              <a:lnSpc>
                <a:spcPct val="150000"/>
              </a:lnSpc>
              <a:buFont typeface="Arial" panose="020B0604020202020204" pitchFamily="34" charset="0"/>
              <a:buChar char="•"/>
            </a:pPr>
            <a:r>
              <a:rPr sz="2800" dirty="0">
                <a:latin typeface="Calibri"/>
                <a:cs typeface="Calibri"/>
              </a:rPr>
              <a:t>C++</a:t>
            </a:r>
            <a:r>
              <a:rPr sz="2800" spc="5" dirty="0">
                <a:latin typeface="Calibri"/>
                <a:cs typeface="Calibri"/>
              </a:rPr>
              <a:t> </a:t>
            </a:r>
            <a:r>
              <a:rPr sz="2800" spc="-5" dirty="0">
                <a:latin typeface="Calibri"/>
                <a:cs typeface="Calibri"/>
              </a:rPr>
              <a:t>ha</a:t>
            </a:r>
            <a:r>
              <a:rPr sz="2800" dirty="0">
                <a:latin typeface="Calibri"/>
                <a:cs typeface="Calibri"/>
              </a:rPr>
              <a:t>s</a:t>
            </a:r>
            <a:r>
              <a:rPr sz="2800" spc="5" dirty="0">
                <a:latin typeface="Calibri"/>
                <a:cs typeface="Calibri"/>
              </a:rPr>
              <a:t> </a:t>
            </a:r>
            <a:r>
              <a:rPr sz="2800" dirty="0">
                <a:latin typeface="Calibri"/>
                <a:cs typeface="Calibri"/>
              </a:rPr>
              <a:t>a</a:t>
            </a:r>
            <a:r>
              <a:rPr sz="2800" spc="-5" dirty="0">
                <a:latin typeface="Calibri"/>
                <a:cs typeface="Calibri"/>
              </a:rPr>
              <a:t> numbe</a:t>
            </a:r>
            <a:r>
              <a:rPr sz="2800" dirty="0">
                <a:latin typeface="Calibri"/>
                <a:cs typeface="Calibri"/>
              </a:rPr>
              <a:t>r</a:t>
            </a:r>
            <a:r>
              <a:rPr sz="2800" spc="10" dirty="0">
                <a:latin typeface="Calibri"/>
                <a:cs typeface="Calibri"/>
              </a:rPr>
              <a:t> </a:t>
            </a:r>
            <a:r>
              <a:rPr sz="2800" spc="-5" dirty="0">
                <a:latin typeface="Calibri"/>
                <a:cs typeface="Calibri"/>
              </a:rPr>
              <a:t>o</a:t>
            </a:r>
            <a:r>
              <a:rPr sz="2800" dirty="0">
                <a:latin typeface="Calibri"/>
                <a:cs typeface="Calibri"/>
              </a:rPr>
              <a:t>f</a:t>
            </a:r>
            <a:r>
              <a:rPr sz="2800" spc="5" dirty="0">
                <a:latin typeface="Calibri"/>
                <a:cs typeface="Calibri"/>
              </a:rPr>
              <a:t> </a:t>
            </a:r>
            <a:r>
              <a:rPr sz="2800" b="1" spc="-5" dirty="0">
                <a:latin typeface="Calibri"/>
                <a:cs typeface="Calibri"/>
              </a:rPr>
              <a:t>standar</a:t>
            </a:r>
            <a:r>
              <a:rPr sz="2800" b="1" dirty="0">
                <a:latin typeface="Calibri"/>
                <a:cs typeface="Calibri"/>
              </a:rPr>
              <a:t>d</a:t>
            </a:r>
            <a:r>
              <a:rPr sz="2800" b="1" spc="5" dirty="0">
                <a:latin typeface="Calibri"/>
                <a:cs typeface="Calibri"/>
              </a:rPr>
              <a:t> </a:t>
            </a:r>
            <a:r>
              <a:rPr sz="2800" b="1" spc="-5" dirty="0">
                <a:latin typeface="Calibri"/>
                <a:cs typeface="Calibri"/>
              </a:rPr>
              <a:t>librarie</a:t>
            </a:r>
            <a:r>
              <a:rPr sz="2800" b="1" dirty="0">
                <a:latin typeface="Calibri"/>
                <a:cs typeface="Calibri"/>
              </a:rPr>
              <a:t>s</a:t>
            </a:r>
            <a:r>
              <a:rPr sz="2800" b="1" spc="15" dirty="0">
                <a:latin typeface="Calibri"/>
                <a:cs typeface="Calibri"/>
              </a:rPr>
              <a:t> </a:t>
            </a:r>
            <a:r>
              <a:rPr sz="2800" spc="-5" dirty="0">
                <a:latin typeface="Calibri"/>
                <a:cs typeface="Calibri"/>
              </a:rPr>
              <a:t>and correspondin</a:t>
            </a:r>
            <a:r>
              <a:rPr sz="2800" dirty="0">
                <a:latin typeface="Calibri"/>
                <a:cs typeface="Calibri"/>
              </a:rPr>
              <a:t>g </a:t>
            </a:r>
            <a:r>
              <a:rPr sz="2800" b="1" spc="-5" dirty="0">
                <a:latin typeface="Calibri"/>
                <a:cs typeface="Calibri"/>
              </a:rPr>
              <a:t>heade</a:t>
            </a:r>
            <a:r>
              <a:rPr sz="2800" b="1" dirty="0">
                <a:latin typeface="Calibri"/>
                <a:cs typeface="Calibri"/>
              </a:rPr>
              <a:t>r</a:t>
            </a:r>
            <a:r>
              <a:rPr sz="2800" b="1" spc="5" dirty="0">
                <a:latin typeface="Calibri"/>
                <a:cs typeface="Calibri"/>
              </a:rPr>
              <a:t> </a:t>
            </a:r>
            <a:r>
              <a:rPr sz="2800" b="1" spc="-10" dirty="0">
                <a:latin typeface="Calibri"/>
                <a:cs typeface="Calibri"/>
              </a:rPr>
              <a:t>files</a:t>
            </a:r>
            <a:r>
              <a:rPr lang="en-US" sz="2800" spc="-10" dirty="0">
                <a:latin typeface="Calibri"/>
                <a:cs typeface="Calibri"/>
              </a:rPr>
              <a:t>:</a:t>
            </a:r>
            <a:endParaRPr sz="2800" dirty="0">
              <a:latin typeface="Calibri"/>
              <a:cs typeface="Calibri"/>
            </a:endParaRPr>
          </a:p>
          <a:p>
            <a:pPr marL="469265">
              <a:lnSpc>
                <a:spcPct val="150000"/>
              </a:lnSpc>
              <a:spcBef>
                <a:spcPts val="415"/>
              </a:spcBef>
            </a:pPr>
            <a:r>
              <a:rPr sz="2000" b="1" spc="-5" dirty="0">
                <a:latin typeface="Courier New"/>
                <a:cs typeface="Courier New"/>
              </a:rPr>
              <a:t>&lt;iostream&gt;</a:t>
            </a:r>
            <a:endParaRPr sz="2000" dirty="0">
              <a:latin typeface="Courier New"/>
              <a:cs typeface="Courier New"/>
            </a:endParaRPr>
          </a:p>
          <a:p>
            <a:pPr marL="469265">
              <a:lnSpc>
                <a:spcPct val="150000"/>
              </a:lnSpc>
              <a:spcBef>
                <a:spcPts val="535"/>
              </a:spcBef>
              <a:tabLst>
                <a:tab pos="2450465" algn="l"/>
              </a:tabLst>
            </a:pPr>
            <a:r>
              <a:rPr sz="2000" b="1" spc="-5" dirty="0">
                <a:latin typeface="Courier New"/>
                <a:cs typeface="Courier New"/>
              </a:rPr>
              <a:t>&lt;fstream&gt;	</a:t>
            </a:r>
            <a:r>
              <a:rPr sz="2000" spc="-5" dirty="0">
                <a:latin typeface="Calibri"/>
                <a:cs typeface="Calibri"/>
              </a:rPr>
              <a:t>C++ header</a:t>
            </a:r>
            <a:r>
              <a:rPr sz="2000" dirty="0">
                <a:latin typeface="Calibri"/>
                <a:cs typeface="Calibri"/>
              </a:rPr>
              <a:t> file</a:t>
            </a:r>
            <a:r>
              <a:rPr sz="2000" spc="-5" dirty="0">
                <a:latin typeface="Calibri"/>
                <a:cs typeface="Calibri"/>
              </a:rPr>
              <a:t>s</a:t>
            </a:r>
            <a:r>
              <a:rPr sz="2000" spc="5" dirty="0">
                <a:latin typeface="Calibri"/>
                <a:cs typeface="Calibri"/>
              </a:rPr>
              <a:t> </a:t>
            </a:r>
            <a:r>
              <a:rPr sz="2000" spc="-10" dirty="0">
                <a:latin typeface="Calibri"/>
                <a:cs typeface="Calibri"/>
              </a:rPr>
              <a:t>don’</a:t>
            </a:r>
            <a:r>
              <a:rPr sz="2000" spc="-5" dirty="0">
                <a:latin typeface="Calibri"/>
                <a:cs typeface="Calibri"/>
              </a:rPr>
              <a:t>t</a:t>
            </a:r>
            <a:r>
              <a:rPr sz="2000" dirty="0">
                <a:latin typeface="Calibri"/>
                <a:cs typeface="Calibri"/>
              </a:rPr>
              <a:t> </a:t>
            </a:r>
            <a:r>
              <a:rPr sz="2000" spc="-10" dirty="0">
                <a:latin typeface="Calibri"/>
                <a:cs typeface="Calibri"/>
              </a:rPr>
              <a:t>hav</a:t>
            </a:r>
            <a:r>
              <a:rPr sz="2000" spc="-5" dirty="0">
                <a:latin typeface="Calibri"/>
                <a:cs typeface="Calibri"/>
              </a:rPr>
              <a:t>e</a:t>
            </a:r>
            <a:r>
              <a:rPr sz="2000" dirty="0">
                <a:latin typeface="Calibri"/>
                <a:cs typeface="Calibri"/>
              </a:rPr>
              <a:t> </a:t>
            </a:r>
            <a:r>
              <a:rPr sz="2000" spc="-5" dirty="0">
                <a:latin typeface="Courier New"/>
                <a:cs typeface="Courier New"/>
              </a:rPr>
              <a:t>.h</a:t>
            </a:r>
            <a:r>
              <a:rPr sz="2000" spc="-745" dirty="0">
                <a:latin typeface="Courier New"/>
                <a:cs typeface="Courier New"/>
              </a:rPr>
              <a:t> </a:t>
            </a:r>
            <a:r>
              <a:rPr sz="2000" spc="-5" dirty="0">
                <a:latin typeface="Calibri"/>
                <a:cs typeface="Calibri"/>
              </a:rPr>
              <a:t>extension</a:t>
            </a:r>
            <a:endParaRPr sz="2000" dirty="0">
              <a:latin typeface="Calibri"/>
              <a:cs typeface="Calibri"/>
            </a:endParaRPr>
          </a:p>
          <a:p>
            <a:pPr marL="469265">
              <a:lnSpc>
                <a:spcPct val="150000"/>
              </a:lnSpc>
              <a:spcBef>
                <a:spcPts val="409"/>
              </a:spcBef>
            </a:pPr>
            <a:r>
              <a:rPr sz="2000" b="1" spc="-5" dirty="0">
                <a:latin typeface="Courier New"/>
                <a:cs typeface="Courier New"/>
              </a:rPr>
              <a:t>&lt;string&gt;</a:t>
            </a:r>
            <a:endParaRPr sz="2000" dirty="0">
              <a:latin typeface="Courier New"/>
              <a:cs typeface="Courier New"/>
            </a:endParaRPr>
          </a:p>
          <a:p>
            <a:pPr>
              <a:lnSpc>
                <a:spcPct val="150000"/>
              </a:lnSpc>
              <a:spcBef>
                <a:spcPts val="48"/>
              </a:spcBef>
            </a:pPr>
            <a:endParaRPr sz="1850" dirty="0">
              <a:latin typeface="Times New Roman"/>
              <a:cs typeface="Times New Roman"/>
            </a:endParaRPr>
          </a:p>
          <a:p>
            <a:pPr marL="292100" indent="-279400">
              <a:lnSpc>
                <a:spcPct val="150000"/>
              </a:lnSpc>
              <a:buFont typeface="Arial" panose="020B0604020202020204" pitchFamily="34" charset="0"/>
              <a:buChar char="•"/>
            </a:pPr>
            <a:r>
              <a:rPr sz="2800" spc="-5" dirty="0">
                <a:latin typeface="Calibri"/>
                <a:cs typeface="Calibri"/>
              </a:rPr>
              <a:t>Librarie</a:t>
            </a:r>
            <a:r>
              <a:rPr sz="2800" dirty="0">
                <a:latin typeface="Calibri"/>
                <a:cs typeface="Calibri"/>
              </a:rPr>
              <a:t>s</a:t>
            </a:r>
            <a:r>
              <a:rPr sz="2800" spc="10" dirty="0">
                <a:latin typeface="Calibri"/>
                <a:cs typeface="Calibri"/>
              </a:rPr>
              <a:t> </a:t>
            </a:r>
            <a:r>
              <a:rPr sz="2800" spc="-5" dirty="0">
                <a:latin typeface="Calibri"/>
                <a:cs typeface="Calibri"/>
              </a:rPr>
              <a:t>plac</a:t>
            </a:r>
            <a:r>
              <a:rPr sz="2800" dirty="0">
                <a:latin typeface="Calibri"/>
                <a:cs typeface="Calibri"/>
              </a:rPr>
              <a:t>e</a:t>
            </a:r>
            <a:r>
              <a:rPr sz="2800" spc="-5" dirty="0">
                <a:latin typeface="Calibri"/>
                <a:cs typeface="Calibri"/>
              </a:rPr>
              <a:t> thei</a:t>
            </a:r>
            <a:r>
              <a:rPr sz="2800" dirty="0">
                <a:latin typeface="Calibri"/>
                <a:cs typeface="Calibri"/>
              </a:rPr>
              <a:t>r</a:t>
            </a:r>
            <a:r>
              <a:rPr sz="2800" spc="-5" dirty="0">
                <a:latin typeface="Calibri"/>
                <a:cs typeface="Calibri"/>
              </a:rPr>
              <a:t> definition</a:t>
            </a:r>
            <a:r>
              <a:rPr sz="2800" dirty="0">
                <a:latin typeface="Calibri"/>
                <a:cs typeface="Calibri"/>
              </a:rPr>
              <a:t>s</a:t>
            </a:r>
            <a:r>
              <a:rPr sz="2800" spc="15" dirty="0">
                <a:latin typeface="Calibri"/>
                <a:cs typeface="Calibri"/>
              </a:rPr>
              <a:t> </a:t>
            </a:r>
            <a:r>
              <a:rPr sz="2800" dirty="0">
                <a:latin typeface="Calibri"/>
                <a:cs typeface="Calibri"/>
              </a:rPr>
              <a:t>in</a:t>
            </a:r>
            <a:r>
              <a:rPr sz="2800" spc="5" dirty="0">
                <a:latin typeface="Calibri"/>
                <a:cs typeface="Calibri"/>
              </a:rPr>
              <a:t> </a:t>
            </a:r>
            <a:r>
              <a:rPr sz="2800" b="1" dirty="0">
                <a:latin typeface="Calibri"/>
                <a:cs typeface="Calibri"/>
              </a:rPr>
              <a:t>namespaces</a:t>
            </a:r>
            <a:endParaRPr sz="2800" dirty="0">
              <a:latin typeface="Calibri"/>
              <a:cs typeface="Calibri"/>
            </a:endParaRPr>
          </a:p>
          <a:p>
            <a:pPr marL="344488" marR="5080" indent="-331788">
              <a:lnSpc>
                <a:spcPct val="150000"/>
              </a:lnSpc>
              <a:spcBef>
                <a:spcPts val="1820"/>
              </a:spcBef>
              <a:buFont typeface="Arial" panose="020B0604020202020204" pitchFamily="34" charset="0"/>
              <a:buChar char="•"/>
            </a:pPr>
            <a:r>
              <a:rPr sz="2800" spc="-5" dirty="0">
                <a:latin typeface="Calibri"/>
                <a:cs typeface="Calibri"/>
              </a:rPr>
              <a:t>Yo</a:t>
            </a:r>
            <a:r>
              <a:rPr sz="2800" dirty="0">
                <a:latin typeface="Calibri"/>
                <a:cs typeface="Calibri"/>
              </a:rPr>
              <a:t>u </a:t>
            </a:r>
            <a:r>
              <a:rPr sz="2800" spc="-5" dirty="0">
                <a:latin typeface="Calibri"/>
                <a:cs typeface="Calibri"/>
              </a:rPr>
              <a:t>nee</a:t>
            </a:r>
            <a:r>
              <a:rPr sz="2800" dirty="0">
                <a:latin typeface="Calibri"/>
                <a:cs typeface="Calibri"/>
              </a:rPr>
              <a:t>d </a:t>
            </a:r>
            <a:r>
              <a:rPr sz="2800" spc="-5" dirty="0">
                <a:latin typeface="Calibri"/>
                <a:cs typeface="Calibri"/>
              </a:rPr>
              <a:t>t</a:t>
            </a:r>
            <a:r>
              <a:rPr sz="2800" dirty="0">
                <a:latin typeface="Calibri"/>
                <a:cs typeface="Calibri"/>
              </a:rPr>
              <a:t>o include </a:t>
            </a:r>
            <a:r>
              <a:rPr sz="2800" spc="-5" dirty="0">
                <a:latin typeface="Calibri"/>
                <a:cs typeface="Calibri"/>
              </a:rPr>
              <a:t>al</a:t>
            </a:r>
            <a:r>
              <a:rPr sz="2800" dirty="0">
                <a:latin typeface="Calibri"/>
                <a:cs typeface="Calibri"/>
              </a:rPr>
              <a:t>l</a:t>
            </a:r>
            <a:r>
              <a:rPr sz="2800" spc="-5" dirty="0">
                <a:latin typeface="Calibri"/>
                <a:cs typeface="Calibri"/>
              </a:rPr>
              <a:t> heade</a:t>
            </a:r>
            <a:r>
              <a:rPr sz="2800" dirty="0">
                <a:latin typeface="Calibri"/>
                <a:cs typeface="Calibri"/>
              </a:rPr>
              <a:t>r</a:t>
            </a:r>
            <a:r>
              <a:rPr sz="2800" spc="5" dirty="0">
                <a:latin typeface="Calibri"/>
                <a:cs typeface="Calibri"/>
              </a:rPr>
              <a:t> </a:t>
            </a:r>
            <a:r>
              <a:rPr sz="2800" spc="-10" dirty="0">
                <a:latin typeface="Calibri"/>
                <a:cs typeface="Calibri"/>
              </a:rPr>
              <a:t>file</a:t>
            </a:r>
            <a:r>
              <a:rPr sz="2800" dirty="0">
                <a:latin typeface="Calibri"/>
                <a:cs typeface="Calibri"/>
              </a:rPr>
              <a:t>s</a:t>
            </a:r>
            <a:r>
              <a:rPr sz="2800" spc="5" dirty="0">
                <a:latin typeface="Calibri"/>
                <a:cs typeface="Calibri"/>
              </a:rPr>
              <a:t> </a:t>
            </a:r>
            <a:r>
              <a:rPr sz="2800" spc="-5" dirty="0">
                <a:latin typeface="Calibri"/>
                <a:cs typeface="Calibri"/>
              </a:rPr>
              <a:t>neede</a:t>
            </a:r>
            <a:r>
              <a:rPr sz="2800" dirty="0">
                <a:latin typeface="Calibri"/>
                <a:cs typeface="Calibri"/>
              </a:rPr>
              <a:t>d</a:t>
            </a:r>
            <a:r>
              <a:rPr sz="2800" spc="5" dirty="0">
                <a:latin typeface="Calibri"/>
                <a:cs typeface="Calibri"/>
              </a:rPr>
              <a:t> </a:t>
            </a:r>
            <a:r>
              <a:rPr sz="2800" spc="-5" dirty="0">
                <a:latin typeface="Calibri"/>
                <a:cs typeface="Calibri"/>
              </a:rPr>
              <a:t>and specif</a:t>
            </a:r>
            <a:r>
              <a:rPr sz="2800" dirty="0">
                <a:latin typeface="Calibri"/>
                <a:cs typeface="Calibri"/>
              </a:rPr>
              <a:t>y </a:t>
            </a:r>
            <a:r>
              <a:rPr sz="2800" spc="-5" dirty="0">
                <a:latin typeface="Calibri"/>
                <a:cs typeface="Calibri"/>
              </a:rPr>
              <a:t>th</a:t>
            </a:r>
            <a:r>
              <a:rPr sz="2800" dirty="0">
                <a:latin typeface="Calibri"/>
                <a:cs typeface="Calibri"/>
              </a:rPr>
              <a:t>e </a:t>
            </a:r>
            <a:r>
              <a:rPr sz="2800" spc="-5" dirty="0">
                <a:latin typeface="Calibri"/>
                <a:cs typeface="Calibri"/>
              </a:rPr>
              <a:t>namespac</a:t>
            </a:r>
            <a:r>
              <a:rPr sz="2800" dirty="0">
                <a:latin typeface="Calibri"/>
                <a:cs typeface="Calibri"/>
              </a:rPr>
              <a:t>e</a:t>
            </a:r>
            <a:r>
              <a:rPr lang="en-US" sz="2800" spc="-5" dirty="0">
                <a:latin typeface="Calibri"/>
                <a:cs typeface="Calibri"/>
              </a:rPr>
              <a:t>:</a:t>
            </a:r>
            <a:endParaRPr sz="2800" dirty="0">
              <a:latin typeface="Calibri"/>
              <a:cs typeface="Calibri"/>
            </a:endParaRPr>
          </a:p>
        </p:txBody>
      </p:sp>
      <p:sp>
        <p:nvSpPr>
          <p:cNvPr id="4" name="object 4"/>
          <p:cNvSpPr txBox="1"/>
          <p:nvPr/>
        </p:nvSpPr>
        <p:spPr>
          <a:xfrm>
            <a:off x="1689102" y="5762625"/>
            <a:ext cx="1244600" cy="584200"/>
          </a:xfrm>
          <a:prstGeom prst="rect">
            <a:avLst/>
          </a:prstGeom>
        </p:spPr>
        <p:txBody>
          <a:bodyPr vert="horz" wrap="square" lIns="0" tIns="0" rIns="0" bIns="0" rtlCol="0">
            <a:spAutoFit/>
          </a:bodyPr>
          <a:lstStyle/>
          <a:p>
            <a:pPr marL="12700">
              <a:lnSpc>
                <a:spcPct val="100000"/>
              </a:lnSpc>
            </a:pPr>
            <a:r>
              <a:rPr sz="2000" spc="-5" dirty="0">
                <a:solidFill>
                  <a:srgbClr val="00009A"/>
                </a:solidFill>
                <a:latin typeface="Courier New"/>
                <a:cs typeface="Courier New"/>
              </a:rPr>
              <a:t>#include</a:t>
            </a:r>
            <a:endParaRPr sz="2000" dirty="0">
              <a:latin typeface="Courier New"/>
              <a:cs typeface="Courier New"/>
            </a:endParaRPr>
          </a:p>
          <a:p>
            <a:pPr marL="12700">
              <a:lnSpc>
                <a:spcPct val="100000"/>
              </a:lnSpc>
            </a:pPr>
            <a:r>
              <a:rPr sz="2000" spc="-5" dirty="0">
                <a:solidFill>
                  <a:srgbClr val="00009A"/>
                </a:solidFill>
                <a:latin typeface="Courier New"/>
                <a:cs typeface="Courier New"/>
              </a:rPr>
              <a:t>#include</a:t>
            </a:r>
            <a:endParaRPr sz="2000" dirty="0">
              <a:latin typeface="Courier New"/>
              <a:cs typeface="Courier New"/>
            </a:endParaRPr>
          </a:p>
        </p:txBody>
      </p:sp>
      <p:sp>
        <p:nvSpPr>
          <p:cNvPr id="5" name="object 5"/>
          <p:cNvSpPr txBox="1"/>
          <p:nvPr/>
        </p:nvSpPr>
        <p:spPr>
          <a:xfrm>
            <a:off x="3060700" y="5762625"/>
            <a:ext cx="1397000" cy="5842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&lt;fstream&gt;</a:t>
            </a:r>
            <a:endParaRPr sz="2000" dirty="0">
              <a:latin typeface="Courier New"/>
              <a:cs typeface="Courier New"/>
            </a:endParaRPr>
          </a:p>
          <a:p>
            <a:pPr marL="12700">
              <a:lnSpc>
                <a:spcPct val="100000"/>
              </a:lnSpc>
            </a:pPr>
            <a:r>
              <a:rPr sz="2000" spc="-5" dirty="0">
                <a:latin typeface="Courier New"/>
                <a:cs typeface="Courier New"/>
              </a:rPr>
              <a:t>&lt;string&gt;</a:t>
            </a:r>
            <a:endParaRPr sz="2000" dirty="0">
              <a:latin typeface="Courier New"/>
              <a:cs typeface="Courier New"/>
            </a:endParaRPr>
          </a:p>
        </p:txBody>
      </p:sp>
      <p:sp>
        <p:nvSpPr>
          <p:cNvPr id="6" name="object 6"/>
          <p:cNvSpPr txBox="1"/>
          <p:nvPr/>
        </p:nvSpPr>
        <p:spPr>
          <a:xfrm>
            <a:off x="1689102" y="6372224"/>
            <a:ext cx="2311400" cy="279400"/>
          </a:xfrm>
          <a:prstGeom prst="rect">
            <a:avLst/>
          </a:prstGeom>
        </p:spPr>
        <p:txBody>
          <a:bodyPr vert="horz" wrap="square" lIns="0" tIns="0" rIns="0" bIns="0" rtlCol="0">
            <a:spAutoFit/>
          </a:bodyPr>
          <a:lstStyle/>
          <a:p>
            <a:pPr marL="12700">
              <a:lnSpc>
                <a:spcPct val="100000"/>
              </a:lnSpc>
            </a:pPr>
            <a:r>
              <a:rPr sz="2000" b="1" spc="-5" dirty="0">
                <a:solidFill>
                  <a:srgbClr val="00009A"/>
                </a:solidFill>
                <a:latin typeface="Courier New"/>
                <a:cs typeface="Courier New"/>
              </a:rPr>
              <a:t>using namespace</a:t>
            </a:r>
            <a:endParaRPr sz="2000" dirty="0">
              <a:latin typeface="Courier New"/>
              <a:cs typeface="Courier New"/>
            </a:endParaRPr>
          </a:p>
        </p:txBody>
      </p:sp>
      <p:sp>
        <p:nvSpPr>
          <p:cNvPr id="7" name="object 7"/>
          <p:cNvSpPr txBox="1"/>
          <p:nvPr/>
        </p:nvSpPr>
        <p:spPr>
          <a:xfrm>
            <a:off x="4127499" y="6372224"/>
            <a:ext cx="635000" cy="279400"/>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std;</a:t>
            </a:r>
            <a:endParaRPr sz="2000">
              <a:latin typeface="Courier New"/>
              <a:cs typeface="Courier New"/>
            </a:endParaRPr>
          </a:p>
        </p:txBody>
      </p:sp>
    </p:spTree>
    <p:extLst>
      <p:ext uri="{BB962C8B-B14F-4D97-AF65-F5344CB8AC3E}">
        <p14:creationId xmlns:p14="http://schemas.microsoft.com/office/powerpoint/2010/main" val="1252363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540510">
              <a:lnSpc>
                <a:spcPct val="100000"/>
              </a:lnSpc>
            </a:pPr>
            <a:r>
              <a:rPr dirty="0"/>
              <a:t>File</a:t>
            </a:r>
            <a:r>
              <a:rPr spc="5" dirty="0"/>
              <a:t> </a:t>
            </a:r>
            <a:r>
              <a:rPr spc="-5" dirty="0"/>
              <a:t>Reading</a:t>
            </a:r>
            <a:r>
              <a:rPr spc="5" dirty="0"/>
              <a:t> </a:t>
            </a:r>
            <a:r>
              <a:rPr spc="-5" dirty="0"/>
              <a:t>Errors</a:t>
            </a:r>
          </a:p>
        </p:txBody>
      </p:sp>
      <p:sp>
        <p:nvSpPr>
          <p:cNvPr id="3" name="object 3"/>
          <p:cNvSpPr txBox="1"/>
          <p:nvPr/>
        </p:nvSpPr>
        <p:spPr>
          <a:xfrm>
            <a:off x="1294009" y="1625746"/>
            <a:ext cx="6853555" cy="1449705"/>
          </a:xfrm>
          <a:prstGeom prst="rect">
            <a:avLst/>
          </a:prstGeom>
        </p:spPr>
        <p:txBody>
          <a:bodyPr vert="horz" wrap="square" lIns="0" tIns="0" rIns="0" bIns="0" rtlCol="0">
            <a:spAutoFit/>
          </a:bodyPr>
          <a:lstStyle/>
          <a:p>
            <a:pPr marL="12700">
              <a:lnSpc>
                <a:spcPct val="100000"/>
              </a:lnSpc>
            </a:pPr>
            <a:r>
              <a:rPr sz="1800" spc="-5" dirty="0">
                <a:solidFill>
                  <a:srgbClr val="0000FF"/>
                </a:solidFill>
                <a:latin typeface="Courier New"/>
                <a:cs typeface="Courier New"/>
              </a:rPr>
              <a:t>in</a:t>
            </a:r>
            <a:r>
              <a:rPr sz="1800" dirty="0">
                <a:solidFill>
                  <a:srgbClr val="0000FF"/>
                </a:solidFill>
                <a:latin typeface="Courier New"/>
                <a:cs typeface="Courier New"/>
              </a:rPr>
              <a:t>t</a:t>
            </a:r>
            <a:r>
              <a:rPr sz="1800" spc="-15" dirty="0">
                <a:solidFill>
                  <a:srgbClr val="0000FF"/>
                </a:solidFill>
                <a:latin typeface="Courier New"/>
                <a:cs typeface="Courier New"/>
              </a:rPr>
              <a:t> </a:t>
            </a:r>
            <a:r>
              <a:rPr sz="1800" spc="-5" dirty="0">
                <a:latin typeface="Courier New"/>
                <a:cs typeface="Courier New"/>
              </a:rPr>
              <a:t>readData</a:t>
            </a:r>
            <a:r>
              <a:rPr sz="1800" dirty="0">
                <a:latin typeface="Courier New"/>
                <a:cs typeface="Courier New"/>
              </a:rPr>
              <a:t>(</a:t>
            </a:r>
            <a:r>
              <a:rPr sz="1800" spc="-15" dirty="0">
                <a:latin typeface="Courier New"/>
                <a:cs typeface="Courier New"/>
              </a:rPr>
              <a:t> </a:t>
            </a:r>
            <a:r>
              <a:rPr sz="1800" spc="-5" dirty="0">
                <a:latin typeface="Courier New"/>
                <a:cs typeface="Courier New"/>
              </a:rPr>
              <a:t>ifstream</a:t>
            </a:r>
            <a:r>
              <a:rPr sz="1800" dirty="0">
                <a:latin typeface="Courier New"/>
                <a:cs typeface="Courier New"/>
              </a:rPr>
              <a:t>&amp;</a:t>
            </a:r>
            <a:r>
              <a:rPr sz="1800" spc="-15" dirty="0">
                <a:latin typeface="Courier New"/>
                <a:cs typeface="Courier New"/>
              </a:rPr>
              <a:t> </a:t>
            </a:r>
            <a:r>
              <a:rPr sz="1800" spc="-5" dirty="0">
                <a:latin typeface="Courier New"/>
                <a:cs typeface="Courier New"/>
              </a:rPr>
              <a:t>inFile</a:t>
            </a:r>
            <a:r>
              <a:rPr sz="1800" dirty="0">
                <a:latin typeface="Courier New"/>
                <a:cs typeface="Courier New"/>
              </a:rPr>
              <a:t>, </a:t>
            </a:r>
            <a:r>
              <a:rPr sz="1800" spc="-5" dirty="0">
                <a:solidFill>
                  <a:srgbClr val="0000FF"/>
                </a:solidFill>
                <a:latin typeface="Courier New"/>
                <a:cs typeface="Courier New"/>
              </a:rPr>
              <a:t>double</a:t>
            </a:r>
            <a:r>
              <a:rPr sz="1800" dirty="0">
                <a:latin typeface="Courier New"/>
                <a:cs typeface="Courier New"/>
              </a:rPr>
              <a:t>&amp;</a:t>
            </a:r>
            <a:r>
              <a:rPr sz="1800" spc="-15" dirty="0">
                <a:latin typeface="Courier New"/>
                <a:cs typeface="Courier New"/>
              </a:rPr>
              <a:t> </a:t>
            </a:r>
            <a:r>
              <a:rPr sz="1800" spc="-5" dirty="0">
                <a:latin typeface="Courier New"/>
                <a:cs typeface="Courier New"/>
              </a:rPr>
              <a:t>averTem</a:t>
            </a:r>
            <a:r>
              <a:rPr sz="1800" dirty="0">
                <a:latin typeface="Courier New"/>
                <a:cs typeface="Courier New"/>
              </a:rPr>
              <a:t>p</a:t>
            </a:r>
            <a:r>
              <a:rPr sz="1800" spc="-15" dirty="0">
                <a:latin typeface="Courier New"/>
                <a:cs typeface="Courier New"/>
              </a:rPr>
              <a:t> </a:t>
            </a:r>
            <a:r>
              <a:rPr sz="1800" dirty="0">
                <a:latin typeface="Courier New"/>
                <a:cs typeface="Courier New"/>
              </a:rPr>
              <a:t>)</a:t>
            </a:r>
            <a:endParaRPr sz="1800">
              <a:latin typeface="Courier New"/>
              <a:cs typeface="Courier New"/>
            </a:endParaRPr>
          </a:p>
          <a:p>
            <a:pPr marL="12700">
              <a:lnSpc>
                <a:spcPct val="100000"/>
              </a:lnSpc>
            </a:pPr>
            <a:r>
              <a:rPr sz="1800" dirty="0">
                <a:latin typeface="Courier New"/>
                <a:cs typeface="Courier New"/>
              </a:rPr>
              <a:t>{</a:t>
            </a:r>
            <a:endParaRPr sz="1800">
              <a:latin typeface="Courier New"/>
              <a:cs typeface="Courier New"/>
            </a:endParaRPr>
          </a:p>
          <a:p>
            <a:pPr marL="422275" marR="3964940">
              <a:lnSpc>
                <a:spcPct val="100000"/>
              </a:lnSpc>
              <a:spcBef>
                <a:spcPts val="5"/>
              </a:spcBef>
            </a:pPr>
            <a:r>
              <a:rPr sz="1800" spc="-10" dirty="0">
                <a:solidFill>
                  <a:srgbClr val="0000FF"/>
                </a:solidFill>
                <a:latin typeface="Courier New"/>
                <a:cs typeface="Courier New"/>
              </a:rPr>
              <a:t>doubl</a:t>
            </a:r>
            <a:r>
              <a:rPr sz="1800" dirty="0">
                <a:solidFill>
                  <a:srgbClr val="0000FF"/>
                </a:solidFill>
                <a:latin typeface="Courier New"/>
                <a:cs typeface="Courier New"/>
              </a:rPr>
              <a:t>e</a:t>
            </a:r>
            <a:r>
              <a:rPr sz="1800" spc="-10" dirty="0">
                <a:solidFill>
                  <a:srgbClr val="0000FF"/>
                </a:solidFill>
                <a:latin typeface="Courier New"/>
                <a:cs typeface="Courier New"/>
              </a:rPr>
              <a:t> </a:t>
            </a:r>
            <a:r>
              <a:rPr sz="1800" spc="-5" dirty="0">
                <a:latin typeface="Courier New"/>
                <a:cs typeface="Courier New"/>
              </a:rPr>
              <a:t>nextNumber; </a:t>
            </a:r>
            <a:r>
              <a:rPr sz="1800" spc="-10" dirty="0">
                <a:solidFill>
                  <a:srgbClr val="0000FF"/>
                </a:solidFill>
                <a:latin typeface="Courier New"/>
                <a:cs typeface="Courier New"/>
              </a:rPr>
              <a:t>in</a:t>
            </a:r>
            <a:r>
              <a:rPr sz="1800" dirty="0">
                <a:solidFill>
                  <a:srgbClr val="0000FF"/>
                </a:solidFill>
                <a:latin typeface="Courier New"/>
                <a:cs typeface="Courier New"/>
              </a:rPr>
              <a:t>t</a:t>
            </a:r>
            <a:r>
              <a:rPr sz="1800" spc="-10" dirty="0">
                <a:solidFill>
                  <a:srgbClr val="0000FF"/>
                </a:solidFill>
                <a:latin typeface="Courier New"/>
                <a:cs typeface="Courier New"/>
              </a:rPr>
              <a:t> </a:t>
            </a:r>
            <a:r>
              <a:rPr sz="1800" spc="-10" dirty="0">
                <a:latin typeface="Courier New"/>
                <a:cs typeface="Courier New"/>
              </a:rPr>
              <a:t>tota</a:t>
            </a:r>
            <a:r>
              <a:rPr sz="1800" dirty="0">
                <a:latin typeface="Courier New"/>
                <a:cs typeface="Courier New"/>
              </a:rPr>
              <a:t>l</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10" dirty="0">
                <a:latin typeface="Courier New"/>
                <a:cs typeface="Courier New"/>
              </a:rPr>
              <a:t>0;</a:t>
            </a:r>
            <a:endParaRPr sz="1800">
              <a:latin typeface="Courier New"/>
              <a:cs typeface="Courier New"/>
            </a:endParaRPr>
          </a:p>
          <a:p>
            <a:pPr marL="422275">
              <a:lnSpc>
                <a:spcPct val="100000"/>
              </a:lnSpc>
              <a:spcBef>
                <a:spcPts val="965"/>
              </a:spcBef>
            </a:pPr>
            <a:r>
              <a:rPr sz="1800" spc="-10" dirty="0">
                <a:latin typeface="Courier New"/>
                <a:cs typeface="Courier New"/>
              </a:rPr>
              <a:t>averTem</a:t>
            </a:r>
            <a:r>
              <a:rPr sz="1800" dirty="0">
                <a:latin typeface="Courier New"/>
                <a:cs typeface="Courier New"/>
              </a:rPr>
              <a:t>p</a:t>
            </a:r>
            <a:r>
              <a:rPr sz="1800" spc="-10" dirty="0">
                <a:latin typeface="Courier New"/>
                <a:cs typeface="Courier New"/>
              </a:rPr>
              <a:t> </a:t>
            </a:r>
            <a:r>
              <a:rPr sz="1800" dirty="0">
                <a:latin typeface="Courier New"/>
                <a:cs typeface="Courier New"/>
              </a:rPr>
              <a:t>=</a:t>
            </a:r>
            <a:r>
              <a:rPr sz="1800" spc="-15" dirty="0">
                <a:latin typeface="Courier New"/>
                <a:cs typeface="Courier New"/>
              </a:rPr>
              <a:t> </a:t>
            </a:r>
            <a:r>
              <a:rPr sz="1800" spc="-10" dirty="0">
                <a:latin typeface="Courier New"/>
                <a:cs typeface="Courier New"/>
              </a:rPr>
              <a:t>0.0;</a:t>
            </a:r>
            <a:endParaRPr sz="1800">
              <a:latin typeface="Courier New"/>
              <a:cs typeface="Courier New"/>
            </a:endParaRPr>
          </a:p>
        </p:txBody>
      </p:sp>
      <p:sp>
        <p:nvSpPr>
          <p:cNvPr id="4" name="object 4"/>
          <p:cNvSpPr txBox="1"/>
          <p:nvPr/>
        </p:nvSpPr>
        <p:spPr>
          <a:xfrm>
            <a:off x="1703957" y="3230780"/>
            <a:ext cx="3713479" cy="1078230"/>
          </a:xfrm>
          <a:prstGeom prst="rect">
            <a:avLst/>
          </a:prstGeom>
        </p:spPr>
        <p:txBody>
          <a:bodyPr vert="horz" wrap="square" lIns="0" tIns="0" rIns="0" bIns="0" rtlCol="0">
            <a:spAutoFit/>
          </a:bodyPr>
          <a:lstStyle/>
          <a:p>
            <a:pPr marL="421640" marR="5080" indent="-409575">
              <a:lnSpc>
                <a:spcPct val="100000"/>
              </a:lnSpc>
            </a:pPr>
            <a:r>
              <a:rPr sz="1800" spc="-5" dirty="0">
                <a:solidFill>
                  <a:srgbClr val="0000FF"/>
                </a:solidFill>
                <a:latin typeface="Courier New"/>
                <a:cs typeface="Courier New"/>
              </a:rPr>
              <a:t>whil</a:t>
            </a:r>
            <a:r>
              <a:rPr sz="1800" spc="-10" dirty="0">
                <a:solidFill>
                  <a:srgbClr val="0000FF"/>
                </a:solidFill>
                <a:latin typeface="Courier New"/>
                <a:cs typeface="Courier New"/>
              </a:rPr>
              <a:t>e</a:t>
            </a:r>
            <a:r>
              <a:rPr sz="1800" dirty="0">
                <a:latin typeface="Courier New"/>
                <a:cs typeface="Courier New"/>
              </a:rPr>
              <a:t>(</a:t>
            </a:r>
            <a:r>
              <a:rPr sz="1800" spc="-15" dirty="0">
                <a:latin typeface="Courier New"/>
                <a:cs typeface="Courier New"/>
              </a:rPr>
              <a:t> </a:t>
            </a:r>
            <a:r>
              <a:rPr sz="1800" spc="-5" dirty="0">
                <a:latin typeface="Courier New"/>
                <a:cs typeface="Courier New"/>
              </a:rPr>
              <a:t>inFile&gt;&gt;nextNumbe</a:t>
            </a:r>
            <a:r>
              <a:rPr sz="1800" dirty="0">
                <a:latin typeface="Courier New"/>
                <a:cs typeface="Courier New"/>
              </a:rPr>
              <a:t>r</a:t>
            </a:r>
            <a:r>
              <a:rPr sz="1800" spc="-15" dirty="0">
                <a:latin typeface="Courier New"/>
                <a:cs typeface="Courier New"/>
              </a:rPr>
              <a:t> </a:t>
            </a:r>
            <a:r>
              <a:rPr sz="1800" dirty="0">
                <a:latin typeface="Courier New"/>
                <a:cs typeface="Courier New"/>
              </a:rPr>
              <a:t>) </a:t>
            </a:r>
            <a:r>
              <a:rPr sz="1800" spc="-5" dirty="0">
                <a:latin typeface="Courier New"/>
                <a:cs typeface="Courier New"/>
              </a:rPr>
              <a:t>averTem</a:t>
            </a:r>
            <a:r>
              <a:rPr sz="1800" dirty="0">
                <a:latin typeface="Courier New"/>
                <a:cs typeface="Courier New"/>
              </a:rPr>
              <a:t>p</a:t>
            </a:r>
            <a:r>
              <a:rPr sz="1800" spc="-15" dirty="0">
                <a:latin typeface="Courier New"/>
                <a:cs typeface="Courier New"/>
              </a:rPr>
              <a:t> </a:t>
            </a:r>
            <a:r>
              <a:rPr sz="1800" spc="-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nextNumber; total++;</a:t>
            </a:r>
            <a:endParaRPr sz="1800">
              <a:latin typeface="Courier New"/>
              <a:cs typeface="Courier New"/>
            </a:endParaRPr>
          </a:p>
          <a:p>
            <a:pPr marL="12700">
              <a:lnSpc>
                <a:spcPct val="100000"/>
              </a:lnSpc>
              <a:spcBef>
                <a:spcPts val="5"/>
              </a:spcBef>
            </a:pPr>
            <a:r>
              <a:rPr sz="1800" dirty="0">
                <a:latin typeface="Courier New"/>
                <a:cs typeface="Courier New"/>
              </a:rPr>
              <a:t>}</a:t>
            </a:r>
            <a:endParaRPr sz="1800">
              <a:latin typeface="Courier New"/>
              <a:cs typeface="Courier New"/>
            </a:endParaRPr>
          </a:p>
        </p:txBody>
      </p:sp>
      <p:sp>
        <p:nvSpPr>
          <p:cNvPr id="5" name="object 5"/>
          <p:cNvSpPr txBox="1"/>
          <p:nvPr/>
        </p:nvSpPr>
        <p:spPr>
          <a:xfrm>
            <a:off x="5527224" y="3230780"/>
            <a:ext cx="2892425" cy="254000"/>
          </a:xfrm>
          <a:prstGeom prst="rect">
            <a:avLst/>
          </a:prstGeom>
        </p:spPr>
        <p:txBody>
          <a:bodyPr vert="horz" wrap="square" lIns="0" tIns="0" rIns="0" bIns="0" rtlCol="0">
            <a:spAutoFit/>
          </a:bodyPr>
          <a:lstStyle/>
          <a:p>
            <a:pPr marL="12700">
              <a:lnSpc>
                <a:spcPct val="100000"/>
              </a:lnSpc>
              <a:tabLst>
                <a:tab pos="422275" algn="l"/>
              </a:tabLst>
            </a:pPr>
            <a:r>
              <a:rPr sz="1800" dirty="0">
                <a:latin typeface="Courier New"/>
                <a:cs typeface="Courier New"/>
              </a:rPr>
              <a:t>{	</a:t>
            </a:r>
            <a:r>
              <a:rPr sz="1800" spc="-10" dirty="0">
                <a:solidFill>
                  <a:srgbClr val="008000"/>
                </a:solidFill>
                <a:latin typeface="Courier New"/>
                <a:cs typeface="Courier New"/>
              </a:rPr>
              <a:t>//whil</a:t>
            </a:r>
            <a:r>
              <a:rPr sz="1800" dirty="0">
                <a:solidFill>
                  <a:srgbClr val="008000"/>
                </a:solidFill>
                <a:latin typeface="Courier New"/>
                <a:cs typeface="Courier New"/>
              </a:rPr>
              <a:t>e</a:t>
            </a:r>
            <a:r>
              <a:rPr sz="1800" spc="-10" dirty="0">
                <a:solidFill>
                  <a:srgbClr val="008000"/>
                </a:solidFill>
                <a:latin typeface="Courier New"/>
                <a:cs typeface="Courier New"/>
              </a:rPr>
              <a:t> readin</a:t>
            </a:r>
            <a:r>
              <a:rPr sz="1800" dirty="0">
                <a:solidFill>
                  <a:srgbClr val="008000"/>
                </a:solidFill>
                <a:latin typeface="Courier New"/>
                <a:cs typeface="Courier New"/>
              </a:rPr>
              <a:t>g</a:t>
            </a:r>
            <a:r>
              <a:rPr sz="1800" spc="-10" dirty="0">
                <a:solidFill>
                  <a:srgbClr val="008000"/>
                </a:solidFill>
                <a:latin typeface="Courier New"/>
                <a:cs typeface="Courier New"/>
              </a:rPr>
              <a:t> is</a:t>
            </a:r>
            <a:endParaRPr sz="1800">
              <a:latin typeface="Courier New"/>
              <a:cs typeface="Courier New"/>
            </a:endParaRPr>
          </a:p>
        </p:txBody>
      </p:sp>
      <p:sp>
        <p:nvSpPr>
          <p:cNvPr id="6" name="object 6"/>
          <p:cNvSpPr txBox="1"/>
          <p:nvPr/>
        </p:nvSpPr>
        <p:spPr>
          <a:xfrm>
            <a:off x="8530731" y="3230780"/>
            <a:ext cx="981075" cy="254000"/>
          </a:xfrm>
          <a:prstGeom prst="rect">
            <a:avLst/>
          </a:prstGeom>
        </p:spPr>
        <p:txBody>
          <a:bodyPr vert="horz" wrap="square" lIns="0" tIns="0" rIns="0" bIns="0" rtlCol="0">
            <a:spAutoFit/>
          </a:bodyPr>
          <a:lstStyle/>
          <a:p>
            <a:pPr marL="12700">
              <a:lnSpc>
                <a:spcPct val="100000"/>
              </a:lnSpc>
            </a:pPr>
            <a:r>
              <a:rPr sz="1800" spc="-10" dirty="0">
                <a:solidFill>
                  <a:srgbClr val="008000"/>
                </a:solidFill>
                <a:latin typeface="Courier New"/>
                <a:cs typeface="Courier New"/>
              </a:rPr>
              <a:t>correct</a:t>
            </a:r>
            <a:endParaRPr sz="1800">
              <a:latin typeface="Courier New"/>
              <a:cs typeface="Courier New"/>
            </a:endParaRPr>
          </a:p>
        </p:txBody>
      </p:sp>
      <p:sp>
        <p:nvSpPr>
          <p:cNvPr id="7" name="object 7"/>
          <p:cNvSpPr txBox="1"/>
          <p:nvPr/>
        </p:nvSpPr>
        <p:spPr>
          <a:xfrm>
            <a:off x="1703957" y="4328814"/>
            <a:ext cx="2620645" cy="803910"/>
          </a:xfrm>
          <a:prstGeom prst="rect">
            <a:avLst/>
          </a:prstGeom>
        </p:spPr>
        <p:txBody>
          <a:bodyPr vert="horz" wrap="square" lIns="0" tIns="0" rIns="0" bIns="0" rtlCol="0">
            <a:spAutoFit/>
          </a:bodyPr>
          <a:lstStyle/>
          <a:p>
            <a:pPr marL="12700" marR="5080">
              <a:lnSpc>
                <a:spcPct val="100000"/>
              </a:lnSpc>
            </a:pPr>
            <a:r>
              <a:rPr sz="1800" b="1" spc="-10" dirty="0">
                <a:solidFill>
                  <a:srgbClr val="0000FF"/>
                </a:solidFill>
                <a:latin typeface="Courier New"/>
                <a:cs typeface="Courier New"/>
              </a:rPr>
              <a:t>if</a:t>
            </a:r>
            <a:r>
              <a:rPr sz="1800" b="1" dirty="0">
                <a:latin typeface="Courier New"/>
                <a:cs typeface="Courier New"/>
              </a:rPr>
              <a:t>(</a:t>
            </a:r>
            <a:r>
              <a:rPr sz="1800" b="1" spc="-10" dirty="0">
                <a:latin typeface="Courier New"/>
                <a:cs typeface="Courier New"/>
              </a:rPr>
              <a:t> </a:t>
            </a:r>
            <a:r>
              <a:rPr sz="1800" b="1" spc="-5" dirty="0">
                <a:latin typeface="Courier New"/>
                <a:cs typeface="Courier New"/>
              </a:rPr>
              <a:t>inFile.fail(</a:t>
            </a:r>
            <a:r>
              <a:rPr sz="1800" b="1" dirty="0">
                <a:latin typeface="Courier New"/>
                <a:cs typeface="Courier New"/>
              </a:rPr>
              <a:t>)</a:t>
            </a:r>
            <a:r>
              <a:rPr sz="1800" b="1" spc="-10" dirty="0">
                <a:latin typeface="Courier New"/>
                <a:cs typeface="Courier New"/>
              </a:rPr>
              <a:t> </a:t>
            </a:r>
            <a:r>
              <a:rPr sz="1800" b="1" dirty="0">
                <a:latin typeface="Courier New"/>
                <a:cs typeface="Courier New"/>
              </a:rPr>
              <a:t>) </a:t>
            </a:r>
            <a:r>
              <a:rPr sz="1800" b="1" spc="-10" dirty="0">
                <a:solidFill>
                  <a:srgbClr val="0000FF"/>
                </a:solidFill>
                <a:latin typeface="Courier New"/>
                <a:cs typeface="Courier New"/>
              </a:rPr>
              <a:t>if</a:t>
            </a:r>
            <a:r>
              <a:rPr sz="1800" b="1" dirty="0">
                <a:latin typeface="Courier New"/>
                <a:cs typeface="Courier New"/>
              </a:rPr>
              <a:t>(</a:t>
            </a:r>
            <a:r>
              <a:rPr sz="1800" b="1" spc="-10" dirty="0">
                <a:latin typeface="Courier New"/>
                <a:cs typeface="Courier New"/>
              </a:rPr>
              <a:t> inFile.bad(</a:t>
            </a:r>
            <a:r>
              <a:rPr sz="1800" b="1" dirty="0">
                <a:latin typeface="Courier New"/>
                <a:cs typeface="Courier New"/>
              </a:rPr>
              <a:t>)</a:t>
            </a:r>
            <a:r>
              <a:rPr sz="1800" b="1" spc="-10" dirty="0">
                <a:latin typeface="Courier New"/>
                <a:cs typeface="Courier New"/>
              </a:rPr>
              <a:t> </a:t>
            </a:r>
            <a:r>
              <a:rPr sz="1800" b="1" dirty="0">
                <a:latin typeface="Courier New"/>
                <a:cs typeface="Courier New"/>
              </a:rPr>
              <a:t>) </a:t>
            </a:r>
            <a:r>
              <a:rPr sz="1800" b="1" spc="-10" dirty="0">
                <a:solidFill>
                  <a:srgbClr val="0000FF"/>
                </a:solidFill>
                <a:latin typeface="Courier New"/>
                <a:cs typeface="Courier New"/>
              </a:rPr>
              <a:t>if</a:t>
            </a:r>
            <a:r>
              <a:rPr sz="1800" b="1" dirty="0">
                <a:latin typeface="Courier New"/>
                <a:cs typeface="Courier New"/>
              </a:rPr>
              <a:t>(</a:t>
            </a:r>
            <a:r>
              <a:rPr sz="1800" b="1" spc="-10" dirty="0">
                <a:latin typeface="Courier New"/>
                <a:cs typeface="Courier New"/>
              </a:rPr>
              <a:t> </a:t>
            </a:r>
            <a:r>
              <a:rPr sz="1800" b="1" spc="-5" dirty="0">
                <a:latin typeface="Courier New"/>
                <a:cs typeface="Courier New"/>
              </a:rPr>
              <a:t>total==</a:t>
            </a:r>
            <a:r>
              <a:rPr sz="1800" b="1" dirty="0">
                <a:latin typeface="Courier New"/>
                <a:cs typeface="Courier New"/>
              </a:rPr>
              <a:t>0</a:t>
            </a:r>
            <a:r>
              <a:rPr sz="1800" b="1" spc="-10" dirty="0">
                <a:latin typeface="Courier New"/>
                <a:cs typeface="Courier New"/>
              </a:rPr>
              <a:t> </a:t>
            </a:r>
            <a:r>
              <a:rPr sz="1800" b="1" dirty="0">
                <a:latin typeface="Courier New"/>
                <a:cs typeface="Courier New"/>
              </a:rPr>
              <a:t>)</a:t>
            </a:r>
            <a:endParaRPr sz="1800">
              <a:latin typeface="Courier New"/>
              <a:cs typeface="Courier New"/>
            </a:endParaRPr>
          </a:p>
        </p:txBody>
      </p:sp>
      <p:sp>
        <p:nvSpPr>
          <p:cNvPr id="8" name="object 8"/>
          <p:cNvSpPr txBox="1"/>
          <p:nvPr/>
        </p:nvSpPr>
        <p:spPr>
          <a:xfrm>
            <a:off x="4571356" y="4328814"/>
            <a:ext cx="844550" cy="803910"/>
          </a:xfrm>
          <a:prstGeom prst="rect">
            <a:avLst/>
          </a:prstGeom>
        </p:spPr>
        <p:txBody>
          <a:bodyPr vert="horz" wrap="square" lIns="0" tIns="0" rIns="0" bIns="0" rtlCol="0">
            <a:spAutoFit/>
          </a:bodyPr>
          <a:lstStyle/>
          <a:p>
            <a:pPr marL="12700" marR="5080" algn="just">
              <a:lnSpc>
                <a:spcPct val="100000"/>
              </a:lnSpc>
            </a:pPr>
            <a:r>
              <a:rPr sz="1800" spc="-10" dirty="0">
                <a:solidFill>
                  <a:srgbClr val="0000FF"/>
                </a:solidFill>
                <a:latin typeface="Courier New"/>
                <a:cs typeface="Courier New"/>
              </a:rPr>
              <a:t>return return return</a:t>
            </a:r>
            <a:endParaRPr sz="1800">
              <a:latin typeface="Courier New"/>
              <a:cs typeface="Courier New"/>
            </a:endParaRPr>
          </a:p>
        </p:txBody>
      </p:sp>
      <p:sp>
        <p:nvSpPr>
          <p:cNvPr id="9" name="object 9"/>
          <p:cNvSpPr txBox="1"/>
          <p:nvPr/>
        </p:nvSpPr>
        <p:spPr>
          <a:xfrm>
            <a:off x="5526904" y="4328814"/>
            <a:ext cx="3575050" cy="803910"/>
          </a:xfrm>
          <a:prstGeom prst="rect">
            <a:avLst/>
          </a:prstGeom>
        </p:spPr>
        <p:txBody>
          <a:bodyPr vert="horz" wrap="square" lIns="0" tIns="0" rIns="0" bIns="0" rtlCol="0">
            <a:spAutoFit/>
          </a:bodyPr>
          <a:lstStyle/>
          <a:p>
            <a:pPr marL="12700">
              <a:lnSpc>
                <a:spcPct val="100000"/>
              </a:lnSpc>
              <a:tabLst>
                <a:tab pos="832485" algn="l"/>
              </a:tabLst>
            </a:pPr>
            <a:r>
              <a:rPr sz="1800" spc="-5" dirty="0">
                <a:latin typeface="Courier New"/>
                <a:cs typeface="Courier New"/>
              </a:rPr>
              <a:t>-1</a:t>
            </a:r>
            <a:r>
              <a:rPr sz="1800" dirty="0">
                <a:latin typeface="Courier New"/>
                <a:cs typeface="Courier New"/>
              </a:rPr>
              <a:t>;	</a:t>
            </a:r>
            <a:r>
              <a:rPr sz="1800" spc="-10" dirty="0">
                <a:solidFill>
                  <a:srgbClr val="008000"/>
                </a:solidFill>
                <a:latin typeface="Courier New"/>
                <a:cs typeface="Courier New"/>
              </a:rPr>
              <a:t>/</a:t>
            </a:r>
            <a:r>
              <a:rPr sz="1800" dirty="0">
                <a:solidFill>
                  <a:srgbClr val="008000"/>
                </a:solidFill>
                <a:latin typeface="Courier New"/>
                <a:cs typeface="Courier New"/>
              </a:rPr>
              <a:t>/</a:t>
            </a:r>
            <a:r>
              <a:rPr sz="1800" spc="-15" dirty="0">
                <a:solidFill>
                  <a:srgbClr val="008000"/>
                </a:solidFill>
                <a:latin typeface="Courier New"/>
                <a:cs typeface="Courier New"/>
              </a:rPr>
              <a:t> </a:t>
            </a:r>
            <a:r>
              <a:rPr sz="1800" spc="-10" dirty="0">
                <a:solidFill>
                  <a:srgbClr val="008000"/>
                </a:solidFill>
                <a:latin typeface="Courier New"/>
                <a:cs typeface="Courier New"/>
              </a:rPr>
              <a:t>invali</a:t>
            </a:r>
            <a:r>
              <a:rPr sz="1800" dirty="0">
                <a:solidFill>
                  <a:srgbClr val="008000"/>
                </a:solidFill>
                <a:latin typeface="Courier New"/>
                <a:cs typeface="Courier New"/>
              </a:rPr>
              <a:t>d</a:t>
            </a:r>
            <a:r>
              <a:rPr sz="1800" spc="-15" dirty="0">
                <a:solidFill>
                  <a:srgbClr val="008000"/>
                </a:solidFill>
                <a:latin typeface="Courier New"/>
                <a:cs typeface="Courier New"/>
              </a:rPr>
              <a:t> </a:t>
            </a:r>
            <a:r>
              <a:rPr sz="1800" spc="-10" dirty="0">
                <a:solidFill>
                  <a:srgbClr val="008000"/>
                </a:solidFill>
                <a:latin typeface="Courier New"/>
                <a:cs typeface="Courier New"/>
              </a:rPr>
              <a:t>character</a:t>
            </a:r>
            <a:endParaRPr sz="1800">
              <a:latin typeface="Courier New"/>
              <a:cs typeface="Courier New"/>
            </a:endParaRPr>
          </a:p>
          <a:p>
            <a:pPr marL="12700">
              <a:lnSpc>
                <a:spcPct val="100000"/>
              </a:lnSpc>
              <a:spcBef>
                <a:spcPts val="5"/>
              </a:spcBef>
              <a:tabLst>
                <a:tab pos="832485" algn="l"/>
              </a:tabLst>
            </a:pPr>
            <a:r>
              <a:rPr sz="1800" spc="-5" dirty="0">
                <a:latin typeface="Courier New"/>
                <a:cs typeface="Courier New"/>
              </a:rPr>
              <a:t>-2</a:t>
            </a:r>
            <a:r>
              <a:rPr sz="1800" dirty="0">
                <a:latin typeface="Courier New"/>
                <a:cs typeface="Courier New"/>
              </a:rPr>
              <a:t>;	</a:t>
            </a:r>
            <a:r>
              <a:rPr sz="1800" spc="-10" dirty="0">
                <a:solidFill>
                  <a:srgbClr val="008000"/>
                </a:solidFill>
                <a:latin typeface="Courier New"/>
                <a:cs typeface="Courier New"/>
              </a:rPr>
              <a:t>/</a:t>
            </a:r>
            <a:r>
              <a:rPr sz="1800" dirty="0">
                <a:solidFill>
                  <a:srgbClr val="008000"/>
                </a:solidFill>
                <a:latin typeface="Courier New"/>
                <a:cs typeface="Courier New"/>
              </a:rPr>
              <a:t>/</a:t>
            </a:r>
            <a:r>
              <a:rPr sz="1800" spc="-15" dirty="0">
                <a:solidFill>
                  <a:srgbClr val="008000"/>
                </a:solidFill>
                <a:latin typeface="Courier New"/>
                <a:cs typeface="Courier New"/>
              </a:rPr>
              <a:t> </a:t>
            </a:r>
            <a:r>
              <a:rPr sz="1800" spc="-10" dirty="0">
                <a:solidFill>
                  <a:srgbClr val="008000"/>
                </a:solidFill>
                <a:latin typeface="Courier New"/>
                <a:cs typeface="Courier New"/>
              </a:rPr>
              <a:t>hardwar</a:t>
            </a:r>
            <a:r>
              <a:rPr sz="1800" dirty="0">
                <a:solidFill>
                  <a:srgbClr val="008000"/>
                </a:solidFill>
                <a:latin typeface="Courier New"/>
                <a:cs typeface="Courier New"/>
              </a:rPr>
              <a:t>e</a:t>
            </a:r>
            <a:r>
              <a:rPr sz="1800" spc="-15" dirty="0">
                <a:solidFill>
                  <a:srgbClr val="008000"/>
                </a:solidFill>
                <a:latin typeface="Courier New"/>
                <a:cs typeface="Courier New"/>
              </a:rPr>
              <a:t> </a:t>
            </a:r>
            <a:r>
              <a:rPr sz="1800" spc="-10" dirty="0">
                <a:solidFill>
                  <a:srgbClr val="008000"/>
                </a:solidFill>
                <a:latin typeface="Courier New"/>
                <a:cs typeface="Courier New"/>
              </a:rPr>
              <a:t>failure</a:t>
            </a:r>
            <a:endParaRPr sz="1800">
              <a:latin typeface="Courier New"/>
              <a:cs typeface="Courier New"/>
            </a:endParaRPr>
          </a:p>
          <a:p>
            <a:pPr marL="12700">
              <a:lnSpc>
                <a:spcPct val="100000"/>
              </a:lnSpc>
              <a:tabLst>
                <a:tab pos="832485" algn="l"/>
              </a:tabLst>
            </a:pPr>
            <a:r>
              <a:rPr sz="1800" spc="-5" dirty="0">
                <a:latin typeface="Courier New"/>
                <a:cs typeface="Courier New"/>
              </a:rPr>
              <a:t>-3</a:t>
            </a:r>
            <a:r>
              <a:rPr sz="1800" dirty="0">
                <a:latin typeface="Courier New"/>
                <a:cs typeface="Courier New"/>
              </a:rPr>
              <a:t>;	</a:t>
            </a:r>
            <a:r>
              <a:rPr sz="1800" spc="-5" dirty="0">
                <a:solidFill>
                  <a:srgbClr val="008000"/>
                </a:solidFill>
                <a:latin typeface="Courier New"/>
                <a:cs typeface="Courier New"/>
              </a:rPr>
              <a:t>/</a:t>
            </a:r>
            <a:r>
              <a:rPr sz="1800" dirty="0">
                <a:solidFill>
                  <a:srgbClr val="008000"/>
                </a:solidFill>
                <a:latin typeface="Courier New"/>
                <a:cs typeface="Courier New"/>
              </a:rPr>
              <a:t>/</a:t>
            </a:r>
            <a:r>
              <a:rPr sz="1800" spc="-15" dirty="0">
                <a:solidFill>
                  <a:srgbClr val="008000"/>
                </a:solidFill>
                <a:latin typeface="Courier New"/>
                <a:cs typeface="Courier New"/>
              </a:rPr>
              <a:t> </a:t>
            </a:r>
            <a:r>
              <a:rPr sz="1800" spc="-5" dirty="0">
                <a:solidFill>
                  <a:srgbClr val="008000"/>
                </a:solidFill>
                <a:latin typeface="Courier New"/>
                <a:cs typeface="Courier New"/>
              </a:rPr>
              <a:t>a</a:t>
            </a:r>
            <a:r>
              <a:rPr sz="1800" dirty="0">
                <a:solidFill>
                  <a:srgbClr val="008000"/>
                </a:solidFill>
                <a:latin typeface="Courier New"/>
                <a:cs typeface="Courier New"/>
              </a:rPr>
              <a:t>n</a:t>
            </a:r>
            <a:r>
              <a:rPr sz="1800" spc="-15" dirty="0">
                <a:solidFill>
                  <a:srgbClr val="008000"/>
                </a:solidFill>
                <a:latin typeface="Courier New"/>
                <a:cs typeface="Courier New"/>
              </a:rPr>
              <a:t> </a:t>
            </a:r>
            <a:r>
              <a:rPr sz="1800" spc="-5" dirty="0">
                <a:solidFill>
                  <a:srgbClr val="008000"/>
                </a:solidFill>
                <a:latin typeface="Courier New"/>
                <a:cs typeface="Courier New"/>
              </a:rPr>
              <a:t>empt</a:t>
            </a:r>
            <a:r>
              <a:rPr sz="1800" dirty="0">
                <a:solidFill>
                  <a:srgbClr val="008000"/>
                </a:solidFill>
                <a:latin typeface="Courier New"/>
                <a:cs typeface="Courier New"/>
              </a:rPr>
              <a:t>y</a:t>
            </a:r>
            <a:r>
              <a:rPr sz="1800" spc="-15" dirty="0">
                <a:solidFill>
                  <a:srgbClr val="008000"/>
                </a:solidFill>
                <a:latin typeface="Courier New"/>
                <a:cs typeface="Courier New"/>
              </a:rPr>
              <a:t> </a:t>
            </a:r>
            <a:r>
              <a:rPr sz="1800" spc="-5" dirty="0">
                <a:solidFill>
                  <a:srgbClr val="008000"/>
                </a:solidFill>
                <a:latin typeface="Courier New"/>
                <a:cs typeface="Courier New"/>
              </a:rPr>
              <a:t>file</a:t>
            </a:r>
            <a:endParaRPr sz="1800">
              <a:latin typeface="Courier New"/>
              <a:cs typeface="Courier New"/>
            </a:endParaRPr>
          </a:p>
        </p:txBody>
      </p:sp>
      <p:sp>
        <p:nvSpPr>
          <p:cNvPr id="10" name="object 10"/>
          <p:cNvSpPr txBox="1"/>
          <p:nvPr/>
        </p:nvSpPr>
        <p:spPr>
          <a:xfrm>
            <a:off x="1294009" y="5427603"/>
            <a:ext cx="2892425" cy="1078230"/>
          </a:xfrm>
          <a:prstGeom prst="rect">
            <a:avLst/>
          </a:prstGeom>
        </p:spPr>
        <p:txBody>
          <a:bodyPr vert="horz" wrap="square" lIns="0" tIns="0" rIns="0" bIns="0" rtlCol="0">
            <a:spAutoFit/>
          </a:bodyPr>
          <a:lstStyle/>
          <a:p>
            <a:pPr marL="422275">
              <a:lnSpc>
                <a:spcPct val="100000"/>
              </a:lnSpc>
            </a:pPr>
            <a:r>
              <a:rPr sz="1800" spc="-10" dirty="0">
                <a:latin typeface="Courier New"/>
                <a:cs typeface="Courier New"/>
              </a:rPr>
              <a:t>averTem</a:t>
            </a:r>
            <a:r>
              <a:rPr sz="1800" dirty="0">
                <a:latin typeface="Courier New"/>
                <a:cs typeface="Courier New"/>
              </a:rPr>
              <a:t>p</a:t>
            </a:r>
            <a:r>
              <a:rPr sz="1800" spc="-10" dirty="0">
                <a:latin typeface="Courier New"/>
                <a:cs typeface="Courier New"/>
              </a:rPr>
              <a:t> /</a:t>
            </a:r>
            <a:r>
              <a:rPr sz="1800" dirty="0">
                <a:latin typeface="Courier New"/>
                <a:cs typeface="Courier New"/>
              </a:rPr>
              <a:t>=</a:t>
            </a:r>
            <a:r>
              <a:rPr sz="1800" spc="-15" dirty="0">
                <a:latin typeface="Courier New"/>
                <a:cs typeface="Courier New"/>
              </a:rPr>
              <a:t> </a:t>
            </a:r>
            <a:r>
              <a:rPr sz="1800" spc="-10" dirty="0">
                <a:latin typeface="Courier New"/>
                <a:cs typeface="Courier New"/>
              </a:rPr>
              <a:t>total;</a:t>
            </a:r>
            <a:endParaRPr sz="1800">
              <a:latin typeface="Courier New"/>
              <a:cs typeface="Courier New"/>
            </a:endParaRPr>
          </a:p>
          <a:p>
            <a:pPr>
              <a:lnSpc>
                <a:spcPct val="100000"/>
              </a:lnSpc>
              <a:spcBef>
                <a:spcPts val="38"/>
              </a:spcBef>
            </a:pPr>
            <a:endParaRPr sz="1850">
              <a:latin typeface="Times New Roman"/>
              <a:cs typeface="Times New Roman"/>
            </a:endParaRPr>
          </a:p>
          <a:p>
            <a:pPr marL="422275">
              <a:lnSpc>
                <a:spcPct val="100000"/>
              </a:lnSpc>
            </a:pPr>
            <a:r>
              <a:rPr sz="1800" spc="-10" dirty="0">
                <a:solidFill>
                  <a:srgbClr val="0000FF"/>
                </a:solidFill>
                <a:latin typeface="Courier New"/>
                <a:cs typeface="Courier New"/>
              </a:rPr>
              <a:t>retur</a:t>
            </a:r>
            <a:r>
              <a:rPr sz="1800" dirty="0">
                <a:solidFill>
                  <a:srgbClr val="0000FF"/>
                </a:solidFill>
                <a:latin typeface="Courier New"/>
                <a:cs typeface="Courier New"/>
              </a:rPr>
              <a:t>n</a:t>
            </a:r>
            <a:r>
              <a:rPr sz="1800" spc="-10" dirty="0">
                <a:solidFill>
                  <a:srgbClr val="0000FF"/>
                </a:solidFill>
                <a:latin typeface="Courier New"/>
                <a:cs typeface="Courier New"/>
              </a:rPr>
              <a:t> </a:t>
            </a:r>
            <a:r>
              <a:rPr sz="1800" spc="-10" dirty="0">
                <a:latin typeface="Courier New"/>
                <a:cs typeface="Courier New"/>
              </a:rPr>
              <a:t>0;</a:t>
            </a:r>
            <a:endParaRPr sz="1800">
              <a:latin typeface="Courier New"/>
              <a:cs typeface="Courier New"/>
            </a:endParaRPr>
          </a:p>
          <a:p>
            <a:pPr marL="12700">
              <a:lnSpc>
                <a:spcPct val="100000"/>
              </a:lnSpc>
            </a:pPr>
            <a:r>
              <a:rPr sz="1800" dirty="0">
                <a:latin typeface="Courier New"/>
                <a:cs typeface="Courier New"/>
              </a:rPr>
              <a:t>}</a:t>
            </a:r>
            <a:endParaRPr sz="1800">
              <a:latin typeface="Courier New"/>
              <a:cs typeface="Courier New"/>
            </a:endParaRPr>
          </a:p>
        </p:txBody>
      </p:sp>
    </p:spTree>
    <p:extLst>
      <p:ext uri="{BB962C8B-B14F-4D97-AF65-F5344CB8AC3E}">
        <p14:creationId xmlns:p14="http://schemas.microsoft.com/office/powerpoint/2010/main" val="607919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67840" y="14553"/>
            <a:ext cx="6426974" cy="558800"/>
          </a:xfrm>
          <a:prstGeom prst="rect">
            <a:avLst/>
          </a:prstGeom>
        </p:spPr>
        <p:txBody>
          <a:bodyPr vert="horz" wrap="square" lIns="0" tIns="0" rIns="0" bIns="0" rtlCol="0">
            <a:spAutoFit/>
          </a:bodyPr>
          <a:lstStyle/>
          <a:p>
            <a:pPr marL="1978660">
              <a:lnSpc>
                <a:spcPct val="100000"/>
              </a:lnSpc>
            </a:pPr>
            <a:r>
              <a:rPr spc="-5" dirty="0"/>
              <a:t>Error</a:t>
            </a:r>
            <a:r>
              <a:rPr spc="15" dirty="0"/>
              <a:t> </a:t>
            </a:r>
            <a:r>
              <a:rPr spc="-5" dirty="0"/>
              <a:t>Recovery</a:t>
            </a:r>
          </a:p>
        </p:txBody>
      </p:sp>
      <p:sp>
        <p:nvSpPr>
          <p:cNvPr id="4" name="object 4"/>
          <p:cNvSpPr txBox="1"/>
          <p:nvPr/>
        </p:nvSpPr>
        <p:spPr>
          <a:xfrm>
            <a:off x="118393" y="956806"/>
            <a:ext cx="10409907" cy="3836948"/>
          </a:xfrm>
          <a:prstGeom prst="rect">
            <a:avLst/>
          </a:prstGeom>
        </p:spPr>
        <p:txBody>
          <a:bodyPr vert="horz" wrap="square" lIns="0" tIns="0" rIns="0" bIns="0" rtlCol="0">
            <a:spAutoFit/>
          </a:bodyPr>
          <a:lstStyle/>
          <a:p>
            <a:pPr marL="355600" marR="5080" indent="-342900">
              <a:lnSpc>
                <a:spcPct val="150000"/>
              </a:lnSpc>
              <a:buSzPct val="116666"/>
              <a:buFont typeface="Arial" panose="020B0604020202020204" pitchFamily="34" charset="0"/>
              <a:buChar char="•"/>
              <a:tabLst>
                <a:tab pos="217804" algn="l"/>
              </a:tabLst>
            </a:pPr>
            <a:r>
              <a:rPr sz="2400" spc="-5" dirty="0">
                <a:latin typeface="Calibri"/>
                <a:cs typeface="Calibri"/>
              </a:rPr>
              <a:t>Onc</a:t>
            </a:r>
            <a:r>
              <a:rPr sz="2400" dirty="0">
                <a:latin typeface="Calibri"/>
                <a:cs typeface="Calibri"/>
              </a:rPr>
              <a:t>e</a:t>
            </a:r>
            <a:r>
              <a:rPr sz="2400" spc="114" dirty="0">
                <a:latin typeface="Calibri"/>
                <a:cs typeface="Calibri"/>
              </a:rPr>
              <a:t> </a:t>
            </a:r>
            <a:r>
              <a:rPr sz="2400" spc="-5" dirty="0">
                <a:latin typeface="Calibri"/>
                <a:cs typeface="Calibri"/>
              </a:rPr>
              <a:t>th</a:t>
            </a:r>
            <a:r>
              <a:rPr sz="2400" dirty="0">
                <a:latin typeface="Calibri"/>
                <a:cs typeface="Calibri"/>
              </a:rPr>
              <a:t>e</a:t>
            </a:r>
            <a:r>
              <a:rPr sz="2400" spc="110" dirty="0">
                <a:latin typeface="Calibri"/>
                <a:cs typeface="Calibri"/>
              </a:rPr>
              <a:t> </a:t>
            </a:r>
            <a:r>
              <a:rPr sz="2400" spc="-10" dirty="0">
                <a:latin typeface="Calibri"/>
                <a:cs typeface="Calibri"/>
              </a:rPr>
              <a:t>strea</a:t>
            </a:r>
            <a:r>
              <a:rPr sz="2400" spc="-5" dirty="0">
                <a:latin typeface="Calibri"/>
                <a:cs typeface="Calibri"/>
              </a:rPr>
              <a:t>m</a:t>
            </a:r>
            <a:r>
              <a:rPr sz="2400" spc="105" dirty="0">
                <a:latin typeface="Calibri"/>
                <a:cs typeface="Calibri"/>
              </a:rPr>
              <a:t> </a:t>
            </a:r>
            <a:r>
              <a:rPr sz="2400" dirty="0">
                <a:latin typeface="Calibri"/>
                <a:cs typeface="Calibri"/>
              </a:rPr>
              <a:t>is</a:t>
            </a:r>
            <a:r>
              <a:rPr sz="2400" spc="100" dirty="0">
                <a:latin typeface="Calibri"/>
                <a:cs typeface="Calibri"/>
              </a:rPr>
              <a:t> </a:t>
            </a:r>
            <a:r>
              <a:rPr sz="2400" dirty="0">
                <a:latin typeface="Calibri"/>
                <a:cs typeface="Calibri"/>
              </a:rPr>
              <a:t>in</a:t>
            </a:r>
            <a:r>
              <a:rPr sz="2400" spc="105" dirty="0">
                <a:latin typeface="Calibri"/>
                <a:cs typeface="Calibri"/>
              </a:rPr>
              <a:t> </a:t>
            </a:r>
            <a:r>
              <a:rPr sz="2400" spc="-5" dirty="0">
                <a:latin typeface="Calibri"/>
                <a:cs typeface="Calibri"/>
              </a:rPr>
              <a:t>th</a:t>
            </a:r>
            <a:r>
              <a:rPr sz="2400" dirty="0">
                <a:latin typeface="Calibri"/>
                <a:cs typeface="Calibri"/>
              </a:rPr>
              <a:t>e</a:t>
            </a:r>
            <a:r>
              <a:rPr sz="2400" spc="114" dirty="0">
                <a:latin typeface="Calibri"/>
                <a:cs typeface="Calibri"/>
              </a:rPr>
              <a:t> </a:t>
            </a:r>
            <a:r>
              <a:rPr sz="2400" spc="-5" dirty="0">
                <a:latin typeface="Calibri"/>
                <a:cs typeface="Calibri"/>
              </a:rPr>
              <a:t>error</a:t>
            </a:r>
            <a:r>
              <a:rPr sz="2400" spc="114" dirty="0">
                <a:latin typeface="Calibri"/>
                <a:cs typeface="Calibri"/>
              </a:rPr>
              <a:t> </a:t>
            </a:r>
            <a:r>
              <a:rPr sz="2400" spc="-10" dirty="0">
                <a:latin typeface="Calibri"/>
                <a:cs typeface="Calibri"/>
              </a:rPr>
              <a:t>state</a:t>
            </a:r>
            <a:r>
              <a:rPr sz="2400" spc="-5" dirty="0">
                <a:latin typeface="Calibri"/>
                <a:cs typeface="Calibri"/>
              </a:rPr>
              <a:t>,</a:t>
            </a:r>
            <a:r>
              <a:rPr sz="2400" spc="125" dirty="0">
                <a:latin typeface="Calibri"/>
                <a:cs typeface="Calibri"/>
              </a:rPr>
              <a:t> </a:t>
            </a:r>
            <a:r>
              <a:rPr sz="2400" dirty="0">
                <a:latin typeface="Calibri"/>
                <a:cs typeface="Calibri"/>
              </a:rPr>
              <a:t>it</a:t>
            </a:r>
            <a:r>
              <a:rPr sz="2400" spc="110" dirty="0">
                <a:latin typeface="Calibri"/>
                <a:cs typeface="Calibri"/>
              </a:rPr>
              <a:t> </a:t>
            </a:r>
            <a:r>
              <a:rPr sz="2400" spc="-5" dirty="0">
                <a:latin typeface="Calibri"/>
                <a:cs typeface="Calibri"/>
              </a:rPr>
              <a:t>wil</a:t>
            </a:r>
            <a:r>
              <a:rPr sz="2400" dirty="0">
                <a:latin typeface="Calibri"/>
                <a:cs typeface="Calibri"/>
              </a:rPr>
              <a:t>l</a:t>
            </a:r>
            <a:r>
              <a:rPr sz="2400" spc="125" dirty="0">
                <a:latin typeface="Calibri"/>
                <a:cs typeface="Calibri"/>
              </a:rPr>
              <a:t> </a:t>
            </a:r>
            <a:r>
              <a:rPr sz="2400" spc="-10" dirty="0">
                <a:latin typeface="Calibri"/>
                <a:cs typeface="Calibri"/>
              </a:rPr>
              <a:t>sta</a:t>
            </a:r>
            <a:r>
              <a:rPr sz="2400" spc="-5" dirty="0">
                <a:latin typeface="Calibri"/>
                <a:cs typeface="Calibri"/>
              </a:rPr>
              <a:t>y</a:t>
            </a:r>
            <a:r>
              <a:rPr sz="2400" spc="114" dirty="0">
                <a:latin typeface="Calibri"/>
                <a:cs typeface="Calibri"/>
              </a:rPr>
              <a:t> </a:t>
            </a:r>
            <a:r>
              <a:rPr sz="2400" spc="-5" dirty="0">
                <a:latin typeface="Calibri"/>
                <a:cs typeface="Calibri"/>
              </a:rPr>
              <a:t>tha</a:t>
            </a:r>
            <a:r>
              <a:rPr sz="2400" dirty="0">
                <a:latin typeface="Calibri"/>
                <a:cs typeface="Calibri"/>
              </a:rPr>
              <a:t>t</a:t>
            </a:r>
            <a:r>
              <a:rPr sz="2400" spc="114" dirty="0">
                <a:latin typeface="Calibri"/>
                <a:cs typeface="Calibri"/>
              </a:rPr>
              <a:t> </a:t>
            </a:r>
            <a:r>
              <a:rPr sz="2400" spc="-5" dirty="0">
                <a:latin typeface="Calibri"/>
                <a:cs typeface="Calibri"/>
              </a:rPr>
              <a:t>way</a:t>
            </a:r>
            <a:r>
              <a:rPr sz="2400" spc="114" dirty="0">
                <a:latin typeface="Calibri"/>
                <a:cs typeface="Calibri"/>
              </a:rPr>
              <a:t> </a:t>
            </a:r>
            <a:r>
              <a:rPr sz="2400" dirty="0">
                <a:latin typeface="Calibri"/>
                <a:cs typeface="Calibri"/>
              </a:rPr>
              <a:t>and</a:t>
            </a:r>
            <a:r>
              <a:rPr sz="2400" spc="120" dirty="0">
                <a:latin typeface="Calibri"/>
                <a:cs typeface="Calibri"/>
              </a:rPr>
              <a:t> </a:t>
            </a:r>
            <a:r>
              <a:rPr sz="2400" spc="-5" dirty="0">
                <a:latin typeface="Calibri"/>
                <a:cs typeface="Calibri"/>
              </a:rPr>
              <a:t>all </a:t>
            </a:r>
            <a:r>
              <a:rPr sz="2400" dirty="0">
                <a:latin typeface="Calibri"/>
                <a:cs typeface="Calibri"/>
              </a:rPr>
              <a:t>subsequent </a:t>
            </a:r>
            <a:r>
              <a:rPr sz="2400" spc="-5" dirty="0">
                <a:latin typeface="Calibri"/>
                <a:cs typeface="Calibri"/>
              </a:rPr>
              <a:t>operation</a:t>
            </a:r>
            <a:r>
              <a:rPr sz="2400" dirty="0">
                <a:latin typeface="Calibri"/>
                <a:cs typeface="Calibri"/>
              </a:rPr>
              <a:t>s</a:t>
            </a:r>
            <a:r>
              <a:rPr sz="2400" spc="5" dirty="0">
                <a:latin typeface="Calibri"/>
                <a:cs typeface="Calibri"/>
              </a:rPr>
              <a:t> </a:t>
            </a:r>
            <a:r>
              <a:rPr sz="2400" spc="-5" dirty="0">
                <a:latin typeface="Calibri"/>
                <a:cs typeface="Calibri"/>
              </a:rPr>
              <a:t>wil</a:t>
            </a:r>
            <a:r>
              <a:rPr sz="2400" dirty="0">
                <a:latin typeface="Calibri"/>
                <a:cs typeface="Calibri"/>
              </a:rPr>
              <a:t>l</a:t>
            </a:r>
            <a:r>
              <a:rPr sz="2400" spc="-10" dirty="0">
                <a:latin typeface="Calibri"/>
                <a:cs typeface="Calibri"/>
              </a:rPr>
              <a:t> </a:t>
            </a:r>
            <a:r>
              <a:rPr sz="2400" b="1" spc="-5" dirty="0">
                <a:latin typeface="Calibri"/>
                <a:cs typeface="Calibri"/>
              </a:rPr>
              <a:t>do nothing</a:t>
            </a:r>
            <a:r>
              <a:rPr lang="en-AU" sz="2400" b="1" spc="-5" dirty="0">
                <a:latin typeface="Calibri"/>
                <a:cs typeface="Calibri"/>
              </a:rPr>
              <a:t>.</a:t>
            </a:r>
            <a:endParaRPr sz="2400" dirty="0">
              <a:latin typeface="Calibri"/>
              <a:cs typeface="Calibri"/>
            </a:endParaRPr>
          </a:p>
          <a:p>
            <a:pPr marL="355600" marR="5080" indent="-342900">
              <a:lnSpc>
                <a:spcPct val="150000"/>
              </a:lnSpc>
              <a:spcBef>
                <a:spcPts val="465"/>
              </a:spcBef>
              <a:buFont typeface="Arial" panose="020B0604020202020204" pitchFamily="34" charset="0"/>
              <a:buChar char="•"/>
              <a:tabLst>
                <a:tab pos="187960" algn="l"/>
              </a:tabLst>
            </a:pPr>
            <a:r>
              <a:rPr sz="2400" spc="-5" dirty="0">
                <a:latin typeface="Calibri"/>
                <a:cs typeface="Calibri"/>
              </a:rPr>
              <a:t>Yo</a:t>
            </a:r>
            <a:r>
              <a:rPr sz="2400" dirty="0">
                <a:latin typeface="Calibri"/>
                <a:cs typeface="Calibri"/>
              </a:rPr>
              <a:t>u</a:t>
            </a:r>
            <a:r>
              <a:rPr sz="2400" spc="10" dirty="0">
                <a:latin typeface="Calibri"/>
                <a:cs typeface="Calibri"/>
              </a:rPr>
              <a:t> </a:t>
            </a:r>
            <a:r>
              <a:rPr sz="2400" spc="-5" dirty="0">
                <a:latin typeface="Calibri"/>
                <a:cs typeface="Calibri"/>
              </a:rPr>
              <a:t>have</a:t>
            </a:r>
            <a:r>
              <a:rPr sz="2400" spc="10" dirty="0">
                <a:latin typeface="Calibri"/>
                <a:cs typeface="Calibri"/>
              </a:rPr>
              <a:t> </a:t>
            </a:r>
            <a:r>
              <a:rPr sz="2400" dirty="0">
                <a:latin typeface="Calibri"/>
                <a:cs typeface="Calibri"/>
              </a:rPr>
              <a:t>to </a:t>
            </a:r>
            <a:r>
              <a:rPr sz="2400" b="1" spc="-5" dirty="0">
                <a:latin typeface="Calibri"/>
                <a:cs typeface="Calibri"/>
              </a:rPr>
              <a:t>clea</a:t>
            </a:r>
            <a:r>
              <a:rPr sz="2400" b="1" dirty="0">
                <a:latin typeface="Calibri"/>
                <a:cs typeface="Calibri"/>
              </a:rPr>
              <a:t>r</a:t>
            </a:r>
            <a:r>
              <a:rPr sz="2400" b="1" spc="15"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sz="2400" spc="-5" dirty="0">
                <a:latin typeface="Calibri"/>
                <a:cs typeface="Calibri"/>
              </a:rPr>
              <a:t>stream</a:t>
            </a:r>
            <a:r>
              <a:rPr sz="2400" spc="5" dirty="0">
                <a:latin typeface="Calibri"/>
                <a:cs typeface="Calibri"/>
              </a:rPr>
              <a:t> </a:t>
            </a:r>
            <a:r>
              <a:rPr sz="2400" spc="-5" dirty="0">
                <a:latin typeface="Calibri"/>
                <a:cs typeface="Calibri"/>
              </a:rPr>
              <a:t>b</a:t>
            </a:r>
            <a:r>
              <a:rPr sz="2400" dirty="0">
                <a:latin typeface="Calibri"/>
                <a:cs typeface="Calibri"/>
              </a:rPr>
              <a:t>y</a:t>
            </a:r>
            <a:r>
              <a:rPr sz="2400" spc="10" dirty="0">
                <a:latin typeface="Calibri"/>
                <a:cs typeface="Calibri"/>
              </a:rPr>
              <a:t> </a:t>
            </a:r>
            <a:r>
              <a:rPr sz="2400" dirty="0">
                <a:latin typeface="Calibri"/>
                <a:cs typeface="Calibri"/>
              </a:rPr>
              <a:t>calling</a:t>
            </a:r>
            <a:r>
              <a:rPr sz="2400" spc="15" dirty="0">
                <a:latin typeface="Calibri"/>
                <a:cs typeface="Calibri"/>
              </a:rPr>
              <a:t> </a:t>
            </a:r>
            <a:r>
              <a:rPr sz="2400" spc="-5" dirty="0">
                <a:latin typeface="Courier New"/>
                <a:cs typeface="Courier New"/>
              </a:rPr>
              <a:t>clear(</a:t>
            </a:r>
            <a:r>
              <a:rPr sz="2400" dirty="0">
                <a:latin typeface="Courier New"/>
                <a:cs typeface="Courier New"/>
              </a:rPr>
              <a:t>)</a:t>
            </a:r>
            <a:r>
              <a:rPr sz="2400" spc="-875" dirty="0">
                <a:latin typeface="Courier New"/>
                <a:cs typeface="Courier New"/>
              </a:rPr>
              <a:t> </a:t>
            </a:r>
            <a:r>
              <a:rPr sz="2400" spc="-5" dirty="0">
                <a:latin typeface="Calibri"/>
                <a:cs typeface="Calibri"/>
              </a:rPr>
              <a:t>functio</a:t>
            </a:r>
            <a:r>
              <a:rPr sz="2400" dirty="0">
                <a:latin typeface="Calibri"/>
                <a:cs typeface="Calibri"/>
              </a:rPr>
              <a:t>n</a:t>
            </a:r>
            <a:r>
              <a:rPr sz="2400" spc="15" dirty="0">
                <a:latin typeface="Calibri"/>
                <a:cs typeface="Calibri"/>
              </a:rPr>
              <a:t> </a:t>
            </a:r>
            <a:r>
              <a:rPr sz="2400" dirty="0">
                <a:latin typeface="Calibri"/>
                <a:cs typeface="Calibri"/>
              </a:rPr>
              <a:t>b</a:t>
            </a:r>
            <a:r>
              <a:rPr sz="2400" spc="-5" dirty="0">
                <a:latin typeface="Calibri"/>
                <a:cs typeface="Calibri"/>
              </a:rPr>
              <a:t>efore th</a:t>
            </a:r>
            <a:r>
              <a:rPr sz="2400" dirty="0">
                <a:latin typeface="Calibri"/>
                <a:cs typeface="Calibri"/>
              </a:rPr>
              <a:t>e</a:t>
            </a:r>
            <a:r>
              <a:rPr sz="2400" spc="-5" dirty="0">
                <a:latin typeface="Calibri"/>
                <a:cs typeface="Calibri"/>
              </a:rPr>
              <a:t> stream recovers</a:t>
            </a:r>
            <a:r>
              <a:rPr sz="2400" spc="-10" dirty="0">
                <a:latin typeface="Calibri"/>
                <a:cs typeface="Calibri"/>
              </a:rPr>
              <a:t> </a:t>
            </a:r>
            <a:r>
              <a:rPr sz="2400" dirty="0">
                <a:latin typeface="Calibri"/>
                <a:cs typeface="Calibri"/>
              </a:rPr>
              <a:t>again</a:t>
            </a:r>
            <a:r>
              <a:rPr lang="en-AU" sz="2400" dirty="0">
                <a:latin typeface="Calibri"/>
                <a:cs typeface="Calibri"/>
              </a:rPr>
              <a:t>.</a:t>
            </a:r>
            <a:endParaRPr sz="2400" dirty="0">
              <a:latin typeface="Calibri"/>
              <a:cs typeface="Calibri"/>
            </a:endParaRPr>
          </a:p>
          <a:p>
            <a:pPr marL="355600" marR="1893570" indent="-342900">
              <a:lnSpc>
                <a:spcPct val="150000"/>
              </a:lnSpc>
              <a:spcBef>
                <a:spcPts val="130"/>
              </a:spcBef>
              <a:buFont typeface="Arial" panose="020B0604020202020204" pitchFamily="34" charset="0"/>
              <a:buChar char="•"/>
              <a:tabLst>
                <a:tab pos="187960" algn="l"/>
              </a:tabLst>
            </a:pPr>
            <a:r>
              <a:rPr sz="2400" dirty="0">
                <a:latin typeface="Calibri"/>
                <a:cs typeface="Calibri"/>
              </a:rPr>
              <a:t>The</a:t>
            </a:r>
            <a:r>
              <a:rPr sz="2400" spc="-5" dirty="0">
                <a:latin typeface="Calibri"/>
                <a:cs typeface="Calibri"/>
              </a:rPr>
              <a:t> inpu</a:t>
            </a:r>
            <a:r>
              <a:rPr sz="2400" dirty="0">
                <a:latin typeface="Calibri"/>
                <a:cs typeface="Calibri"/>
              </a:rPr>
              <a:t>t buffer </a:t>
            </a:r>
            <a:r>
              <a:rPr sz="2400" spc="-5" dirty="0">
                <a:latin typeface="Calibri"/>
                <a:cs typeface="Calibri"/>
              </a:rPr>
              <a:t>may</a:t>
            </a:r>
            <a:r>
              <a:rPr sz="2400" spc="-10" dirty="0">
                <a:latin typeface="Calibri"/>
                <a:cs typeface="Calibri"/>
              </a:rPr>
              <a:t> </a:t>
            </a:r>
            <a:r>
              <a:rPr sz="2400" dirty="0">
                <a:latin typeface="Calibri"/>
                <a:cs typeface="Calibri"/>
              </a:rPr>
              <a:t>still</a:t>
            </a:r>
            <a:r>
              <a:rPr sz="2400" spc="-10" dirty="0">
                <a:latin typeface="Calibri"/>
                <a:cs typeface="Calibri"/>
              </a:rPr>
              <a:t> </a:t>
            </a:r>
            <a:r>
              <a:rPr sz="2400" spc="-5" dirty="0">
                <a:latin typeface="Calibri"/>
                <a:cs typeface="Calibri"/>
              </a:rPr>
              <a:t>contain</a:t>
            </a:r>
            <a:r>
              <a:rPr sz="2400" dirty="0">
                <a:latin typeface="Calibri"/>
                <a:cs typeface="Calibri"/>
              </a:rPr>
              <a:t>s</a:t>
            </a:r>
            <a:r>
              <a:rPr sz="2400" spc="-10" dirty="0">
                <a:latin typeface="Calibri"/>
                <a:cs typeface="Calibri"/>
              </a:rPr>
              <a:t> </a:t>
            </a:r>
            <a:r>
              <a:rPr sz="2400" spc="-5" dirty="0">
                <a:latin typeface="Calibri"/>
                <a:cs typeface="Calibri"/>
              </a:rPr>
              <a:t>incorrec</a:t>
            </a:r>
            <a:r>
              <a:rPr sz="2400" dirty="0">
                <a:latin typeface="Calibri"/>
                <a:cs typeface="Calibri"/>
              </a:rPr>
              <a:t>t</a:t>
            </a:r>
            <a:r>
              <a:rPr sz="2400" spc="5" dirty="0">
                <a:latin typeface="Calibri"/>
                <a:cs typeface="Calibri"/>
              </a:rPr>
              <a:t> </a:t>
            </a:r>
            <a:r>
              <a:rPr lang="en-AU" sz="2400" spc="5" dirty="0">
                <a:latin typeface="Calibri"/>
                <a:cs typeface="Calibri"/>
              </a:rPr>
              <a:t>v</a:t>
            </a:r>
            <a:r>
              <a:rPr sz="2400" dirty="0" err="1">
                <a:latin typeface="Calibri"/>
                <a:cs typeface="Calibri"/>
              </a:rPr>
              <a:t>alues</a:t>
            </a:r>
            <a:r>
              <a:rPr lang="en-AU" sz="2400" dirty="0">
                <a:latin typeface="Calibri"/>
                <a:cs typeface="Calibri"/>
              </a:rPr>
              <a:t>.</a:t>
            </a:r>
          </a:p>
          <a:p>
            <a:pPr marL="355600" marR="1893570" indent="-342900">
              <a:lnSpc>
                <a:spcPct val="150000"/>
              </a:lnSpc>
              <a:spcBef>
                <a:spcPts val="130"/>
              </a:spcBef>
              <a:buFont typeface="Arial" panose="020B0604020202020204" pitchFamily="34" charset="0"/>
              <a:buChar char="•"/>
              <a:tabLst>
                <a:tab pos="187960" algn="l"/>
              </a:tabLst>
            </a:pPr>
            <a:r>
              <a:rPr lang="en-AU" sz="2400" dirty="0">
                <a:latin typeface="Calibri"/>
                <a:cs typeface="Calibri"/>
              </a:rPr>
              <a:t>T</a:t>
            </a:r>
            <a:r>
              <a:rPr sz="2400" dirty="0">
                <a:latin typeface="Calibri"/>
                <a:cs typeface="Calibri"/>
              </a:rPr>
              <a:t>o</a:t>
            </a:r>
            <a:r>
              <a:rPr sz="2400" spc="-5" dirty="0">
                <a:latin typeface="Calibri"/>
                <a:cs typeface="Calibri"/>
              </a:rPr>
              <a:t> clea</a:t>
            </a:r>
            <a:r>
              <a:rPr sz="2400" dirty="0">
                <a:latin typeface="Calibri"/>
                <a:cs typeface="Calibri"/>
              </a:rPr>
              <a:t>n</a:t>
            </a:r>
            <a:r>
              <a:rPr sz="2400" spc="-5" dirty="0">
                <a:latin typeface="Calibri"/>
                <a:cs typeface="Calibri"/>
              </a:rPr>
              <a:t> th</a:t>
            </a:r>
            <a:r>
              <a:rPr sz="2400" dirty="0">
                <a:latin typeface="Calibri"/>
                <a:cs typeface="Calibri"/>
              </a:rPr>
              <a:t>e</a:t>
            </a:r>
            <a:r>
              <a:rPr sz="2400" spc="-5" dirty="0">
                <a:latin typeface="Calibri"/>
                <a:cs typeface="Calibri"/>
              </a:rPr>
              <a:t> </a:t>
            </a:r>
            <a:r>
              <a:rPr sz="2400" dirty="0">
                <a:latin typeface="Calibri"/>
                <a:cs typeface="Calibri"/>
              </a:rPr>
              <a:t>buffer</a:t>
            </a:r>
            <a:r>
              <a:rPr sz="2400" spc="5" dirty="0">
                <a:latin typeface="Calibri"/>
                <a:cs typeface="Calibri"/>
              </a:rPr>
              <a:t> </a:t>
            </a:r>
            <a:r>
              <a:rPr sz="2400" spc="-5" dirty="0">
                <a:latin typeface="Calibri"/>
                <a:cs typeface="Calibri"/>
              </a:rPr>
              <a:t>fro</a:t>
            </a:r>
            <a:r>
              <a:rPr sz="2400" dirty="0">
                <a:latin typeface="Calibri"/>
                <a:cs typeface="Calibri"/>
              </a:rPr>
              <a:t>m </a:t>
            </a:r>
            <a:r>
              <a:rPr sz="2400" spc="-5" dirty="0">
                <a:latin typeface="Calibri"/>
                <a:cs typeface="Calibri"/>
              </a:rPr>
              <a:t>th</a:t>
            </a:r>
            <a:r>
              <a:rPr sz="2400" dirty="0">
                <a:latin typeface="Calibri"/>
                <a:cs typeface="Calibri"/>
              </a:rPr>
              <a:t>e</a:t>
            </a:r>
            <a:r>
              <a:rPr sz="2400" spc="-5" dirty="0">
                <a:latin typeface="Calibri"/>
                <a:cs typeface="Calibri"/>
              </a:rPr>
              <a:t> garbage </a:t>
            </a:r>
            <a:r>
              <a:rPr sz="2000" spc="-5" dirty="0">
                <a:latin typeface="Courier New"/>
                <a:cs typeface="Courier New"/>
              </a:rPr>
              <a:t>cin.ignore(BUFSIZE,‘\n’);</a:t>
            </a:r>
            <a:endParaRPr sz="2000" dirty="0">
              <a:latin typeface="Courier New"/>
              <a:cs typeface="Courier New"/>
            </a:endParaRPr>
          </a:p>
        </p:txBody>
      </p:sp>
      <p:sp>
        <p:nvSpPr>
          <p:cNvPr id="5" name="object 5"/>
          <p:cNvSpPr txBox="1"/>
          <p:nvPr/>
        </p:nvSpPr>
        <p:spPr>
          <a:xfrm>
            <a:off x="1308100" y="5181762"/>
            <a:ext cx="3302635" cy="2251710"/>
          </a:xfrm>
          <a:prstGeom prst="rect">
            <a:avLst/>
          </a:prstGeom>
        </p:spPr>
        <p:txBody>
          <a:bodyPr vert="horz" wrap="square" lIns="0" tIns="0" rIns="0" bIns="0" rtlCol="0">
            <a:spAutoFit/>
          </a:bodyPr>
          <a:lstStyle/>
          <a:p>
            <a:pPr marL="12700">
              <a:lnSpc>
                <a:spcPct val="100000"/>
              </a:lnSpc>
            </a:pPr>
            <a:r>
              <a:rPr sz="2000" i="1" spc="-5" dirty="0">
                <a:latin typeface="Calibri"/>
                <a:cs typeface="Calibri"/>
              </a:rPr>
              <a:t>Example:</a:t>
            </a:r>
            <a:endParaRPr sz="2000" dirty="0">
              <a:latin typeface="Calibri"/>
              <a:cs typeface="Calibri"/>
            </a:endParaRPr>
          </a:p>
          <a:p>
            <a:pPr marL="12700" marR="551180">
              <a:lnSpc>
                <a:spcPts val="2600"/>
              </a:lnSpc>
              <a:spcBef>
                <a:spcPts val="75"/>
              </a:spcBef>
            </a:pPr>
            <a:r>
              <a:rPr sz="1800" spc="-10" dirty="0">
                <a:latin typeface="Courier New"/>
                <a:cs typeface="Courier New"/>
              </a:rPr>
              <a:t>inFil</a:t>
            </a:r>
            <a:r>
              <a:rPr sz="1800" dirty="0">
                <a:latin typeface="Courier New"/>
                <a:cs typeface="Courier New"/>
              </a:rPr>
              <a:t>e</a:t>
            </a:r>
            <a:r>
              <a:rPr sz="1800" spc="-10" dirty="0">
                <a:latin typeface="Courier New"/>
                <a:cs typeface="Courier New"/>
              </a:rPr>
              <a:t> &gt;</a:t>
            </a:r>
            <a:r>
              <a:rPr sz="1800" dirty="0">
                <a:latin typeface="Courier New"/>
                <a:cs typeface="Courier New"/>
              </a:rPr>
              <a:t>&gt;</a:t>
            </a:r>
            <a:r>
              <a:rPr sz="1800" spc="-15" dirty="0">
                <a:latin typeface="Courier New"/>
                <a:cs typeface="Courier New"/>
              </a:rPr>
              <a:t> </a:t>
            </a:r>
            <a:r>
              <a:rPr sz="1800" spc="-10" dirty="0">
                <a:latin typeface="Courier New"/>
                <a:cs typeface="Courier New"/>
              </a:rPr>
              <a:t>newNumber; </a:t>
            </a:r>
            <a:r>
              <a:rPr sz="1800" spc="-10" dirty="0">
                <a:solidFill>
                  <a:srgbClr val="0000FF"/>
                </a:solidFill>
                <a:latin typeface="Courier New"/>
                <a:cs typeface="Courier New"/>
              </a:rPr>
              <a:t>i</a:t>
            </a:r>
            <a:r>
              <a:rPr sz="1800" dirty="0">
                <a:solidFill>
                  <a:srgbClr val="0000FF"/>
                </a:solidFill>
                <a:latin typeface="Courier New"/>
                <a:cs typeface="Courier New"/>
              </a:rPr>
              <a:t>f</a:t>
            </a:r>
            <a:r>
              <a:rPr sz="1800" dirty="0">
                <a:latin typeface="Courier New"/>
                <a:cs typeface="Courier New"/>
              </a:rPr>
              <a:t>(</a:t>
            </a:r>
            <a:r>
              <a:rPr sz="1800" spc="-15" dirty="0">
                <a:latin typeface="Courier New"/>
                <a:cs typeface="Courier New"/>
              </a:rPr>
              <a:t> </a:t>
            </a:r>
            <a:r>
              <a:rPr sz="1800" spc="-5" dirty="0">
                <a:latin typeface="Courier New"/>
                <a:cs typeface="Courier New"/>
              </a:rPr>
              <a:t>inFile.fail(</a:t>
            </a:r>
            <a:r>
              <a:rPr sz="1800" dirty="0">
                <a:latin typeface="Courier New"/>
                <a:cs typeface="Courier New"/>
              </a:rPr>
              <a:t>)</a:t>
            </a:r>
            <a:r>
              <a:rPr sz="1800" spc="-15" dirty="0">
                <a:latin typeface="Courier New"/>
                <a:cs typeface="Courier New"/>
              </a:rPr>
              <a:t> </a:t>
            </a:r>
            <a:r>
              <a:rPr sz="1800" dirty="0">
                <a:latin typeface="Courier New"/>
                <a:cs typeface="Courier New"/>
              </a:rPr>
              <a:t>)</a:t>
            </a:r>
          </a:p>
          <a:p>
            <a:pPr marL="12700">
              <a:lnSpc>
                <a:spcPct val="100000"/>
              </a:lnSpc>
              <a:spcBef>
                <a:spcPts val="275"/>
              </a:spcBef>
            </a:pPr>
            <a:r>
              <a:rPr sz="1800" dirty="0">
                <a:latin typeface="Courier New"/>
                <a:cs typeface="Courier New"/>
              </a:rPr>
              <a:t>{</a:t>
            </a:r>
          </a:p>
          <a:p>
            <a:pPr marL="422275" marR="5080">
              <a:lnSpc>
                <a:spcPts val="2660"/>
              </a:lnSpc>
              <a:spcBef>
                <a:spcPts val="114"/>
              </a:spcBef>
            </a:pPr>
            <a:r>
              <a:rPr sz="1800" spc="-5" dirty="0">
                <a:latin typeface="Courier New"/>
                <a:cs typeface="Courier New"/>
              </a:rPr>
              <a:t>inFile.clear(); cin.ignore(80</a:t>
            </a:r>
            <a:r>
              <a:rPr sz="1800" dirty="0">
                <a:latin typeface="Courier New"/>
                <a:cs typeface="Courier New"/>
              </a:rPr>
              <a:t>,</a:t>
            </a:r>
            <a:r>
              <a:rPr sz="1800" spc="-15" dirty="0">
                <a:latin typeface="Courier New"/>
                <a:cs typeface="Courier New"/>
              </a:rPr>
              <a:t> </a:t>
            </a:r>
            <a:r>
              <a:rPr sz="1800" spc="-5" dirty="0">
                <a:latin typeface="Courier New"/>
                <a:cs typeface="Courier New"/>
              </a:rPr>
              <a:t>‘\n’);</a:t>
            </a:r>
            <a:endParaRPr sz="1800" dirty="0">
              <a:latin typeface="Courier New"/>
              <a:cs typeface="Courier New"/>
            </a:endParaRPr>
          </a:p>
          <a:p>
            <a:pPr marL="12700">
              <a:lnSpc>
                <a:spcPct val="100000"/>
              </a:lnSpc>
              <a:spcBef>
                <a:spcPts val="200"/>
              </a:spcBef>
            </a:pPr>
            <a:r>
              <a:rPr sz="1800" dirty="0">
                <a:latin typeface="Courier New"/>
                <a:cs typeface="Courier New"/>
              </a:rPr>
              <a:t>}</a:t>
            </a:r>
          </a:p>
        </p:txBody>
      </p:sp>
      <p:sp>
        <p:nvSpPr>
          <p:cNvPr id="6" name="object 6"/>
          <p:cNvSpPr txBox="1"/>
          <p:nvPr/>
        </p:nvSpPr>
        <p:spPr>
          <a:xfrm>
            <a:off x="4995418" y="6519284"/>
            <a:ext cx="3575050" cy="592455"/>
          </a:xfrm>
          <a:prstGeom prst="rect">
            <a:avLst/>
          </a:prstGeom>
        </p:spPr>
        <p:txBody>
          <a:bodyPr vert="horz" wrap="square" lIns="0" tIns="0" rIns="0" bIns="0" rtlCol="0">
            <a:spAutoFit/>
          </a:bodyPr>
          <a:lstStyle/>
          <a:p>
            <a:pPr marL="12700">
              <a:lnSpc>
                <a:spcPct val="100000"/>
              </a:lnSpc>
            </a:pP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10" dirty="0">
                <a:solidFill>
                  <a:srgbClr val="003300"/>
                </a:solidFill>
                <a:latin typeface="Courier New"/>
                <a:cs typeface="Courier New"/>
              </a:rPr>
              <a:t>ge</a:t>
            </a:r>
            <a:r>
              <a:rPr sz="1800" dirty="0">
                <a:solidFill>
                  <a:srgbClr val="003300"/>
                </a:solidFill>
                <a:latin typeface="Courier New"/>
                <a:cs typeface="Courier New"/>
              </a:rPr>
              <a:t>t</a:t>
            </a:r>
            <a:r>
              <a:rPr sz="1800" spc="-15" dirty="0">
                <a:solidFill>
                  <a:srgbClr val="003300"/>
                </a:solidFill>
                <a:latin typeface="Courier New"/>
                <a:cs typeface="Courier New"/>
              </a:rPr>
              <a:t> </a:t>
            </a:r>
            <a:r>
              <a:rPr sz="1800" spc="-10" dirty="0">
                <a:solidFill>
                  <a:srgbClr val="003300"/>
                </a:solidFill>
                <a:latin typeface="Courier New"/>
                <a:cs typeface="Courier New"/>
              </a:rPr>
              <a:t>bac</a:t>
            </a:r>
            <a:r>
              <a:rPr sz="1800" dirty="0">
                <a:solidFill>
                  <a:srgbClr val="003300"/>
                </a:solidFill>
                <a:latin typeface="Courier New"/>
                <a:cs typeface="Courier New"/>
              </a:rPr>
              <a:t>k</a:t>
            </a:r>
            <a:r>
              <a:rPr sz="1800" spc="-15" dirty="0">
                <a:solidFill>
                  <a:srgbClr val="003300"/>
                </a:solidFill>
                <a:latin typeface="Courier New"/>
                <a:cs typeface="Courier New"/>
              </a:rPr>
              <a:t> </a:t>
            </a:r>
            <a:r>
              <a:rPr sz="1800" spc="-10" dirty="0">
                <a:solidFill>
                  <a:srgbClr val="003300"/>
                </a:solidFill>
                <a:latin typeface="Courier New"/>
                <a:cs typeface="Courier New"/>
              </a:rPr>
              <a:t>t</a:t>
            </a:r>
            <a:r>
              <a:rPr sz="1800" dirty="0">
                <a:solidFill>
                  <a:srgbClr val="003300"/>
                </a:solidFill>
                <a:latin typeface="Courier New"/>
                <a:cs typeface="Courier New"/>
              </a:rPr>
              <a:t>o</a:t>
            </a:r>
            <a:r>
              <a:rPr sz="1800" spc="-15" dirty="0">
                <a:solidFill>
                  <a:srgbClr val="003300"/>
                </a:solidFill>
                <a:latin typeface="Courier New"/>
                <a:cs typeface="Courier New"/>
              </a:rPr>
              <a:t> </a:t>
            </a:r>
            <a:r>
              <a:rPr sz="1800" spc="-10" dirty="0">
                <a:solidFill>
                  <a:srgbClr val="003300"/>
                </a:solidFill>
                <a:latin typeface="Courier New"/>
                <a:cs typeface="Courier New"/>
              </a:rPr>
              <a:t>th</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10" dirty="0">
                <a:solidFill>
                  <a:srgbClr val="003300"/>
                </a:solidFill>
                <a:latin typeface="Courier New"/>
                <a:cs typeface="Courier New"/>
              </a:rPr>
              <a:t>working</a:t>
            </a:r>
            <a:endParaRPr sz="1800">
              <a:latin typeface="Courier New"/>
              <a:cs typeface="Courier New"/>
            </a:endParaRPr>
          </a:p>
          <a:p>
            <a:pPr marL="12700">
              <a:lnSpc>
                <a:spcPct val="100000"/>
              </a:lnSpc>
              <a:spcBef>
                <a:spcPts val="500"/>
              </a:spcBef>
            </a:pP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10" dirty="0">
                <a:solidFill>
                  <a:srgbClr val="003300"/>
                </a:solidFill>
                <a:latin typeface="Courier New"/>
                <a:cs typeface="Courier New"/>
              </a:rPr>
              <a:t>clea</a:t>
            </a:r>
            <a:r>
              <a:rPr sz="1800" dirty="0">
                <a:solidFill>
                  <a:srgbClr val="003300"/>
                </a:solidFill>
                <a:latin typeface="Courier New"/>
                <a:cs typeface="Courier New"/>
              </a:rPr>
              <a:t>n</a:t>
            </a:r>
            <a:r>
              <a:rPr sz="1800" spc="-15" dirty="0">
                <a:solidFill>
                  <a:srgbClr val="003300"/>
                </a:solidFill>
                <a:latin typeface="Courier New"/>
                <a:cs typeface="Courier New"/>
              </a:rPr>
              <a:t> </a:t>
            </a:r>
            <a:r>
              <a:rPr sz="1800" spc="-10" dirty="0">
                <a:solidFill>
                  <a:srgbClr val="003300"/>
                </a:solidFill>
                <a:latin typeface="Courier New"/>
                <a:cs typeface="Courier New"/>
              </a:rPr>
              <a:t>th</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10" dirty="0">
                <a:solidFill>
                  <a:srgbClr val="003300"/>
                </a:solidFill>
                <a:latin typeface="Courier New"/>
                <a:cs typeface="Courier New"/>
              </a:rPr>
              <a:t>buffer</a:t>
            </a:r>
            <a:endParaRPr sz="1800">
              <a:latin typeface="Courier New"/>
              <a:cs typeface="Courier New"/>
            </a:endParaRPr>
          </a:p>
        </p:txBody>
      </p:sp>
      <p:sp>
        <p:nvSpPr>
          <p:cNvPr id="7" name="object 7"/>
          <p:cNvSpPr txBox="1"/>
          <p:nvPr/>
        </p:nvSpPr>
        <p:spPr>
          <a:xfrm>
            <a:off x="8680975" y="6519284"/>
            <a:ext cx="708025" cy="254000"/>
          </a:xfrm>
          <a:prstGeom prst="rect">
            <a:avLst/>
          </a:prstGeom>
        </p:spPr>
        <p:txBody>
          <a:bodyPr vert="horz" wrap="square" lIns="0" tIns="0" rIns="0" bIns="0" rtlCol="0">
            <a:spAutoFit/>
          </a:bodyPr>
          <a:lstStyle/>
          <a:p>
            <a:pPr marL="12700">
              <a:lnSpc>
                <a:spcPct val="100000"/>
              </a:lnSpc>
            </a:pPr>
            <a:r>
              <a:rPr sz="1800" spc="-10" dirty="0">
                <a:solidFill>
                  <a:srgbClr val="003300"/>
                </a:solidFill>
                <a:latin typeface="Courier New"/>
                <a:cs typeface="Courier New"/>
              </a:rPr>
              <a:t>state</a:t>
            </a:r>
            <a:endParaRPr sz="1800">
              <a:latin typeface="Courier New"/>
              <a:cs typeface="Courier New"/>
            </a:endParaRPr>
          </a:p>
        </p:txBody>
      </p:sp>
    </p:spTree>
    <p:extLst>
      <p:ext uri="{BB962C8B-B14F-4D97-AF65-F5344CB8AC3E}">
        <p14:creationId xmlns:p14="http://schemas.microsoft.com/office/powerpoint/2010/main" val="1507675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4900" y="0"/>
            <a:ext cx="5584825" cy="558800"/>
          </a:xfrm>
          <a:prstGeom prst="rect">
            <a:avLst/>
          </a:prstGeom>
        </p:spPr>
        <p:txBody>
          <a:bodyPr vert="horz" wrap="square" lIns="0" tIns="0" rIns="0" bIns="0" rtlCol="0">
            <a:spAutoFit/>
          </a:bodyPr>
          <a:lstStyle/>
          <a:p>
            <a:pPr marL="12700">
              <a:lnSpc>
                <a:spcPct val="100000"/>
              </a:lnSpc>
            </a:pPr>
            <a:r>
              <a:rPr spc="-5" dirty="0"/>
              <a:t>Reading</a:t>
            </a:r>
            <a:r>
              <a:rPr spc="10" dirty="0"/>
              <a:t> </a:t>
            </a:r>
            <a:r>
              <a:rPr spc="-5" dirty="0"/>
              <a:t>Formatted</a:t>
            </a:r>
            <a:r>
              <a:rPr spc="20" dirty="0"/>
              <a:t> </a:t>
            </a:r>
            <a:r>
              <a:rPr spc="-5" dirty="0"/>
              <a:t>Data</a:t>
            </a:r>
          </a:p>
        </p:txBody>
      </p:sp>
      <p:sp>
        <p:nvSpPr>
          <p:cNvPr id="3" name="object 3"/>
          <p:cNvSpPr txBox="1"/>
          <p:nvPr/>
        </p:nvSpPr>
        <p:spPr>
          <a:xfrm>
            <a:off x="187739" y="987703"/>
            <a:ext cx="10528300" cy="2949525"/>
          </a:xfrm>
          <a:prstGeom prst="rect">
            <a:avLst/>
          </a:prstGeom>
        </p:spPr>
        <p:txBody>
          <a:bodyPr vert="horz" wrap="square" lIns="0" tIns="0" rIns="0" bIns="0" rtlCol="0">
            <a:spAutoFit/>
          </a:bodyPr>
          <a:lstStyle/>
          <a:p>
            <a:pPr marL="344488" indent="-331788">
              <a:lnSpc>
                <a:spcPct val="100000"/>
              </a:lnSpc>
              <a:buFont typeface="Arial" panose="020B0604020202020204" pitchFamily="34" charset="0"/>
              <a:buChar char="•"/>
              <a:tabLst>
                <a:tab pos="217804" algn="l"/>
              </a:tabLst>
            </a:pPr>
            <a:r>
              <a:rPr sz="2400" dirty="0">
                <a:latin typeface="Calibri"/>
                <a:cs typeface="Calibri"/>
              </a:rPr>
              <a:t>A</a:t>
            </a:r>
            <a:r>
              <a:rPr sz="2400" spc="5" dirty="0">
                <a:latin typeface="Calibri"/>
                <a:cs typeface="Calibri"/>
              </a:rPr>
              <a:t> </a:t>
            </a:r>
            <a:r>
              <a:rPr sz="2400" spc="-5" dirty="0">
                <a:latin typeface="Calibri"/>
                <a:cs typeface="Calibri"/>
              </a:rPr>
              <a:t>progra</a:t>
            </a:r>
            <a:r>
              <a:rPr sz="2400" dirty="0">
                <a:latin typeface="Calibri"/>
                <a:cs typeface="Calibri"/>
              </a:rPr>
              <a:t>m</a:t>
            </a:r>
            <a:r>
              <a:rPr sz="2400" spc="10" dirty="0">
                <a:latin typeface="Calibri"/>
                <a:cs typeface="Calibri"/>
              </a:rPr>
              <a:t> </a:t>
            </a:r>
            <a:r>
              <a:rPr sz="2400" dirty="0">
                <a:latin typeface="Calibri"/>
                <a:cs typeface="Calibri"/>
              </a:rPr>
              <a:t>must find</a:t>
            </a:r>
            <a:r>
              <a:rPr sz="2400" spc="-5"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studen</a:t>
            </a:r>
            <a:r>
              <a:rPr sz="2400" dirty="0">
                <a:latin typeface="Calibri"/>
                <a:cs typeface="Calibri"/>
              </a:rPr>
              <a:t>t</a:t>
            </a:r>
            <a:r>
              <a:rPr sz="2400" spc="10" dirty="0">
                <a:latin typeface="Calibri"/>
                <a:cs typeface="Calibri"/>
              </a:rPr>
              <a:t> </a:t>
            </a:r>
            <a:r>
              <a:rPr sz="2400" spc="-5" dirty="0">
                <a:latin typeface="Calibri"/>
                <a:cs typeface="Calibri"/>
              </a:rPr>
              <a:t>wit</a:t>
            </a:r>
            <a:r>
              <a:rPr sz="2400" dirty="0">
                <a:latin typeface="Calibri"/>
                <a:cs typeface="Calibri"/>
              </a:rPr>
              <a:t>h ID Number </a:t>
            </a:r>
            <a:r>
              <a:rPr sz="2400" spc="-5" dirty="0">
                <a:latin typeface="Courier New"/>
                <a:cs typeface="Courier New"/>
              </a:rPr>
              <a:t>573001</a:t>
            </a:r>
            <a:r>
              <a:rPr sz="2400" spc="-5" dirty="0">
                <a:latin typeface="Calibri"/>
                <a:cs typeface="Calibri"/>
              </a:rPr>
              <a:t>fro</a:t>
            </a:r>
            <a:r>
              <a:rPr sz="2400" dirty="0">
                <a:latin typeface="Calibri"/>
                <a:cs typeface="Calibri"/>
              </a:rPr>
              <a:t>m</a:t>
            </a:r>
            <a:r>
              <a:rPr sz="2400" spc="-5"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lis</a:t>
            </a:r>
            <a:r>
              <a:rPr sz="2400" dirty="0">
                <a:latin typeface="Calibri"/>
                <a:cs typeface="Calibri"/>
              </a:rPr>
              <a:t>t </a:t>
            </a:r>
            <a:r>
              <a:rPr sz="2400" spc="-5" dirty="0">
                <a:latin typeface="Calibri"/>
                <a:cs typeface="Calibri"/>
              </a:rPr>
              <a:t>store</a:t>
            </a:r>
            <a:r>
              <a:rPr sz="2400" dirty="0">
                <a:latin typeface="Calibri"/>
                <a:cs typeface="Calibri"/>
              </a:rPr>
              <a:t>d </a:t>
            </a:r>
            <a:r>
              <a:rPr sz="2400" spc="-5" dirty="0">
                <a:latin typeface="Calibri"/>
                <a:cs typeface="Calibri"/>
              </a:rPr>
              <a:t>i</a:t>
            </a:r>
            <a:r>
              <a:rPr sz="2400" dirty="0">
                <a:latin typeface="Calibri"/>
                <a:cs typeface="Calibri"/>
              </a:rPr>
              <a:t>n a</a:t>
            </a:r>
            <a:r>
              <a:rPr sz="2400" spc="5" dirty="0">
                <a:latin typeface="Calibri"/>
                <a:cs typeface="Calibri"/>
              </a:rPr>
              <a:t> </a:t>
            </a:r>
            <a:r>
              <a:rPr sz="2400" spc="-5" dirty="0">
                <a:latin typeface="Calibri"/>
                <a:cs typeface="Calibri"/>
              </a:rPr>
              <a:t>tex</a:t>
            </a:r>
            <a:r>
              <a:rPr sz="2400" dirty="0">
                <a:latin typeface="Calibri"/>
                <a:cs typeface="Calibri"/>
              </a:rPr>
              <a:t>t</a:t>
            </a:r>
            <a:r>
              <a:rPr sz="2400" spc="-5" dirty="0">
                <a:latin typeface="Calibri"/>
                <a:cs typeface="Calibri"/>
              </a:rPr>
              <a:t> fil</a:t>
            </a:r>
            <a:r>
              <a:rPr sz="2400" dirty="0">
                <a:latin typeface="Calibri"/>
                <a:cs typeface="Calibri"/>
              </a:rPr>
              <a:t>e</a:t>
            </a:r>
            <a:r>
              <a:rPr sz="2400" spc="5" dirty="0">
                <a:latin typeface="Calibri"/>
                <a:cs typeface="Calibri"/>
              </a:rPr>
              <a:t> </a:t>
            </a:r>
            <a:r>
              <a:rPr sz="2400" spc="-5" dirty="0">
                <a:latin typeface="Calibri"/>
                <a:cs typeface="Calibri"/>
              </a:rPr>
              <a:t>containing</a:t>
            </a:r>
            <a:r>
              <a:rPr lang="en-AU" sz="2400" spc="-5" dirty="0">
                <a:latin typeface="Calibri"/>
                <a:cs typeface="Calibri"/>
              </a:rPr>
              <a:t> </a:t>
            </a:r>
            <a:r>
              <a:rPr sz="2400" i="1" spc="-5" dirty="0">
                <a:latin typeface="Calibri"/>
                <a:cs typeface="Calibri"/>
              </a:rPr>
              <a:t>student’</a:t>
            </a:r>
            <a:r>
              <a:rPr sz="2400" i="1" dirty="0">
                <a:latin typeface="Calibri"/>
                <a:cs typeface="Calibri"/>
              </a:rPr>
              <a:t>s </a:t>
            </a:r>
            <a:r>
              <a:rPr sz="2400" i="1" spc="-5" dirty="0">
                <a:latin typeface="Calibri"/>
                <a:cs typeface="Calibri"/>
              </a:rPr>
              <a:t>firs</a:t>
            </a:r>
            <a:r>
              <a:rPr sz="2400" i="1" dirty="0">
                <a:latin typeface="Calibri"/>
                <a:cs typeface="Calibri"/>
              </a:rPr>
              <a:t>t</a:t>
            </a:r>
            <a:r>
              <a:rPr sz="2400" i="1" spc="-5" dirty="0">
                <a:latin typeface="Calibri"/>
                <a:cs typeface="Calibri"/>
              </a:rPr>
              <a:t> name</a:t>
            </a:r>
            <a:r>
              <a:rPr sz="2400" i="1" dirty="0">
                <a:latin typeface="Calibri"/>
                <a:cs typeface="Calibri"/>
              </a:rPr>
              <a:t>,</a:t>
            </a:r>
            <a:r>
              <a:rPr sz="2400" i="1" spc="5" dirty="0">
                <a:latin typeface="Calibri"/>
                <a:cs typeface="Calibri"/>
              </a:rPr>
              <a:t> </a:t>
            </a:r>
            <a:r>
              <a:rPr sz="2400" i="1" spc="-10" dirty="0">
                <a:latin typeface="Calibri"/>
                <a:cs typeface="Calibri"/>
              </a:rPr>
              <a:t>las</a:t>
            </a:r>
            <a:r>
              <a:rPr sz="2400" i="1" dirty="0">
                <a:latin typeface="Calibri"/>
                <a:cs typeface="Calibri"/>
              </a:rPr>
              <a:t>t</a:t>
            </a:r>
            <a:r>
              <a:rPr sz="2400" i="1" spc="5" dirty="0">
                <a:latin typeface="Calibri"/>
                <a:cs typeface="Calibri"/>
              </a:rPr>
              <a:t> </a:t>
            </a:r>
            <a:r>
              <a:rPr sz="2400" i="1" spc="-5" dirty="0">
                <a:latin typeface="Calibri"/>
                <a:cs typeface="Calibri"/>
              </a:rPr>
              <a:t>nam</a:t>
            </a:r>
            <a:r>
              <a:rPr sz="2400" i="1" dirty="0">
                <a:latin typeface="Calibri"/>
                <a:cs typeface="Calibri"/>
              </a:rPr>
              <a:t>e </a:t>
            </a:r>
            <a:r>
              <a:rPr sz="2400" spc="-5" dirty="0">
                <a:latin typeface="Calibri"/>
                <a:cs typeface="Calibri"/>
              </a:rPr>
              <a:t>an</a:t>
            </a:r>
            <a:r>
              <a:rPr sz="2400" dirty="0">
                <a:latin typeface="Calibri"/>
                <a:cs typeface="Calibri"/>
              </a:rPr>
              <a:t>d </a:t>
            </a:r>
            <a:r>
              <a:rPr sz="2400" i="1" dirty="0">
                <a:latin typeface="Calibri"/>
                <a:cs typeface="Calibri"/>
              </a:rPr>
              <a:t>ID </a:t>
            </a:r>
            <a:r>
              <a:rPr sz="2400" i="1" spc="-5" dirty="0">
                <a:latin typeface="Calibri"/>
                <a:cs typeface="Calibri"/>
              </a:rPr>
              <a:t>number</a:t>
            </a:r>
            <a:r>
              <a:rPr lang="en-AU" sz="2400" i="1" spc="-5" dirty="0">
                <a:latin typeface="Calibri"/>
                <a:cs typeface="Calibri"/>
              </a:rPr>
              <a:t>.</a:t>
            </a:r>
          </a:p>
          <a:p>
            <a:pPr marL="344488" indent="-331788">
              <a:lnSpc>
                <a:spcPct val="100000"/>
              </a:lnSpc>
              <a:buFont typeface="Arial" panose="020B0604020202020204" pitchFamily="34" charset="0"/>
              <a:buChar char="•"/>
              <a:tabLst>
                <a:tab pos="217804" algn="l"/>
              </a:tabLst>
            </a:pPr>
            <a:endParaRPr sz="2400" dirty="0">
              <a:latin typeface="Calibri"/>
              <a:cs typeface="Calibri"/>
            </a:endParaRPr>
          </a:p>
          <a:p>
            <a:pPr marL="469900" indent="-457200">
              <a:lnSpc>
                <a:spcPct val="100000"/>
              </a:lnSpc>
              <a:spcBef>
                <a:spcPts val="675"/>
              </a:spcBef>
              <a:buFont typeface="Arial" panose="020B0604020202020204" pitchFamily="34" charset="0"/>
              <a:buChar char="•"/>
              <a:tabLst>
                <a:tab pos="217804" algn="l"/>
              </a:tabLst>
            </a:pPr>
            <a:r>
              <a:rPr sz="2400" spc="-5" dirty="0">
                <a:latin typeface="Calibri"/>
                <a:cs typeface="Calibri"/>
              </a:rPr>
              <a:t>Fil</a:t>
            </a:r>
            <a:r>
              <a:rPr sz="2400" dirty="0">
                <a:latin typeface="Calibri"/>
                <a:cs typeface="Calibri"/>
              </a:rPr>
              <a:t>e</a:t>
            </a:r>
            <a:r>
              <a:rPr sz="2400" spc="-5" dirty="0">
                <a:latin typeface="Calibri"/>
                <a:cs typeface="Calibri"/>
              </a:rPr>
              <a:t> forma</a:t>
            </a:r>
            <a:r>
              <a:rPr sz="2400" dirty="0">
                <a:latin typeface="Calibri"/>
                <a:cs typeface="Calibri"/>
              </a:rPr>
              <a:t>t </a:t>
            </a:r>
            <a:r>
              <a:rPr sz="2400" spc="-5" dirty="0">
                <a:latin typeface="Calibri"/>
                <a:cs typeface="Calibri"/>
              </a:rPr>
              <a:t>details:</a:t>
            </a:r>
            <a:endParaRPr sz="2400" dirty="0">
              <a:latin typeface="Calibri"/>
              <a:cs typeface="Calibri"/>
            </a:endParaRPr>
          </a:p>
          <a:p>
            <a:pPr marL="255270">
              <a:lnSpc>
                <a:spcPct val="100000"/>
              </a:lnSpc>
              <a:spcBef>
                <a:spcPts val="675"/>
              </a:spcBef>
            </a:pPr>
            <a:r>
              <a:rPr sz="2800" b="1" dirty="0">
                <a:latin typeface="Calibri"/>
                <a:cs typeface="Calibri"/>
              </a:rPr>
              <a:t>- </a:t>
            </a:r>
            <a:r>
              <a:rPr sz="2300" spc="-5" dirty="0">
                <a:latin typeface="Calibri"/>
                <a:cs typeface="Calibri"/>
              </a:rPr>
              <a:t>The</a:t>
            </a:r>
            <a:r>
              <a:rPr sz="2300" dirty="0">
                <a:latin typeface="Calibri"/>
                <a:cs typeface="Calibri"/>
              </a:rPr>
              <a:t> first</a:t>
            </a:r>
            <a:r>
              <a:rPr sz="2300" spc="-5" dirty="0">
                <a:latin typeface="Calibri"/>
                <a:cs typeface="Calibri"/>
              </a:rPr>
              <a:t> nam</a:t>
            </a:r>
            <a:r>
              <a:rPr sz="2300" dirty="0">
                <a:latin typeface="Calibri"/>
                <a:cs typeface="Calibri"/>
              </a:rPr>
              <a:t>e</a:t>
            </a:r>
            <a:r>
              <a:rPr sz="2300" spc="-5" dirty="0">
                <a:latin typeface="Calibri"/>
                <a:cs typeface="Calibri"/>
              </a:rPr>
              <a:t> an</a:t>
            </a:r>
            <a:r>
              <a:rPr sz="2300" dirty="0">
                <a:latin typeface="Calibri"/>
                <a:cs typeface="Calibri"/>
              </a:rPr>
              <a:t>d</a:t>
            </a:r>
            <a:r>
              <a:rPr sz="2300" spc="-5" dirty="0">
                <a:latin typeface="Calibri"/>
                <a:cs typeface="Calibri"/>
              </a:rPr>
              <a:t> th</a:t>
            </a:r>
            <a:r>
              <a:rPr sz="2300" dirty="0">
                <a:latin typeface="Calibri"/>
                <a:cs typeface="Calibri"/>
              </a:rPr>
              <a:t>e</a:t>
            </a:r>
            <a:r>
              <a:rPr sz="2300" spc="-5" dirty="0">
                <a:latin typeface="Calibri"/>
                <a:cs typeface="Calibri"/>
              </a:rPr>
              <a:t> las</a:t>
            </a:r>
            <a:r>
              <a:rPr sz="2300" dirty="0">
                <a:latin typeface="Calibri"/>
                <a:cs typeface="Calibri"/>
              </a:rPr>
              <a:t>t </a:t>
            </a:r>
            <a:r>
              <a:rPr sz="2300" spc="-5" dirty="0">
                <a:latin typeface="Calibri"/>
                <a:cs typeface="Calibri"/>
              </a:rPr>
              <a:t>nam</a:t>
            </a:r>
            <a:r>
              <a:rPr sz="2300" dirty="0">
                <a:latin typeface="Calibri"/>
                <a:cs typeface="Calibri"/>
              </a:rPr>
              <a:t>e</a:t>
            </a:r>
            <a:r>
              <a:rPr sz="2300" spc="-5" dirty="0">
                <a:latin typeface="Calibri"/>
                <a:cs typeface="Calibri"/>
              </a:rPr>
              <a:t> are </a:t>
            </a:r>
            <a:r>
              <a:rPr sz="2300" dirty="0">
                <a:latin typeface="Calibri"/>
                <a:cs typeface="Calibri"/>
              </a:rPr>
              <a:t>separated</a:t>
            </a:r>
            <a:r>
              <a:rPr sz="2300" spc="-5" dirty="0">
                <a:latin typeface="Calibri"/>
                <a:cs typeface="Calibri"/>
              </a:rPr>
              <a:t> b</a:t>
            </a:r>
            <a:r>
              <a:rPr sz="2300" dirty="0">
                <a:latin typeface="Calibri"/>
                <a:cs typeface="Calibri"/>
              </a:rPr>
              <a:t>y</a:t>
            </a:r>
            <a:r>
              <a:rPr sz="2300" spc="-5" dirty="0">
                <a:latin typeface="Calibri"/>
                <a:cs typeface="Calibri"/>
              </a:rPr>
              <a:t> </a:t>
            </a:r>
            <a:r>
              <a:rPr sz="2300" dirty="0">
                <a:latin typeface="Calibri"/>
                <a:cs typeface="Calibri"/>
              </a:rPr>
              <a:t>a </a:t>
            </a:r>
            <a:r>
              <a:rPr sz="2300" spc="-5" dirty="0">
                <a:latin typeface="Calibri"/>
                <a:cs typeface="Calibri"/>
              </a:rPr>
              <a:t>blank</a:t>
            </a:r>
            <a:r>
              <a:rPr lang="en-AU" sz="2300" spc="-5" dirty="0">
                <a:latin typeface="Calibri"/>
                <a:cs typeface="Calibri"/>
              </a:rPr>
              <a:t>.</a:t>
            </a:r>
            <a:endParaRPr sz="2300" dirty="0">
              <a:latin typeface="Calibri"/>
              <a:cs typeface="Calibri"/>
            </a:endParaRPr>
          </a:p>
          <a:p>
            <a:pPr marL="515620" indent="-229870">
              <a:lnSpc>
                <a:spcPct val="100000"/>
              </a:lnSpc>
              <a:spcBef>
                <a:spcPts val="590"/>
              </a:spcBef>
              <a:buFont typeface="Calibri"/>
              <a:buChar char="−"/>
              <a:tabLst>
                <a:tab pos="515620" algn="l"/>
              </a:tabLst>
            </a:pPr>
            <a:r>
              <a:rPr sz="2300" dirty="0">
                <a:latin typeface="Calibri"/>
                <a:cs typeface="Calibri"/>
              </a:rPr>
              <a:t>ID</a:t>
            </a:r>
            <a:r>
              <a:rPr sz="2300" spc="-10" dirty="0">
                <a:latin typeface="Calibri"/>
                <a:cs typeface="Calibri"/>
              </a:rPr>
              <a:t> </a:t>
            </a:r>
            <a:r>
              <a:rPr sz="2300" spc="-5" dirty="0">
                <a:latin typeface="Calibri"/>
                <a:cs typeface="Calibri"/>
              </a:rPr>
              <a:t>Number</a:t>
            </a:r>
            <a:r>
              <a:rPr sz="2300" spc="-15" dirty="0">
                <a:latin typeface="Calibri"/>
                <a:cs typeface="Calibri"/>
              </a:rPr>
              <a:t> </a:t>
            </a:r>
            <a:r>
              <a:rPr sz="2300" spc="-5" dirty="0">
                <a:latin typeface="Calibri"/>
                <a:cs typeface="Calibri"/>
              </a:rPr>
              <a:t>f</a:t>
            </a:r>
            <a:r>
              <a:rPr lang="en-AU" sz="2300" spc="-5" dirty="0">
                <a:latin typeface="Calibri"/>
                <a:cs typeface="Calibri"/>
              </a:rPr>
              <a:t>o</a:t>
            </a:r>
            <a:r>
              <a:rPr sz="2300" spc="-5" dirty="0" err="1">
                <a:latin typeface="Calibri"/>
                <a:cs typeface="Calibri"/>
              </a:rPr>
              <a:t>llow</a:t>
            </a:r>
            <a:r>
              <a:rPr sz="2300" dirty="0" err="1">
                <a:latin typeface="Calibri"/>
                <a:cs typeface="Calibri"/>
              </a:rPr>
              <a:t>s</a:t>
            </a:r>
            <a:r>
              <a:rPr sz="2300" spc="-10" dirty="0">
                <a:latin typeface="Calibri"/>
                <a:cs typeface="Calibri"/>
              </a:rPr>
              <a:t> </a:t>
            </a:r>
            <a:r>
              <a:rPr sz="2300" spc="-5" dirty="0">
                <a:latin typeface="Calibri"/>
                <a:cs typeface="Calibri"/>
              </a:rPr>
              <a:t>th</a:t>
            </a:r>
            <a:r>
              <a:rPr sz="2300" dirty="0">
                <a:latin typeface="Calibri"/>
                <a:cs typeface="Calibri"/>
              </a:rPr>
              <a:t>e</a:t>
            </a:r>
            <a:r>
              <a:rPr sz="2300" spc="-5" dirty="0">
                <a:latin typeface="Calibri"/>
                <a:cs typeface="Calibri"/>
              </a:rPr>
              <a:t> las</a:t>
            </a:r>
            <a:r>
              <a:rPr sz="2300" dirty="0">
                <a:latin typeface="Calibri"/>
                <a:cs typeface="Calibri"/>
              </a:rPr>
              <a:t>t </a:t>
            </a:r>
            <a:r>
              <a:rPr sz="2300" spc="-5" dirty="0">
                <a:latin typeface="Calibri"/>
                <a:cs typeface="Calibri"/>
              </a:rPr>
              <a:t>nam</a:t>
            </a:r>
            <a:r>
              <a:rPr sz="2300" dirty="0">
                <a:latin typeface="Calibri"/>
                <a:cs typeface="Calibri"/>
              </a:rPr>
              <a:t>e</a:t>
            </a:r>
            <a:r>
              <a:rPr sz="2300" spc="-5" dirty="0">
                <a:latin typeface="Calibri"/>
                <a:cs typeface="Calibri"/>
              </a:rPr>
              <a:t> an</a:t>
            </a:r>
            <a:r>
              <a:rPr sz="2300" dirty="0">
                <a:latin typeface="Calibri"/>
                <a:cs typeface="Calibri"/>
              </a:rPr>
              <a:t>d</a:t>
            </a:r>
            <a:r>
              <a:rPr sz="2300" spc="-5" dirty="0">
                <a:latin typeface="Calibri"/>
                <a:cs typeface="Calibri"/>
              </a:rPr>
              <a:t> </a:t>
            </a:r>
            <a:r>
              <a:rPr sz="2300" dirty="0">
                <a:latin typeface="Calibri"/>
                <a:cs typeface="Calibri"/>
              </a:rPr>
              <a:t>is</a:t>
            </a:r>
            <a:r>
              <a:rPr sz="2300" spc="-5" dirty="0">
                <a:latin typeface="Calibri"/>
                <a:cs typeface="Calibri"/>
              </a:rPr>
              <a:t> </a:t>
            </a:r>
            <a:r>
              <a:rPr sz="2300" dirty="0">
                <a:latin typeface="Calibri"/>
                <a:cs typeface="Calibri"/>
              </a:rPr>
              <a:t>separated</a:t>
            </a:r>
            <a:r>
              <a:rPr sz="2300" spc="-5" dirty="0">
                <a:latin typeface="Calibri"/>
                <a:cs typeface="Calibri"/>
              </a:rPr>
              <a:t> </a:t>
            </a:r>
            <a:r>
              <a:rPr sz="2300" dirty="0">
                <a:latin typeface="Calibri"/>
                <a:cs typeface="Calibri"/>
              </a:rPr>
              <a:t>by</a:t>
            </a:r>
            <a:r>
              <a:rPr sz="2300" spc="-5" dirty="0">
                <a:latin typeface="Calibri"/>
                <a:cs typeface="Calibri"/>
              </a:rPr>
              <a:t> </a:t>
            </a:r>
            <a:r>
              <a:rPr sz="2300" dirty="0">
                <a:latin typeface="Calibri"/>
                <a:cs typeface="Calibri"/>
              </a:rPr>
              <a:t>tab</a:t>
            </a:r>
            <a:r>
              <a:rPr lang="en-AU" sz="2300" dirty="0">
                <a:latin typeface="Calibri"/>
                <a:cs typeface="Calibri"/>
              </a:rPr>
              <a:t>.</a:t>
            </a:r>
            <a:endParaRPr sz="2300" dirty="0">
              <a:latin typeface="Calibri"/>
              <a:cs typeface="Calibri"/>
            </a:endParaRPr>
          </a:p>
          <a:p>
            <a:pPr marL="516255" indent="-230504">
              <a:lnSpc>
                <a:spcPct val="100000"/>
              </a:lnSpc>
              <a:spcBef>
                <a:spcPts val="570"/>
              </a:spcBef>
              <a:buFont typeface="Calibri"/>
              <a:buChar char="−"/>
              <a:tabLst>
                <a:tab pos="516890" algn="l"/>
              </a:tabLst>
            </a:pPr>
            <a:r>
              <a:rPr sz="2300" spc="-5" dirty="0">
                <a:latin typeface="Calibri"/>
                <a:cs typeface="Calibri"/>
              </a:rPr>
              <a:t>Eac</a:t>
            </a:r>
            <a:r>
              <a:rPr sz="2300" dirty="0">
                <a:latin typeface="Calibri"/>
                <a:cs typeface="Calibri"/>
              </a:rPr>
              <a:t>h</a:t>
            </a:r>
            <a:r>
              <a:rPr sz="2300" spc="-5" dirty="0">
                <a:latin typeface="Calibri"/>
                <a:cs typeface="Calibri"/>
              </a:rPr>
              <a:t> studen</a:t>
            </a:r>
            <a:r>
              <a:rPr sz="2300" dirty="0">
                <a:latin typeface="Calibri"/>
                <a:cs typeface="Calibri"/>
              </a:rPr>
              <a:t>t</a:t>
            </a:r>
            <a:r>
              <a:rPr sz="2300" spc="5" dirty="0">
                <a:latin typeface="Calibri"/>
                <a:cs typeface="Calibri"/>
              </a:rPr>
              <a:t> </a:t>
            </a:r>
            <a:r>
              <a:rPr sz="2300" spc="-5" dirty="0">
                <a:latin typeface="Calibri"/>
                <a:cs typeface="Calibri"/>
              </a:rPr>
              <a:t>Inf</a:t>
            </a:r>
            <a:r>
              <a:rPr sz="2300" dirty="0">
                <a:latin typeface="Calibri"/>
                <a:cs typeface="Calibri"/>
              </a:rPr>
              <a:t>o</a:t>
            </a:r>
            <a:r>
              <a:rPr sz="2300" spc="-5" dirty="0">
                <a:latin typeface="Calibri"/>
                <a:cs typeface="Calibri"/>
              </a:rPr>
              <a:t> start</a:t>
            </a:r>
            <a:r>
              <a:rPr sz="2300" dirty="0">
                <a:latin typeface="Calibri"/>
                <a:cs typeface="Calibri"/>
              </a:rPr>
              <a:t>s</a:t>
            </a:r>
            <a:r>
              <a:rPr sz="2300" spc="-10" dirty="0">
                <a:latin typeface="Calibri"/>
                <a:cs typeface="Calibri"/>
              </a:rPr>
              <a:t> </a:t>
            </a:r>
            <a:r>
              <a:rPr sz="2300" spc="-5" dirty="0">
                <a:latin typeface="Calibri"/>
                <a:cs typeface="Calibri"/>
              </a:rPr>
              <a:t>fro</a:t>
            </a:r>
            <a:r>
              <a:rPr sz="2300" dirty="0">
                <a:latin typeface="Calibri"/>
                <a:cs typeface="Calibri"/>
              </a:rPr>
              <a:t>m</a:t>
            </a:r>
            <a:r>
              <a:rPr sz="2300" spc="-10" dirty="0">
                <a:latin typeface="Calibri"/>
                <a:cs typeface="Calibri"/>
              </a:rPr>
              <a:t> </a:t>
            </a:r>
            <a:r>
              <a:rPr sz="2300" dirty="0">
                <a:latin typeface="Calibri"/>
                <a:cs typeface="Calibri"/>
              </a:rPr>
              <a:t>a</a:t>
            </a:r>
            <a:r>
              <a:rPr sz="2300" spc="-10" dirty="0">
                <a:latin typeface="Calibri"/>
                <a:cs typeface="Calibri"/>
              </a:rPr>
              <a:t> ne</a:t>
            </a:r>
            <a:r>
              <a:rPr sz="2300" spc="-5" dirty="0">
                <a:latin typeface="Calibri"/>
                <a:cs typeface="Calibri"/>
              </a:rPr>
              <a:t>w</a:t>
            </a:r>
            <a:r>
              <a:rPr sz="2300" dirty="0">
                <a:latin typeface="Calibri"/>
                <a:cs typeface="Calibri"/>
              </a:rPr>
              <a:t> </a:t>
            </a:r>
            <a:r>
              <a:rPr sz="2300" spc="-5" dirty="0">
                <a:latin typeface="Calibri"/>
                <a:cs typeface="Calibri"/>
              </a:rPr>
              <a:t>line</a:t>
            </a:r>
            <a:r>
              <a:rPr lang="en-AU" sz="2300" spc="-5" dirty="0">
                <a:latin typeface="Calibri"/>
                <a:cs typeface="Calibri"/>
              </a:rPr>
              <a:t>.</a:t>
            </a:r>
            <a:endParaRPr sz="2300" dirty="0">
              <a:latin typeface="Calibri"/>
              <a:cs typeface="Calibri"/>
            </a:endParaRPr>
          </a:p>
        </p:txBody>
      </p:sp>
      <p:sp>
        <p:nvSpPr>
          <p:cNvPr id="4" name="object 4"/>
          <p:cNvSpPr txBox="1"/>
          <p:nvPr/>
        </p:nvSpPr>
        <p:spPr>
          <a:xfrm>
            <a:off x="1220858" y="5530296"/>
            <a:ext cx="1701800" cy="1009650"/>
          </a:xfrm>
          <a:prstGeom prst="rect">
            <a:avLst/>
          </a:prstGeom>
        </p:spPr>
        <p:txBody>
          <a:bodyPr vert="horz" wrap="square" lIns="0" tIns="0" rIns="0" bIns="0" rtlCol="0">
            <a:spAutoFit/>
          </a:bodyPr>
          <a:lstStyle/>
          <a:p>
            <a:pPr marL="12700" marR="5080">
              <a:lnSpc>
                <a:spcPct val="119700"/>
              </a:lnSpc>
            </a:pPr>
            <a:r>
              <a:rPr sz="2000" spc="-5" dirty="0">
                <a:solidFill>
                  <a:srgbClr val="00339A"/>
                </a:solidFill>
                <a:latin typeface="Courier New"/>
                <a:cs typeface="Courier New"/>
              </a:rPr>
              <a:t>Tom Green Peter Stone Dan Smith</a:t>
            </a:r>
            <a:endParaRPr sz="2000">
              <a:latin typeface="Courier New"/>
              <a:cs typeface="Courier New"/>
            </a:endParaRPr>
          </a:p>
        </p:txBody>
      </p:sp>
      <p:sp>
        <p:nvSpPr>
          <p:cNvPr id="5" name="object 5"/>
          <p:cNvSpPr txBox="1"/>
          <p:nvPr/>
        </p:nvSpPr>
        <p:spPr>
          <a:xfrm>
            <a:off x="2933593" y="5530296"/>
            <a:ext cx="1397000" cy="1009650"/>
          </a:xfrm>
          <a:prstGeom prst="rect">
            <a:avLst/>
          </a:prstGeom>
        </p:spPr>
        <p:txBody>
          <a:bodyPr vert="horz" wrap="square" lIns="0" tIns="0" rIns="0" bIns="0" rtlCol="0">
            <a:spAutoFit/>
          </a:bodyPr>
          <a:lstStyle/>
          <a:p>
            <a:pPr marL="12700">
              <a:lnSpc>
                <a:spcPct val="100000"/>
              </a:lnSpc>
            </a:pPr>
            <a:r>
              <a:rPr sz="2000" spc="-5" dirty="0">
                <a:solidFill>
                  <a:srgbClr val="00339A"/>
                </a:solidFill>
                <a:latin typeface="Courier New"/>
                <a:cs typeface="Courier New"/>
              </a:rPr>
              <a:t>345975</a:t>
            </a:r>
            <a:endParaRPr sz="2000">
              <a:latin typeface="Courier New"/>
              <a:cs typeface="Courier New"/>
            </a:endParaRPr>
          </a:p>
          <a:p>
            <a:pPr marL="469265">
              <a:lnSpc>
                <a:spcPct val="100000"/>
              </a:lnSpc>
              <a:spcBef>
                <a:spcPts val="470"/>
              </a:spcBef>
            </a:pPr>
            <a:r>
              <a:rPr sz="2000" spc="-5" dirty="0">
                <a:solidFill>
                  <a:srgbClr val="00339A"/>
                </a:solidFill>
                <a:latin typeface="Courier New"/>
                <a:cs typeface="Courier New"/>
              </a:rPr>
              <a:t>140056</a:t>
            </a:r>
            <a:endParaRPr sz="2000">
              <a:latin typeface="Courier New"/>
              <a:cs typeface="Courier New"/>
            </a:endParaRPr>
          </a:p>
          <a:p>
            <a:pPr marL="12700">
              <a:lnSpc>
                <a:spcPct val="100000"/>
              </a:lnSpc>
              <a:spcBef>
                <a:spcPts val="470"/>
              </a:spcBef>
            </a:pPr>
            <a:r>
              <a:rPr sz="2000" spc="-5" dirty="0">
                <a:solidFill>
                  <a:srgbClr val="00339A"/>
                </a:solidFill>
                <a:latin typeface="Courier New"/>
                <a:cs typeface="Courier New"/>
              </a:rPr>
              <a:t>573001</a:t>
            </a:r>
            <a:endParaRPr sz="2000">
              <a:latin typeface="Courier New"/>
              <a:cs typeface="Courier New"/>
            </a:endParaRPr>
          </a:p>
        </p:txBody>
      </p:sp>
      <p:sp>
        <p:nvSpPr>
          <p:cNvPr id="6" name="Rectangle 5">
            <a:extLst>
              <a:ext uri="{FF2B5EF4-FFF2-40B4-BE49-F238E27FC236}">
                <a16:creationId xmlns:a16="http://schemas.microsoft.com/office/drawing/2014/main" id="{E33038A1-FAC0-4688-88B8-126CB6E6631B}"/>
              </a:ext>
            </a:extLst>
          </p:cNvPr>
          <p:cNvSpPr/>
          <p:nvPr/>
        </p:nvSpPr>
        <p:spPr>
          <a:xfrm>
            <a:off x="187739" y="4848225"/>
            <a:ext cx="1362552" cy="461665"/>
          </a:xfrm>
          <a:prstGeom prst="rect">
            <a:avLst/>
          </a:prstGeom>
        </p:spPr>
        <p:txBody>
          <a:bodyPr wrap="none">
            <a:spAutoFit/>
          </a:bodyPr>
          <a:lstStyle/>
          <a:p>
            <a:pPr marL="12700">
              <a:lnSpc>
                <a:spcPct val="100000"/>
              </a:lnSpc>
              <a:spcBef>
                <a:spcPts val="1655"/>
              </a:spcBef>
            </a:pPr>
            <a:r>
              <a:rPr lang="en-US" sz="2400" b="1" spc="-5" dirty="0">
                <a:cs typeface="Calibri"/>
              </a:rPr>
              <a:t>Example:</a:t>
            </a:r>
            <a:endParaRPr lang="en-US" sz="2400" dirty="0">
              <a:cs typeface="Calibri"/>
            </a:endParaRPr>
          </a:p>
        </p:txBody>
      </p:sp>
    </p:spTree>
    <p:extLst>
      <p:ext uri="{BB962C8B-B14F-4D97-AF65-F5344CB8AC3E}">
        <p14:creationId xmlns:p14="http://schemas.microsoft.com/office/powerpoint/2010/main" val="1126706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5520" y="154139"/>
            <a:ext cx="5584825" cy="558800"/>
          </a:xfrm>
          <a:prstGeom prst="rect">
            <a:avLst/>
          </a:prstGeom>
        </p:spPr>
        <p:txBody>
          <a:bodyPr vert="horz" wrap="square" lIns="0" tIns="0" rIns="0" bIns="0" rtlCol="0">
            <a:spAutoFit/>
          </a:bodyPr>
          <a:lstStyle/>
          <a:p>
            <a:pPr marL="12700">
              <a:lnSpc>
                <a:spcPct val="100000"/>
              </a:lnSpc>
            </a:pPr>
            <a:r>
              <a:rPr spc="-5" dirty="0"/>
              <a:t>Reading</a:t>
            </a:r>
            <a:r>
              <a:rPr spc="10" dirty="0"/>
              <a:t> </a:t>
            </a:r>
            <a:r>
              <a:rPr spc="-5" dirty="0"/>
              <a:t>Formatted</a:t>
            </a:r>
            <a:r>
              <a:rPr spc="20" dirty="0"/>
              <a:t> </a:t>
            </a:r>
            <a:r>
              <a:rPr spc="-5" dirty="0"/>
              <a:t>Data</a:t>
            </a:r>
          </a:p>
        </p:txBody>
      </p:sp>
      <p:sp>
        <p:nvSpPr>
          <p:cNvPr id="3" name="object 3"/>
          <p:cNvSpPr txBox="1"/>
          <p:nvPr/>
        </p:nvSpPr>
        <p:spPr>
          <a:xfrm>
            <a:off x="1438027" y="1769764"/>
            <a:ext cx="6990080" cy="1946687"/>
          </a:xfrm>
          <a:prstGeom prst="rect">
            <a:avLst/>
          </a:prstGeom>
        </p:spPr>
        <p:txBody>
          <a:bodyPr vert="horz" wrap="square" lIns="0" tIns="0" rIns="0" bIns="0" rtlCol="0">
            <a:spAutoFit/>
          </a:bodyPr>
          <a:lstStyle/>
          <a:p>
            <a:pPr marL="12700">
              <a:lnSpc>
                <a:spcPct val="100000"/>
              </a:lnSpc>
            </a:pPr>
            <a:r>
              <a:rPr sz="1800" spc="-5" dirty="0">
                <a:solidFill>
                  <a:srgbClr val="0000FF"/>
                </a:solidFill>
                <a:latin typeface="Courier New"/>
                <a:cs typeface="Courier New"/>
              </a:rPr>
              <a:t>in</a:t>
            </a:r>
            <a:r>
              <a:rPr sz="1800" dirty="0">
                <a:solidFill>
                  <a:srgbClr val="0000FF"/>
                </a:solidFill>
                <a:latin typeface="Courier New"/>
                <a:cs typeface="Courier New"/>
              </a:rPr>
              <a:t>t</a:t>
            </a:r>
            <a:r>
              <a:rPr sz="1800" spc="-15" dirty="0">
                <a:solidFill>
                  <a:srgbClr val="0000FF"/>
                </a:solidFill>
                <a:latin typeface="Courier New"/>
                <a:cs typeface="Courier New"/>
              </a:rPr>
              <a:t> </a:t>
            </a:r>
            <a:r>
              <a:rPr sz="1800" spc="-5" dirty="0">
                <a:latin typeface="Courier New"/>
                <a:cs typeface="Courier New"/>
              </a:rPr>
              <a:t>readData</a:t>
            </a:r>
            <a:r>
              <a:rPr sz="1800" dirty="0">
                <a:latin typeface="Courier New"/>
                <a:cs typeface="Courier New"/>
              </a:rPr>
              <a:t>(</a:t>
            </a:r>
            <a:r>
              <a:rPr sz="1800" spc="-15" dirty="0">
                <a:latin typeface="Courier New"/>
                <a:cs typeface="Courier New"/>
              </a:rPr>
              <a:t> </a:t>
            </a:r>
            <a:r>
              <a:rPr sz="1800" spc="-5" dirty="0">
                <a:latin typeface="Courier New"/>
                <a:cs typeface="Courier New"/>
              </a:rPr>
              <a:t>ifstream</a:t>
            </a:r>
            <a:r>
              <a:rPr sz="1800" dirty="0">
                <a:latin typeface="Courier New"/>
                <a:cs typeface="Courier New"/>
              </a:rPr>
              <a:t>&amp;</a:t>
            </a:r>
            <a:r>
              <a:rPr sz="1800" spc="-15" dirty="0">
                <a:latin typeface="Courier New"/>
                <a:cs typeface="Courier New"/>
              </a:rPr>
              <a:t> </a:t>
            </a:r>
            <a:r>
              <a:rPr sz="1800" spc="-5" dirty="0">
                <a:latin typeface="Courier New"/>
                <a:cs typeface="Courier New"/>
              </a:rPr>
              <a:t>inFile</a:t>
            </a:r>
            <a:r>
              <a:rPr sz="1800" dirty="0">
                <a:latin typeface="Courier New"/>
                <a:cs typeface="Courier New"/>
              </a:rPr>
              <a:t>, </a:t>
            </a:r>
            <a:r>
              <a:rPr lang="en-US" sz="1800" spc="-10" dirty="0" err="1">
                <a:solidFill>
                  <a:srgbClr val="0000FF"/>
                </a:solidFill>
                <a:latin typeface="Courier New"/>
                <a:cs typeface="Courier New"/>
              </a:rPr>
              <a:t>record_t</a:t>
            </a:r>
            <a:r>
              <a:rPr sz="1800" dirty="0">
                <a:latin typeface="Courier New"/>
                <a:cs typeface="Courier New"/>
              </a:rPr>
              <a:t>&amp;</a:t>
            </a:r>
            <a:r>
              <a:rPr sz="1800" spc="-10" dirty="0">
                <a:latin typeface="Courier New"/>
                <a:cs typeface="Courier New"/>
              </a:rPr>
              <a:t> studen</a:t>
            </a:r>
            <a:r>
              <a:rPr sz="1800" dirty="0">
                <a:latin typeface="Courier New"/>
                <a:cs typeface="Courier New"/>
              </a:rPr>
              <a:t>t</a:t>
            </a:r>
            <a:r>
              <a:rPr sz="1800" spc="-10" dirty="0">
                <a:latin typeface="Courier New"/>
                <a:cs typeface="Courier New"/>
              </a:rPr>
              <a:t> </a:t>
            </a:r>
            <a:r>
              <a:rPr sz="1800" dirty="0">
                <a:latin typeface="Courier New"/>
                <a:cs typeface="Courier New"/>
              </a:rPr>
              <a:t>)</a:t>
            </a:r>
          </a:p>
          <a:p>
            <a:pPr marL="12700">
              <a:lnSpc>
                <a:spcPct val="100000"/>
              </a:lnSpc>
              <a:spcBef>
                <a:spcPts val="5"/>
              </a:spcBef>
            </a:pPr>
            <a:r>
              <a:rPr sz="1800" dirty="0">
                <a:latin typeface="Courier New"/>
                <a:cs typeface="Courier New"/>
              </a:rPr>
              <a:t>{</a:t>
            </a:r>
          </a:p>
          <a:p>
            <a:pPr marL="422275">
              <a:lnSpc>
                <a:spcPct val="100000"/>
              </a:lnSpc>
            </a:pPr>
            <a:r>
              <a:rPr sz="1800" spc="-5" dirty="0">
                <a:latin typeface="Courier New"/>
                <a:cs typeface="Courier New"/>
              </a:rPr>
              <a:t>strin</a:t>
            </a:r>
            <a:r>
              <a:rPr sz="1800" dirty="0">
                <a:latin typeface="Courier New"/>
                <a:cs typeface="Courier New"/>
              </a:rPr>
              <a:t>g</a:t>
            </a:r>
            <a:r>
              <a:rPr sz="1800" spc="-15" dirty="0">
                <a:latin typeface="Courier New"/>
                <a:cs typeface="Courier New"/>
              </a:rPr>
              <a:t> </a:t>
            </a:r>
            <a:r>
              <a:rPr sz="1800" spc="-5" dirty="0">
                <a:latin typeface="Courier New"/>
                <a:cs typeface="Courier New"/>
              </a:rPr>
              <a:t>nameFirst</a:t>
            </a:r>
            <a:r>
              <a:rPr sz="1800" dirty="0">
                <a:latin typeface="Courier New"/>
                <a:cs typeface="Courier New"/>
              </a:rPr>
              <a:t>,</a:t>
            </a:r>
            <a:r>
              <a:rPr sz="1800" spc="-15" dirty="0">
                <a:latin typeface="Courier New"/>
                <a:cs typeface="Courier New"/>
              </a:rPr>
              <a:t> </a:t>
            </a:r>
            <a:r>
              <a:rPr sz="1800" spc="-5" dirty="0">
                <a:latin typeface="Courier New"/>
                <a:cs typeface="Courier New"/>
              </a:rPr>
              <a:t>nameLast</a:t>
            </a:r>
            <a:r>
              <a:rPr sz="1800" dirty="0">
                <a:latin typeface="Courier New"/>
                <a:cs typeface="Courier New"/>
              </a:rPr>
              <a:t>,</a:t>
            </a:r>
            <a:r>
              <a:rPr sz="1800" spc="-15" dirty="0">
                <a:latin typeface="Courier New"/>
                <a:cs typeface="Courier New"/>
              </a:rPr>
              <a:t> </a:t>
            </a:r>
            <a:r>
              <a:rPr sz="1800" spc="-5" dirty="0">
                <a:latin typeface="Courier New"/>
                <a:cs typeface="Courier New"/>
              </a:rPr>
              <a:t>id=“”;</a:t>
            </a:r>
            <a:endParaRPr sz="1800" dirty="0">
              <a:latin typeface="Courier New"/>
              <a:cs typeface="Courier New"/>
            </a:endParaRPr>
          </a:p>
          <a:p>
            <a:pPr>
              <a:lnSpc>
                <a:spcPct val="100000"/>
              </a:lnSpc>
              <a:spcBef>
                <a:spcPts val="38"/>
              </a:spcBef>
            </a:pPr>
            <a:endParaRPr sz="1850" dirty="0">
              <a:latin typeface="Times New Roman"/>
              <a:cs typeface="Times New Roman"/>
            </a:endParaRPr>
          </a:p>
          <a:p>
            <a:pPr marL="422275">
              <a:lnSpc>
                <a:spcPct val="100000"/>
              </a:lnSpc>
            </a:pPr>
            <a:r>
              <a:rPr sz="1800" spc="-10" dirty="0">
                <a:solidFill>
                  <a:srgbClr val="0000FF"/>
                </a:solidFill>
                <a:latin typeface="Courier New"/>
                <a:cs typeface="Courier New"/>
              </a:rPr>
              <a:t>do</a:t>
            </a:r>
            <a:endParaRPr sz="1800" dirty="0">
              <a:latin typeface="Courier New"/>
              <a:cs typeface="Courier New"/>
            </a:endParaRPr>
          </a:p>
          <a:p>
            <a:pPr marL="695325">
              <a:lnSpc>
                <a:spcPct val="100000"/>
              </a:lnSpc>
            </a:pPr>
            <a:r>
              <a:rPr sz="1800" spc="-5" dirty="0">
                <a:latin typeface="Courier New"/>
                <a:cs typeface="Courier New"/>
              </a:rPr>
              <a:t>inFile&gt;&gt;nameFirst&gt;&gt;nameLast&gt;&gt;id;</a:t>
            </a:r>
            <a:endParaRPr sz="1800" dirty="0">
              <a:latin typeface="Courier New"/>
              <a:cs typeface="Courier New"/>
            </a:endParaRPr>
          </a:p>
          <a:p>
            <a:pPr marL="422275">
              <a:lnSpc>
                <a:spcPct val="100000"/>
              </a:lnSpc>
              <a:spcBef>
                <a:spcPts val="5"/>
              </a:spcBef>
            </a:pPr>
            <a:r>
              <a:rPr sz="1800" spc="-5" dirty="0">
                <a:solidFill>
                  <a:srgbClr val="0000FF"/>
                </a:solidFill>
                <a:latin typeface="Courier New"/>
                <a:cs typeface="Courier New"/>
              </a:rPr>
              <a:t>whil</a:t>
            </a:r>
            <a:r>
              <a:rPr sz="1800" spc="-10" dirty="0">
                <a:solidFill>
                  <a:srgbClr val="0000FF"/>
                </a:solidFill>
                <a:latin typeface="Courier New"/>
                <a:cs typeface="Courier New"/>
              </a:rPr>
              <a:t>e</a:t>
            </a:r>
            <a:r>
              <a:rPr sz="1800" dirty="0">
                <a:latin typeface="Courier New"/>
                <a:cs typeface="Courier New"/>
              </a:rPr>
              <a:t>(</a:t>
            </a:r>
            <a:r>
              <a:rPr sz="1800" spc="-10" dirty="0">
                <a:latin typeface="Courier New"/>
                <a:cs typeface="Courier New"/>
              </a:rPr>
              <a:t> inFile.good(</a:t>
            </a:r>
            <a:r>
              <a:rPr sz="1800" dirty="0">
                <a:latin typeface="Courier New"/>
                <a:cs typeface="Courier New"/>
              </a:rPr>
              <a:t>)</a:t>
            </a:r>
            <a:r>
              <a:rPr sz="1800" spc="-10" dirty="0">
                <a:latin typeface="Courier New"/>
                <a:cs typeface="Courier New"/>
              </a:rPr>
              <a:t> &amp;</a:t>
            </a:r>
            <a:r>
              <a:rPr sz="1800" dirty="0">
                <a:latin typeface="Courier New"/>
                <a:cs typeface="Courier New"/>
              </a:rPr>
              <a:t>&amp;</a:t>
            </a:r>
            <a:r>
              <a:rPr sz="1800" spc="-10" dirty="0">
                <a:latin typeface="Courier New"/>
                <a:cs typeface="Courier New"/>
              </a:rPr>
              <a:t> i</a:t>
            </a:r>
            <a:r>
              <a:rPr sz="1800" dirty="0">
                <a:latin typeface="Courier New"/>
                <a:cs typeface="Courier New"/>
              </a:rPr>
              <a:t>d</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dirty="0">
                <a:latin typeface="Courier New"/>
                <a:cs typeface="Courier New"/>
              </a:rPr>
              <a:t>"</a:t>
            </a:r>
            <a:r>
              <a:rPr sz="1800" spc="-10" dirty="0">
                <a:solidFill>
                  <a:srgbClr val="00339A"/>
                </a:solidFill>
                <a:latin typeface="Courier New"/>
                <a:cs typeface="Courier New"/>
              </a:rPr>
              <a:t>57300</a:t>
            </a:r>
            <a:r>
              <a:rPr sz="1800" spc="-5" dirty="0">
                <a:solidFill>
                  <a:srgbClr val="00339A"/>
                </a:solidFill>
                <a:latin typeface="Courier New"/>
                <a:cs typeface="Courier New"/>
              </a:rPr>
              <a:t>1</a:t>
            </a:r>
            <a:r>
              <a:rPr sz="1800" dirty="0">
                <a:latin typeface="Courier New"/>
                <a:cs typeface="Courier New"/>
              </a:rPr>
              <a:t>"</a:t>
            </a:r>
            <a:r>
              <a:rPr sz="1800" spc="-10" dirty="0">
                <a:latin typeface="Courier New"/>
                <a:cs typeface="Courier New"/>
              </a:rPr>
              <a:t> );</a:t>
            </a:r>
            <a:endParaRPr sz="1800" dirty="0">
              <a:latin typeface="Courier New"/>
              <a:cs typeface="Courier New"/>
            </a:endParaRPr>
          </a:p>
        </p:txBody>
      </p:sp>
      <p:sp>
        <p:nvSpPr>
          <p:cNvPr id="4" name="object 4"/>
          <p:cNvSpPr txBox="1"/>
          <p:nvPr/>
        </p:nvSpPr>
        <p:spPr>
          <a:xfrm>
            <a:off x="1847998" y="3954642"/>
            <a:ext cx="2482850" cy="830997"/>
          </a:xfrm>
          <a:prstGeom prst="rect">
            <a:avLst/>
          </a:prstGeom>
        </p:spPr>
        <p:txBody>
          <a:bodyPr vert="horz" wrap="square" lIns="0" tIns="0" rIns="0" bIns="0" rtlCol="0">
            <a:spAutoFit/>
          </a:bodyPr>
          <a:lstStyle/>
          <a:p>
            <a:pPr marL="12700" marR="5080">
              <a:lnSpc>
                <a:spcPct val="100000"/>
              </a:lnSpc>
            </a:pPr>
            <a:r>
              <a:rPr sz="1800" spc="-10" dirty="0">
                <a:solidFill>
                  <a:srgbClr val="0000FF"/>
                </a:solidFill>
                <a:latin typeface="Courier New"/>
                <a:cs typeface="Courier New"/>
              </a:rPr>
              <a:t>if</a:t>
            </a:r>
            <a:r>
              <a:rPr sz="1800" spc="-5" dirty="0">
                <a:latin typeface="Courier New"/>
                <a:cs typeface="Courier New"/>
              </a:rPr>
              <a:t>(inFile.fail()) </a:t>
            </a:r>
            <a:r>
              <a:rPr sz="1800" spc="-10" dirty="0">
                <a:solidFill>
                  <a:srgbClr val="0000FF"/>
                </a:solidFill>
                <a:latin typeface="Courier New"/>
                <a:cs typeface="Courier New"/>
              </a:rPr>
              <a:t>if</a:t>
            </a:r>
            <a:r>
              <a:rPr sz="1800" spc="-5" dirty="0">
                <a:latin typeface="Courier New"/>
                <a:cs typeface="Courier New"/>
              </a:rPr>
              <a:t>(inFile.bad()) </a:t>
            </a:r>
            <a:r>
              <a:rPr sz="1800" spc="-10" dirty="0">
                <a:solidFill>
                  <a:srgbClr val="0000FF"/>
                </a:solidFill>
                <a:latin typeface="Courier New"/>
                <a:cs typeface="Courier New"/>
              </a:rPr>
              <a:t>if</a:t>
            </a:r>
            <a:r>
              <a:rPr sz="1800" spc="-10" dirty="0">
                <a:latin typeface="Courier New"/>
                <a:cs typeface="Courier New"/>
              </a:rPr>
              <a:t>(</a:t>
            </a:r>
            <a:r>
              <a:rPr sz="1800" spc="-10" dirty="0" err="1">
                <a:latin typeface="Courier New"/>
                <a:cs typeface="Courier New"/>
              </a:rPr>
              <a:t>inFile.eof</a:t>
            </a:r>
            <a:r>
              <a:rPr sz="1800" spc="-10" dirty="0">
                <a:latin typeface="Courier New"/>
                <a:cs typeface="Courier New"/>
              </a:rPr>
              <a:t>(</a:t>
            </a:r>
            <a:r>
              <a:rPr sz="1800" dirty="0">
                <a:latin typeface="Courier New"/>
                <a:cs typeface="Courier New"/>
              </a:rPr>
              <a:t>)</a:t>
            </a:r>
          </a:p>
        </p:txBody>
      </p:sp>
      <p:sp>
        <p:nvSpPr>
          <p:cNvPr id="5" name="object 5"/>
          <p:cNvSpPr txBox="1"/>
          <p:nvPr/>
        </p:nvSpPr>
        <p:spPr>
          <a:xfrm>
            <a:off x="4442608" y="3954642"/>
            <a:ext cx="1390650" cy="528320"/>
          </a:xfrm>
          <a:prstGeom prst="rect">
            <a:avLst/>
          </a:prstGeom>
        </p:spPr>
        <p:txBody>
          <a:bodyPr vert="horz" wrap="square" lIns="0" tIns="0" rIns="0" bIns="0" rtlCol="0">
            <a:spAutoFit/>
          </a:bodyPr>
          <a:lstStyle/>
          <a:p>
            <a:pPr marL="12700">
              <a:lnSpc>
                <a:spcPct val="100000"/>
              </a:lnSpc>
            </a:pPr>
            <a:r>
              <a:rPr sz="1800" spc="-5" dirty="0">
                <a:solidFill>
                  <a:srgbClr val="0000FF"/>
                </a:solidFill>
                <a:latin typeface="Courier New"/>
                <a:cs typeface="Courier New"/>
              </a:rPr>
              <a:t>retur</a:t>
            </a:r>
            <a:r>
              <a:rPr sz="1800" dirty="0">
                <a:solidFill>
                  <a:srgbClr val="0000FF"/>
                </a:solidFill>
                <a:latin typeface="Courier New"/>
                <a:cs typeface="Courier New"/>
              </a:rPr>
              <a:t>n</a:t>
            </a:r>
            <a:r>
              <a:rPr sz="1800" spc="-15" dirty="0">
                <a:solidFill>
                  <a:srgbClr val="0000FF"/>
                </a:solidFill>
                <a:latin typeface="Courier New"/>
                <a:cs typeface="Courier New"/>
              </a:rPr>
              <a:t> </a:t>
            </a:r>
            <a:r>
              <a:rPr sz="1800" spc="-5" dirty="0">
                <a:latin typeface="Courier New"/>
                <a:cs typeface="Courier New"/>
              </a:rPr>
              <a:t>-1;</a:t>
            </a:r>
            <a:endParaRPr sz="1800">
              <a:latin typeface="Courier New"/>
              <a:cs typeface="Courier New"/>
            </a:endParaRPr>
          </a:p>
          <a:p>
            <a:pPr marL="12700">
              <a:lnSpc>
                <a:spcPct val="100000"/>
              </a:lnSpc>
            </a:pPr>
            <a:r>
              <a:rPr sz="1800" spc="-5" dirty="0">
                <a:solidFill>
                  <a:srgbClr val="0000FF"/>
                </a:solidFill>
                <a:latin typeface="Courier New"/>
                <a:cs typeface="Courier New"/>
              </a:rPr>
              <a:t>retur</a:t>
            </a:r>
            <a:r>
              <a:rPr sz="1800" dirty="0">
                <a:solidFill>
                  <a:srgbClr val="0000FF"/>
                </a:solidFill>
                <a:latin typeface="Courier New"/>
                <a:cs typeface="Courier New"/>
              </a:rPr>
              <a:t>n</a:t>
            </a:r>
            <a:r>
              <a:rPr sz="1800" spc="-15" dirty="0">
                <a:solidFill>
                  <a:srgbClr val="0000FF"/>
                </a:solidFill>
                <a:latin typeface="Courier New"/>
                <a:cs typeface="Courier New"/>
              </a:rPr>
              <a:t> </a:t>
            </a:r>
            <a:r>
              <a:rPr sz="1800" spc="-5" dirty="0">
                <a:latin typeface="Courier New"/>
                <a:cs typeface="Courier New"/>
              </a:rPr>
              <a:t>-2;</a:t>
            </a:r>
            <a:endParaRPr sz="1800">
              <a:latin typeface="Courier New"/>
              <a:cs typeface="Courier New"/>
            </a:endParaRPr>
          </a:p>
        </p:txBody>
      </p:sp>
      <p:sp>
        <p:nvSpPr>
          <p:cNvPr id="6" name="object 6"/>
          <p:cNvSpPr txBox="1"/>
          <p:nvPr/>
        </p:nvSpPr>
        <p:spPr>
          <a:xfrm>
            <a:off x="6217298" y="3954642"/>
            <a:ext cx="2755900" cy="528320"/>
          </a:xfrm>
          <a:prstGeom prst="rect">
            <a:avLst/>
          </a:prstGeom>
        </p:spPr>
        <p:txBody>
          <a:bodyPr vert="horz" wrap="square" lIns="0" tIns="0" rIns="0" bIns="0" rtlCol="0">
            <a:spAutoFit/>
          </a:bodyPr>
          <a:lstStyle/>
          <a:p>
            <a:pPr marL="12700">
              <a:lnSpc>
                <a:spcPct val="100000"/>
              </a:lnSpc>
            </a:pPr>
            <a:r>
              <a:rPr sz="1800" spc="-5" dirty="0">
                <a:solidFill>
                  <a:srgbClr val="008000"/>
                </a:solidFill>
                <a:latin typeface="Courier New"/>
                <a:cs typeface="Courier New"/>
              </a:rPr>
              <a:t>/</a:t>
            </a:r>
            <a:r>
              <a:rPr sz="1800" dirty="0">
                <a:solidFill>
                  <a:srgbClr val="008000"/>
                </a:solidFill>
                <a:latin typeface="Courier New"/>
                <a:cs typeface="Courier New"/>
              </a:rPr>
              <a:t>/</a:t>
            </a:r>
            <a:r>
              <a:rPr sz="1800" spc="-15" dirty="0">
                <a:solidFill>
                  <a:srgbClr val="008000"/>
                </a:solidFill>
                <a:latin typeface="Courier New"/>
                <a:cs typeface="Courier New"/>
              </a:rPr>
              <a:t> </a:t>
            </a:r>
            <a:r>
              <a:rPr sz="1800" spc="-5" dirty="0">
                <a:solidFill>
                  <a:srgbClr val="008000"/>
                </a:solidFill>
                <a:latin typeface="Courier New"/>
                <a:cs typeface="Courier New"/>
              </a:rPr>
              <a:t>invali</a:t>
            </a:r>
            <a:r>
              <a:rPr sz="1800" dirty="0">
                <a:solidFill>
                  <a:srgbClr val="008000"/>
                </a:solidFill>
                <a:latin typeface="Courier New"/>
                <a:cs typeface="Courier New"/>
              </a:rPr>
              <a:t>d</a:t>
            </a:r>
            <a:r>
              <a:rPr sz="1800" spc="-15" dirty="0">
                <a:solidFill>
                  <a:srgbClr val="008000"/>
                </a:solidFill>
                <a:latin typeface="Courier New"/>
                <a:cs typeface="Courier New"/>
              </a:rPr>
              <a:t> </a:t>
            </a:r>
            <a:r>
              <a:rPr sz="1800" spc="-5" dirty="0">
                <a:solidFill>
                  <a:srgbClr val="008000"/>
                </a:solidFill>
                <a:latin typeface="Courier New"/>
                <a:cs typeface="Courier New"/>
              </a:rPr>
              <a:t>character</a:t>
            </a:r>
            <a:endParaRPr sz="1800">
              <a:latin typeface="Courier New"/>
              <a:cs typeface="Courier New"/>
            </a:endParaRPr>
          </a:p>
          <a:p>
            <a:pPr marL="12700">
              <a:lnSpc>
                <a:spcPct val="100000"/>
              </a:lnSpc>
            </a:pPr>
            <a:r>
              <a:rPr sz="1800" spc="-10" dirty="0">
                <a:solidFill>
                  <a:srgbClr val="008000"/>
                </a:solidFill>
                <a:latin typeface="Courier New"/>
                <a:cs typeface="Courier New"/>
              </a:rPr>
              <a:t>/</a:t>
            </a:r>
            <a:r>
              <a:rPr sz="1800" dirty="0">
                <a:solidFill>
                  <a:srgbClr val="008000"/>
                </a:solidFill>
                <a:latin typeface="Courier New"/>
                <a:cs typeface="Courier New"/>
              </a:rPr>
              <a:t>/</a:t>
            </a:r>
            <a:r>
              <a:rPr sz="1800" spc="-10" dirty="0">
                <a:solidFill>
                  <a:srgbClr val="008000"/>
                </a:solidFill>
                <a:latin typeface="Courier New"/>
                <a:cs typeface="Courier New"/>
              </a:rPr>
              <a:t> hardwar</a:t>
            </a:r>
            <a:r>
              <a:rPr sz="1800" dirty="0">
                <a:solidFill>
                  <a:srgbClr val="008000"/>
                </a:solidFill>
                <a:latin typeface="Courier New"/>
                <a:cs typeface="Courier New"/>
              </a:rPr>
              <a:t>e</a:t>
            </a:r>
            <a:r>
              <a:rPr sz="1800" spc="-10" dirty="0">
                <a:solidFill>
                  <a:srgbClr val="008000"/>
                </a:solidFill>
                <a:latin typeface="Courier New"/>
                <a:cs typeface="Courier New"/>
              </a:rPr>
              <a:t> failure</a:t>
            </a:r>
            <a:endParaRPr sz="1800">
              <a:latin typeface="Courier New"/>
              <a:cs typeface="Courier New"/>
            </a:endParaRPr>
          </a:p>
        </p:txBody>
      </p:sp>
      <p:sp>
        <p:nvSpPr>
          <p:cNvPr id="7" name="object 7"/>
          <p:cNvSpPr txBox="1"/>
          <p:nvPr/>
        </p:nvSpPr>
        <p:spPr>
          <a:xfrm>
            <a:off x="4441785" y="4503282"/>
            <a:ext cx="4258945" cy="276999"/>
          </a:xfrm>
          <a:prstGeom prst="rect">
            <a:avLst/>
          </a:prstGeom>
        </p:spPr>
        <p:txBody>
          <a:bodyPr vert="horz" wrap="square" lIns="0" tIns="0" rIns="0" bIns="0" rtlCol="0">
            <a:spAutoFit/>
          </a:bodyPr>
          <a:lstStyle/>
          <a:p>
            <a:pPr marL="12700">
              <a:lnSpc>
                <a:spcPct val="100000"/>
              </a:lnSpc>
            </a:pPr>
            <a:r>
              <a:rPr lang="en-US" sz="1800" spc="-10" dirty="0">
                <a:latin typeface="Courier New"/>
                <a:cs typeface="Courier New"/>
              </a:rPr>
              <a:t>) </a:t>
            </a:r>
            <a:r>
              <a:rPr sz="1800" spc="-10" dirty="0">
                <a:solidFill>
                  <a:srgbClr val="0000FF"/>
                </a:solidFill>
                <a:latin typeface="Courier New"/>
                <a:cs typeface="Courier New"/>
              </a:rPr>
              <a:t>retur</a:t>
            </a:r>
            <a:r>
              <a:rPr sz="1800" dirty="0">
                <a:solidFill>
                  <a:srgbClr val="0000FF"/>
                </a:solidFill>
                <a:latin typeface="Courier New"/>
                <a:cs typeface="Courier New"/>
              </a:rPr>
              <a:t>n</a:t>
            </a:r>
            <a:r>
              <a:rPr sz="1800" spc="-5" dirty="0">
                <a:solidFill>
                  <a:srgbClr val="0000FF"/>
                </a:solidFill>
                <a:latin typeface="Courier New"/>
                <a:cs typeface="Courier New"/>
              </a:rPr>
              <a:t> </a:t>
            </a:r>
            <a:r>
              <a:rPr sz="1800" spc="-10" dirty="0">
                <a:latin typeface="Courier New"/>
                <a:cs typeface="Courier New"/>
              </a:rPr>
              <a:t>-3</a:t>
            </a:r>
            <a:r>
              <a:rPr sz="1800" dirty="0">
                <a:latin typeface="Courier New"/>
                <a:cs typeface="Courier New"/>
              </a:rPr>
              <a:t>;</a:t>
            </a:r>
            <a:r>
              <a:rPr sz="1800" spc="-15" dirty="0">
                <a:latin typeface="Courier New"/>
                <a:cs typeface="Courier New"/>
              </a:rPr>
              <a:t> </a:t>
            </a:r>
            <a:r>
              <a:rPr sz="1800" spc="-5" dirty="0">
                <a:solidFill>
                  <a:srgbClr val="008000"/>
                </a:solidFill>
                <a:latin typeface="Courier New"/>
                <a:cs typeface="Courier New"/>
              </a:rPr>
              <a:t>/</a:t>
            </a:r>
            <a:r>
              <a:rPr sz="1800" dirty="0">
                <a:solidFill>
                  <a:srgbClr val="008000"/>
                </a:solidFill>
                <a:latin typeface="Courier New"/>
                <a:cs typeface="Courier New"/>
              </a:rPr>
              <a:t>/</a:t>
            </a:r>
            <a:r>
              <a:rPr sz="1800" spc="-15" dirty="0">
                <a:solidFill>
                  <a:srgbClr val="008000"/>
                </a:solidFill>
                <a:latin typeface="Courier New"/>
                <a:cs typeface="Courier New"/>
              </a:rPr>
              <a:t> </a:t>
            </a:r>
            <a:r>
              <a:rPr sz="1800" spc="-5" dirty="0">
                <a:solidFill>
                  <a:srgbClr val="008000"/>
                </a:solidFill>
                <a:latin typeface="Courier New"/>
                <a:cs typeface="Courier New"/>
              </a:rPr>
              <a:t>no</a:t>
            </a:r>
            <a:r>
              <a:rPr sz="1800" dirty="0">
                <a:solidFill>
                  <a:srgbClr val="008000"/>
                </a:solidFill>
                <a:latin typeface="Courier New"/>
                <a:cs typeface="Courier New"/>
              </a:rPr>
              <a:t>t</a:t>
            </a:r>
            <a:r>
              <a:rPr sz="1800" spc="-15" dirty="0">
                <a:solidFill>
                  <a:srgbClr val="008000"/>
                </a:solidFill>
                <a:latin typeface="Courier New"/>
                <a:cs typeface="Courier New"/>
              </a:rPr>
              <a:t> </a:t>
            </a:r>
            <a:r>
              <a:rPr sz="1800" spc="-5" dirty="0">
                <a:solidFill>
                  <a:srgbClr val="008000"/>
                </a:solidFill>
                <a:latin typeface="Courier New"/>
                <a:cs typeface="Courier New"/>
              </a:rPr>
              <a:t>found</a:t>
            </a:r>
            <a:endParaRPr sz="1800" dirty="0">
              <a:latin typeface="Courier New"/>
              <a:cs typeface="Courier New"/>
            </a:endParaRPr>
          </a:p>
        </p:txBody>
      </p:sp>
      <p:sp>
        <p:nvSpPr>
          <p:cNvPr id="8" name="object 8"/>
          <p:cNvSpPr txBox="1"/>
          <p:nvPr/>
        </p:nvSpPr>
        <p:spPr>
          <a:xfrm>
            <a:off x="1847975" y="5052676"/>
            <a:ext cx="4122420" cy="803910"/>
          </a:xfrm>
          <a:prstGeom prst="rect">
            <a:avLst/>
          </a:prstGeom>
        </p:spPr>
        <p:txBody>
          <a:bodyPr vert="horz" wrap="square" lIns="0" tIns="0" rIns="0" bIns="0" rtlCol="0">
            <a:spAutoFit/>
          </a:bodyPr>
          <a:lstStyle/>
          <a:p>
            <a:pPr marL="12700" marR="5080">
              <a:lnSpc>
                <a:spcPct val="100000"/>
              </a:lnSpc>
            </a:pPr>
            <a:r>
              <a:rPr sz="1800" spc="-5" dirty="0">
                <a:latin typeface="Courier New"/>
                <a:cs typeface="Courier New"/>
              </a:rPr>
              <a:t>student.firstNam</a:t>
            </a:r>
            <a:r>
              <a:rPr sz="1800" dirty="0">
                <a:latin typeface="Courier New"/>
                <a:cs typeface="Courier New"/>
              </a:rPr>
              <a:t>e</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nameFirst; </a:t>
            </a:r>
            <a:r>
              <a:rPr sz="1800" spc="-10" dirty="0">
                <a:latin typeface="Courier New"/>
                <a:cs typeface="Courier New"/>
              </a:rPr>
              <a:t>student.lastNam</a:t>
            </a:r>
            <a:r>
              <a:rPr sz="1800" dirty="0">
                <a:latin typeface="Courier New"/>
                <a:cs typeface="Courier New"/>
              </a:rPr>
              <a:t>e</a:t>
            </a:r>
            <a:r>
              <a:rPr sz="1800" spc="-15" dirty="0">
                <a:latin typeface="Courier New"/>
                <a:cs typeface="Courier New"/>
              </a:rPr>
              <a:t> </a:t>
            </a:r>
            <a:r>
              <a:rPr sz="1800" dirty="0">
                <a:latin typeface="Courier New"/>
                <a:cs typeface="Courier New"/>
              </a:rPr>
              <a:t>=</a:t>
            </a:r>
            <a:r>
              <a:rPr sz="1800" spc="-10" dirty="0">
                <a:latin typeface="Courier New"/>
                <a:cs typeface="Courier New"/>
              </a:rPr>
              <a:t> name.Last; </a:t>
            </a:r>
            <a:r>
              <a:rPr sz="1800" spc="-5" dirty="0">
                <a:latin typeface="Courier New"/>
                <a:cs typeface="Courier New"/>
              </a:rPr>
              <a:t>student.i</a:t>
            </a:r>
            <a:r>
              <a:rPr sz="1800" dirty="0">
                <a:latin typeface="Courier New"/>
                <a:cs typeface="Courier New"/>
              </a:rPr>
              <a:t>d</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id;</a:t>
            </a:r>
            <a:endParaRPr sz="1800">
              <a:latin typeface="Courier New"/>
              <a:cs typeface="Courier New"/>
            </a:endParaRPr>
          </a:p>
        </p:txBody>
      </p:sp>
      <p:sp>
        <p:nvSpPr>
          <p:cNvPr id="9" name="object 9"/>
          <p:cNvSpPr txBox="1"/>
          <p:nvPr/>
        </p:nvSpPr>
        <p:spPr>
          <a:xfrm>
            <a:off x="1847975" y="6151465"/>
            <a:ext cx="1254125" cy="254000"/>
          </a:xfrm>
          <a:prstGeom prst="rect">
            <a:avLst/>
          </a:prstGeom>
        </p:spPr>
        <p:txBody>
          <a:bodyPr vert="horz" wrap="square" lIns="0" tIns="0" rIns="0" bIns="0" rtlCol="0">
            <a:spAutoFit/>
          </a:bodyPr>
          <a:lstStyle/>
          <a:p>
            <a:pPr marL="12700">
              <a:lnSpc>
                <a:spcPct val="100000"/>
              </a:lnSpc>
            </a:pPr>
            <a:r>
              <a:rPr sz="1800" spc="-10" dirty="0">
                <a:solidFill>
                  <a:srgbClr val="0000FF"/>
                </a:solidFill>
                <a:latin typeface="Courier New"/>
                <a:cs typeface="Courier New"/>
              </a:rPr>
              <a:t>retur</a:t>
            </a:r>
            <a:r>
              <a:rPr sz="1800" dirty="0">
                <a:solidFill>
                  <a:srgbClr val="0000FF"/>
                </a:solidFill>
                <a:latin typeface="Courier New"/>
                <a:cs typeface="Courier New"/>
              </a:rPr>
              <a:t>n</a:t>
            </a:r>
            <a:r>
              <a:rPr sz="1800" spc="-10" dirty="0">
                <a:solidFill>
                  <a:srgbClr val="0000FF"/>
                </a:solidFill>
                <a:latin typeface="Courier New"/>
                <a:cs typeface="Courier New"/>
              </a:rPr>
              <a:t> </a:t>
            </a:r>
            <a:r>
              <a:rPr sz="1800" spc="-10" dirty="0">
                <a:latin typeface="Courier New"/>
                <a:cs typeface="Courier New"/>
              </a:rPr>
              <a:t>0;</a:t>
            </a:r>
            <a:endParaRPr sz="1800">
              <a:latin typeface="Courier New"/>
              <a:cs typeface="Courier New"/>
            </a:endParaRPr>
          </a:p>
        </p:txBody>
      </p:sp>
      <p:sp>
        <p:nvSpPr>
          <p:cNvPr id="10" name="object 10"/>
          <p:cNvSpPr txBox="1"/>
          <p:nvPr/>
        </p:nvSpPr>
        <p:spPr>
          <a:xfrm>
            <a:off x="1438027" y="6425785"/>
            <a:ext cx="162560" cy="25400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p:txBody>
      </p:sp>
      <p:sp>
        <p:nvSpPr>
          <p:cNvPr id="11" name="object 11"/>
          <p:cNvSpPr txBox="1"/>
          <p:nvPr/>
        </p:nvSpPr>
        <p:spPr>
          <a:xfrm>
            <a:off x="5930728" y="5946330"/>
            <a:ext cx="3536315" cy="584200"/>
          </a:xfrm>
          <a:prstGeom prst="rect">
            <a:avLst/>
          </a:prstGeom>
        </p:spPr>
        <p:txBody>
          <a:bodyPr vert="horz" wrap="square" lIns="0" tIns="0" rIns="0" bIns="0" rtlCol="0">
            <a:spAutoFit/>
          </a:bodyPr>
          <a:lstStyle/>
          <a:p>
            <a:pPr marL="12700" marR="5080">
              <a:lnSpc>
                <a:spcPct val="100000"/>
              </a:lnSpc>
            </a:pPr>
            <a:r>
              <a:rPr sz="2000" spc="-5" dirty="0">
                <a:solidFill>
                  <a:srgbClr val="000065"/>
                </a:solidFill>
                <a:latin typeface="Calibri"/>
                <a:cs typeface="Calibri"/>
              </a:rPr>
              <a:t>What may happen</a:t>
            </a:r>
            <a:r>
              <a:rPr sz="2000" spc="5" dirty="0">
                <a:solidFill>
                  <a:srgbClr val="000065"/>
                </a:solidFill>
                <a:latin typeface="Calibri"/>
                <a:cs typeface="Calibri"/>
              </a:rPr>
              <a:t> </a:t>
            </a:r>
            <a:r>
              <a:rPr sz="2000" spc="-5" dirty="0">
                <a:solidFill>
                  <a:srgbClr val="000065"/>
                </a:solidFill>
                <a:latin typeface="Calibri"/>
                <a:cs typeface="Calibri"/>
              </a:rPr>
              <a:t>i</a:t>
            </a:r>
            <a:r>
              <a:rPr sz="2000" dirty="0">
                <a:solidFill>
                  <a:srgbClr val="000065"/>
                </a:solidFill>
                <a:latin typeface="Calibri"/>
                <a:cs typeface="Calibri"/>
              </a:rPr>
              <a:t>f</a:t>
            </a:r>
            <a:r>
              <a:rPr sz="2000" spc="5" dirty="0">
                <a:solidFill>
                  <a:srgbClr val="000065"/>
                </a:solidFill>
                <a:latin typeface="Calibri"/>
                <a:cs typeface="Calibri"/>
              </a:rPr>
              <a:t> </a:t>
            </a:r>
            <a:r>
              <a:rPr sz="2000" spc="-5" dirty="0">
                <a:solidFill>
                  <a:srgbClr val="000065"/>
                </a:solidFill>
                <a:latin typeface="Calibri"/>
                <a:cs typeface="Calibri"/>
              </a:rPr>
              <a:t>a</a:t>
            </a:r>
            <a:r>
              <a:rPr sz="2000" dirty="0">
                <a:solidFill>
                  <a:srgbClr val="000065"/>
                </a:solidFill>
                <a:latin typeface="Calibri"/>
                <a:cs typeface="Calibri"/>
              </a:rPr>
              <a:t> </a:t>
            </a:r>
            <a:r>
              <a:rPr sz="2000" spc="-5" dirty="0">
                <a:solidFill>
                  <a:srgbClr val="000065"/>
                </a:solidFill>
                <a:latin typeface="Calibri"/>
                <a:cs typeface="Calibri"/>
              </a:rPr>
              <a:t>name</a:t>
            </a:r>
            <a:r>
              <a:rPr sz="2000" spc="10" dirty="0">
                <a:solidFill>
                  <a:srgbClr val="000065"/>
                </a:solidFill>
                <a:latin typeface="Calibri"/>
                <a:cs typeface="Calibri"/>
              </a:rPr>
              <a:t> </a:t>
            </a:r>
            <a:r>
              <a:rPr sz="2000" spc="-5" dirty="0">
                <a:solidFill>
                  <a:srgbClr val="000065"/>
                </a:solidFill>
                <a:latin typeface="Calibri"/>
                <a:cs typeface="Calibri"/>
              </a:rPr>
              <a:t>has a blank character</a:t>
            </a:r>
            <a:r>
              <a:rPr sz="2000" dirty="0">
                <a:solidFill>
                  <a:srgbClr val="000065"/>
                </a:solidFill>
                <a:latin typeface="Calibri"/>
                <a:cs typeface="Calibri"/>
              </a:rPr>
              <a:t> </a:t>
            </a:r>
            <a:r>
              <a:rPr sz="2000" spc="-5" dirty="0">
                <a:solidFill>
                  <a:srgbClr val="000065"/>
                </a:solidFill>
                <a:latin typeface="Calibri"/>
                <a:cs typeface="Calibri"/>
              </a:rPr>
              <a:t>?</a:t>
            </a:r>
            <a:endParaRPr sz="2000">
              <a:latin typeface="Calibri"/>
              <a:cs typeface="Calibri"/>
            </a:endParaRPr>
          </a:p>
        </p:txBody>
      </p:sp>
    </p:spTree>
    <p:extLst>
      <p:ext uri="{BB962C8B-B14F-4D97-AF65-F5344CB8AC3E}">
        <p14:creationId xmlns:p14="http://schemas.microsoft.com/office/powerpoint/2010/main" val="7815264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3980" y="123825"/>
            <a:ext cx="5425440" cy="558800"/>
          </a:xfrm>
          <a:prstGeom prst="rect">
            <a:avLst/>
          </a:prstGeom>
        </p:spPr>
        <p:txBody>
          <a:bodyPr vert="horz" wrap="square" lIns="0" tIns="0" rIns="0" bIns="0" rtlCol="0">
            <a:spAutoFit/>
          </a:bodyPr>
          <a:lstStyle/>
          <a:p>
            <a:pPr marL="12700">
              <a:lnSpc>
                <a:spcPct val="100000"/>
              </a:lnSpc>
            </a:pPr>
            <a:r>
              <a:rPr spc="-5" dirty="0"/>
              <a:t>Character</a:t>
            </a:r>
            <a:r>
              <a:rPr spc="10" dirty="0"/>
              <a:t> </a:t>
            </a:r>
            <a:r>
              <a:rPr dirty="0"/>
              <a:t>Input/Output</a:t>
            </a:r>
          </a:p>
        </p:txBody>
      </p:sp>
      <p:sp>
        <p:nvSpPr>
          <p:cNvPr id="3" name="object 3"/>
          <p:cNvSpPr txBox="1"/>
          <p:nvPr/>
        </p:nvSpPr>
        <p:spPr>
          <a:xfrm>
            <a:off x="29265" y="1419225"/>
            <a:ext cx="10664135" cy="4603824"/>
          </a:xfrm>
          <a:prstGeom prst="rect">
            <a:avLst/>
          </a:prstGeom>
        </p:spPr>
        <p:txBody>
          <a:bodyPr vert="horz" wrap="square" lIns="0" tIns="0" rIns="0" bIns="0" rtlCol="0">
            <a:spAutoFit/>
          </a:bodyPr>
          <a:lstStyle/>
          <a:p>
            <a:pPr marL="469900" marR="229870" indent="-457200">
              <a:lnSpc>
                <a:spcPct val="150000"/>
              </a:lnSpc>
              <a:buFont typeface="Arial" panose="020B0604020202020204" pitchFamily="34" charset="0"/>
              <a:buChar char="•"/>
              <a:tabLst>
                <a:tab pos="217804" algn="l"/>
              </a:tabLst>
            </a:pPr>
            <a:r>
              <a:rPr sz="2400" spc="-5" dirty="0">
                <a:latin typeface="Calibri"/>
                <a:cs typeface="Calibri"/>
              </a:rPr>
              <a:t>Ho</a:t>
            </a:r>
            <a:r>
              <a:rPr sz="2400" dirty="0">
                <a:latin typeface="Calibri"/>
                <a:cs typeface="Calibri"/>
              </a:rPr>
              <a:t>w </a:t>
            </a:r>
            <a:r>
              <a:rPr sz="2400" spc="-5" dirty="0">
                <a:latin typeface="Calibri"/>
                <a:cs typeface="Calibri"/>
              </a:rPr>
              <a:t>t</a:t>
            </a:r>
            <a:r>
              <a:rPr sz="2400" dirty="0">
                <a:latin typeface="Calibri"/>
                <a:cs typeface="Calibri"/>
              </a:rPr>
              <a:t>o read</a:t>
            </a:r>
            <a:r>
              <a:rPr sz="2400" spc="-5" dirty="0">
                <a:latin typeface="Calibri"/>
                <a:cs typeface="Calibri"/>
              </a:rPr>
              <a:t> </a:t>
            </a:r>
            <a:r>
              <a:rPr sz="2400" dirty="0">
                <a:latin typeface="Calibri"/>
                <a:cs typeface="Calibri"/>
              </a:rPr>
              <a:t>the </a:t>
            </a:r>
            <a:r>
              <a:rPr sz="2400" spc="-5" dirty="0">
                <a:latin typeface="Calibri"/>
                <a:cs typeface="Calibri"/>
              </a:rPr>
              <a:t>entir</a:t>
            </a:r>
            <a:r>
              <a:rPr sz="2400" dirty="0">
                <a:latin typeface="Calibri"/>
                <a:cs typeface="Calibri"/>
              </a:rPr>
              <a:t>e</a:t>
            </a:r>
            <a:r>
              <a:rPr sz="2400" spc="-10" dirty="0">
                <a:latin typeface="Calibri"/>
                <a:cs typeface="Calibri"/>
              </a:rPr>
              <a:t> </a:t>
            </a:r>
            <a:r>
              <a:rPr sz="2400" spc="-5" dirty="0">
                <a:latin typeface="Calibri"/>
                <a:cs typeface="Calibri"/>
              </a:rPr>
              <a:t>inpu</a:t>
            </a:r>
            <a:r>
              <a:rPr sz="2400" dirty="0">
                <a:latin typeface="Calibri"/>
                <a:cs typeface="Calibri"/>
              </a:rPr>
              <a:t>t</a:t>
            </a:r>
            <a:r>
              <a:rPr sz="2400" spc="5" dirty="0">
                <a:latin typeface="Calibri"/>
                <a:cs typeface="Calibri"/>
              </a:rPr>
              <a:t> </a:t>
            </a:r>
            <a:r>
              <a:rPr sz="2400" spc="-5" dirty="0">
                <a:latin typeface="Calibri"/>
                <a:cs typeface="Calibri"/>
              </a:rPr>
              <a:t>fil</a:t>
            </a:r>
            <a:r>
              <a:rPr sz="2400" dirty="0">
                <a:latin typeface="Calibri"/>
                <a:cs typeface="Calibri"/>
              </a:rPr>
              <a:t>e </a:t>
            </a:r>
            <a:r>
              <a:rPr sz="2400" spc="-5" dirty="0">
                <a:latin typeface="Calibri"/>
                <a:cs typeface="Calibri"/>
              </a:rPr>
              <a:t>strea</a:t>
            </a:r>
            <a:r>
              <a:rPr sz="2400" dirty="0">
                <a:latin typeface="Calibri"/>
                <a:cs typeface="Calibri"/>
              </a:rPr>
              <a:t>m</a:t>
            </a:r>
            <a:r>
              <a:rPr sz="2400" spc="-5" dirty="0">
                <a:latin typeface="Calibri"/>
                <a:cs typeface="Calibri"/>
              </a:rPr>
              <a:t> including blanks</a:t>
            </a:r>
            <a:r>
              <a:rPr sz="2400" dirty="0">
                <a:latin typeface="Calibri"/>
                <a:cs typeface="Calibri"/>
              </a:rPr>
              <a:t>,</a:t>
            </a:r>
            <a:r>
              <a:rPr sz="2400" spc="10" dirty="0">
                <a:latin typeface="Calibri"/>
                <a:cs typeface="Calibri"/>
              </a:rPr>
              <a:t> </a:t>
            </a:r>
            <a:r>
              <a:rPr sz="2400" spc="-5" dirty="0">
                <a:latin typeface="Calibri"/>
                <a:cs typeface="Calibri"/>
              </a:rPr>
              <a:t>tab</a:t>
            </a:r>
            <a:r>
              <a:rPr sz="2400" dirty="0">
                <a:latin typeface="Calibri"/>
                <a:cs typeface="Calibri"/>
              </a:rPr>
              <a:t>s</a:t>
            </a:r>
            <a:r>
              <a:rPr sz="2400" spc="5" dirty="0">
                <a:latin typeface="Calibri"/>
                <a:cs typeface="Calibri"/>
              </a:rPr>
              <a:t> </a:t>
            </a:r>
            <a:r>
              <a:rPr sz="2400" dirty="0">
                <a:latin typeface="Calibri"/>
                <a:cs typeface="Calibri"/>
              </a:rPr>
              <a:t>and</a:t>
            </a:r>
            <a:r>
              <a:rPr sz="2400" spc="5" dirty="0">
                <a:latin typeface="Calibri"/>
                <a:cs typeface="Calibri"/>
              </a:rPr>
              <a:t> </a:t>
            </a:r>
            <a:r>
              <a:rPr sz="2400" spc="-5" dirty="0">
                <a:latin typeface="Calibri"/>
                <a:cs typeface="Calibri"/>
              </a:rPr>
              <a:t>ne</a:t>
            </a:r>
            <a:r>
              <a:rPr sz="2400" dirty="0">
                <a:latin typeface="Calibri"/>
                <a:cs typeface="Calibri"/>
              </a:rPr>
              <a:t>w</a:t>
            </a:r>
            <a:r>
              <a:rPr sz="2400" spc="-330" dirty="0">
                <a:latin typeface="Calibri"/>
                <a:cs typeface="Calibri"/>
              </a:rPr>
              <a:t>‐</a:t>
            </a:r>
            <a:r>
              <a:rPr sz="2400" spc="-5" dirty="0">
                <a:latin typeface="Calibri"/>
                <a:cs typeface="Calibri"/>
              </a:rPr>
              <a:t>line</a:t>
            </a:r>
            <a:r>
              <a:rPr sz="2400" dirty="0">
                <a:latin typeface="Calibri"/>
                <a:cs typeface="Calibri"/>
              </a:rPr>
              <a:t>s</a:t>
            </a:r>
            <a:r>
              <a:rPr sz="2400" spc="10" dirty="0">
                <a:latin typeface="Calibri"/>
                <a:cs typeface="Calibri"/>
              </a:rPr>
              <a:t> </a:t>
            </a:r>
            <a:r>
              <a:rPr sz="2400" dirty="0">
                <a:latin typeface="Calibri"/>
                <a:cs typeface="Calibri"/>
              </a:rPr>
              <a:t>?</a:t>
            </a:r>
          </a:p>
          <a:p>
            <a:pPr marL="355600" indent="-342900">
              <a:lnSpc>
                <a:spcPct val="150000"/>
              </a:lnSpc>
              <a:spcBef>
                <a:spcPts val="1070"/>
              </a:spcBef>
              <a:buSzPct val="116666"/>
              <a:buFont typeface="Arial" panose="020B0604020202020204" pitchFamily="34" charset="0"/>
              <a:buChar char="•"/>
              <a:tabLst>
                <a:tab pos="217804" algn="l"/>
              </a:tabLst>
            </a:pPr>
            <a:r>
              <a:rPr sz="2400" spc="-5" dirty="0">
                <a:latin typeface="Calibri"/>
                <a:cs typeface="Calibri"/>
              </a:rPr>
              <a:t>A </a:t>
            </a:r>
            <a:r>
              <a:rPr sz="2400" spc="-5" dirty="0">
                <a:latin typeface="Courier New"/>
                <a:cs typeface="Courier New"/>
              </a:rPr>
              <a:t>strea</a:t>
            </a:r>
            <a:r>
              <a:rPr sz="2400" dirty="0">
                <a:latin typeface="Courier New"/>
                <a:cs typeface="Courier New"/>
              </a:rPr>
              <a:t>m</a:t>
            </a:r>
            <a:r>
              <a:rPr sz="2400" spc="-915" dirty="0">
                <a:latin typeface="Courier New"/>
                <a:cs typeface="Courier New"/>
              </a:rPr>
              <a:t> </a:t>
            </a:r>
            <a:r>
              <a:rPr sz="2400" spc="-5" dirty="0">
                <a:latin typeface="Calibri"/>
                <a:cs typeface="Calibri"/>
              </a:rPr>
              <a:t>member</a:t>
            </a:r>
            <a:r>
              <a:rPr sz="2400" spc="-10" dirty="0">
                <a:latin typeface="Calibri"/>
                <a:cs typeface="Calibri"/>
              </a:rPr>
              <a:t> </a:t>
            </a:r>
            <a:r>
              <a:rPr sz="2400" spc="-5" dirty="0">
                <a:latin typeface="Calibri"/>
                <a:cs typeface="Calibri"/>
              </a:rPr>
              <a:t>functio</a:t>
            </a:r>
            <a:r>
              <a:rPr sz="2400" dirty="0">
                <a:latin typeface="Calibri"/>
                <a:cs typeface="Calibri"/>
              </a:rPr>
              <a:t>n</a:t>
            </a:r>
            <a:r>
              <a:rPr sz="2400" spc="-5" dirty="0">
                <a:latin typeface="Calibri"/>
                <a:cs typeface="Calibri"/>
              </a:rPr>
              <a:t> </a:t>
            </a:r>
            <a:r>
              <a:rPr sz="2400" dirty="0">
                <a:latin typeface="Calibri"/>
                <a:cs typeface="Calibri"/>
              </a:rPr>
              <a:t>that</a:t>
            </a:r>
            <a:r>
              <a:rPr sz="2400" spc="-10" dirty="0">
                <a:latin typeface="Calibri"/>
                <a:cs typeface="Calibri"/>
              </a:rPr>
              <a:t> </a:t>
            </a:r>
            <a:r>
              <a:rPr sz="2400" spc="-5" dirty="0">
                <a:latin typeface="Calibri"/>
                <a:cs typeface="Calibri"/>
              </a:rPr>
              <a:t>reads </a:t>
            </a:r>
            <a:r>
              <a:rPr sz="2400" dirty="0">
                <a:latin typeface="Calibri"/>
                <a:cs typeface="Calibri"/>
              </a:rPr>
              <a:t>a </a:t>
            </a:r>
            <a:r>
              <a:rPr sz="2400" spc="-10" dirty="0">
                <a:latin typeface="Calibri"/>
                <a:cs typeface="Calibri"/>
              </a:rPr>
              <a:t>character</a:t>
            </a:r>
            <a:endParaRPr sz="2400" dirty="0">
              <a:latin typeface="Calibri"/>
              <a:cs typeface="Calibri"/>
            </a:endParaRPr>
          </a:p>
          <a:p>
            <a:pPr marL="317500" marR="4537075" indent="60960">
              <a:lnSpc>
                <a:spcPct val="150000"/>
              </a:lnSpc>
              <a:spcBef>
                <a:spcPts val="340"/>
              </a:spcBef>
            </a:pPr>
            <a:r>
              <a:rPr sz="2000" spc="-10" dirty="0">
                <a:solidFill>
                  <a:srgbClr val="0000FF"/>
                </a:solidFill>
                <a:latin typeface="Courier New"/>
                <a:cs typeface="Courier New"/>
              </a:rPr>
              <a:t>cha</a:t>
            </a:r>
            <a:r>
              <a:rPr sz="2000" spc="-5" dirty="0">
                <a:solidFill>
                  <a:srgbClr val="0000FF"/>
                </a:solidFill>
                <a:latin typeface="Courier New"/>
                <a:cs typeface="Courier New"/>
              </a:rPr>
              <a:t>r</a:t>
            </a:r>
            <a:r>
              <a:rPr sz="2000" dirty="0">
                <a:solidFill>
                  <a:srgbClr val="0000FF"/>
                </a:solidFill>
                <a:latin typeface="Courier New"/>
                <a:cs typeface="Courier New"/>
              </a:rPr>
              <a:t> </a:t>
            </a:r>
            <a:r>
              <a:rPr sz="2000" spc="-5" dirty="0">
                <a:latin typeface="Courier New"/>
                <a:cs typeface="Courier New"/>
              </a:rPr>
              <a:t>nextChar; cin.get(nextChar);</a:t>
            </a:r>
            <a:endParaRPr sz="2000" dirty="0">
              <a:latin typeface="Courier New"/>
              <a:cs typeface="Courier New"/>
            </a:endParaRPr>
          </a:p>
          <a:p>
            <a:pPr marL="335280">
              <a:lnSpc>
                <a:spcPct val="150000"/>
              </a:lnSpc>
              <a:spcBef>
                <a:spcPts val="735"/>
              </a:spcBef>
            </a:pPr>
            <a:r>
              <a:rPr sz="2800" b="1" dirty="0">
                <a:latin typeface="Calibri"/>
                <a:cs typeface="Calibri"/>
              </a:rPr>
              <a:t>or</a:t>
            </a:r>
            <a:endParaRPr sz="2800" dirty="0">
              <a:latin typeface="Calibri"/>
              <a:cs typeface="Calibri"/>
            </a:endParaRPr>
          </a:p>
          <a:p>
            <a:pPr marL="317500" marR="4079875" indent="60960">
              <a:lnSpc>
                <a:spcPct val="150000"/>
              </a:lnSpc>
              <a:spcBef>
                <a:spcPts val="265"/>
              </a:spcBef>
            </a:pPr>
            <a:r>
              <a:rPr sz="2000" spc="-5" dirty="0">
                <a:latin typeface="Courier New"/>
                <a:cs typeface="Courier New"/>
              </a:rPr>
              <a:t>ifstream inFile; inFile.get(</a:t>
            </a:r>
            <a:r>
              <a:rPr sz="2000" spc="-5" dirty="0" err="1">
                <a:latin typeface="Courier New"/>
                <a:cs typeface="Courier New"/>
              </a:rPr>
              <a:t>nextChar</a:t>
            </a:r>
            <a:r>
              <a:rPr sz="2000" spc="-5" dirty="0">
                <a:latin typeface="Courier New"/>
                <a:cs typeface="Courier New"/>
              </a:rPr>
              <a:t>);</a:t>
            </a:r>
            <a:endParaRPr lang="en-US" sz="2000" spc="-5" dirty="0">
              <a:latin typeface="Courier New"/>
              <a:cs typeface="Courier New"/>
            </a:endParaRPr>
          </a:p>
          <a:p>
            <a:pPr marL="317500" marR="4079875" indent="60960">
              <a:lnSpc>
                <a:spcPct val="150000"/>
              </a:lnSpc>
              <a:spcBef>
                <a:spcPts val="265"/>
              </a:spcBef>
            </a:pPr>
            <a:endParaRPr sz="2000" dirty="0">
              <a:latin typeface="Courier New"/>
              <a:cs typeface="Courier New"/>
            </a:endParaRPr>
          </a:p>
          <a:p>
            <a:pPr marL="469900" indent="-457200">
              <a:lnSpc>
                <a:spcPct val="150000"/>
              </a:lnSpc>
              <a:spcBef>
                <a:spcPts val="605"/>
              </a:spcBef>
              <a:buFont typeface="Arial" panose="020B0604020202020204" pitchFamily="34" charset="0"/>
              <a:buChar char="•"/>
              <a:tabLst>
                <a:tab pos="217804" algn="l"/>
              </a:tabLst>
            </a:pPr>
            <a:r>
              <a:rPr sz="2400" spc="-5" dirty="0">
                <a:latin typeface="Calibri"/>
                <a:cs typeface="Calibri"/>
              </a:rPr>
              <a:t>Yo</a:t>
            </a:r>
            <a:r>
              <a:rPr sz="2400" dirty="0">
                <a:latin typeface="Calibri"/>
                <a:cs typeface="Calibri"/>
              </a:rPr>
              <a:t>u </a:t>
            </a:r>
            <a:r>
              <a:rPr sz="2400" spc="-5" dirty="0">
                <a:latin typeface="Calibri"/>
                <a:cs typeface="Calibri"/>
              </a:rPr>
              <a:t>ca</a:t>
            </a:r>
            <a:r>
              <a:rPr sz="2400" dirty="0">
                <a:latin typeface="Calibri"/>
                <a:cs typeface="Calibri"/>
              </a:rPr>
              <a:t>n</a:t>
            </a:r>
            <a:r>
              <a:rPr sz="2400" spc="5" dirty="0">
                <a:latin typeface="Calibri"/>
                <a:cs typeface="Calibri"/>
              </a:rPr>
              <a:t> </a:t>
            </a:r>
            <a:r>
              <a:rPr sz="2400" dirty="0">
                <a:latin typeface="Calibri"/>
                <a:cs typeface="Calibri"/>
              </a:rPr>
              <a:t>use </a:t>
            </a:r>
            <a:r>
              <a:rPr sz="2400" dirty="0">
                <a:latin typeface="Courier New"/>
                <a:cs typeface="Courier New"/>
              </a:rPr>
              <a:t>pu</a:t>
            </a:r>
            <a:r>
              <a:rPr sz="2400" spc="-5" dirty="0">
                <a:latin typeface="Courier New"/>
                <a:cs typeface="Courier New"/>
              </a:rPr>
              <a:t>t</a:t>
            </a:r>
            <a:r>
              <a:rPr sz="2400" spc="-1285" dirty="0">
                <a:latin typeface="Courier New"/>
                <a:cs typeface="Courier New"/>
              </a:rPr>
              <a:t> </a:t>
            </a:r>
            <a:r>
              <a:rPr sz="2400" spc="-5" dirty="0">
                <a:latin typeface="Calibri"/>
                <a:cs typeface="Calibri"/>
              </a:rPr>
              <a:t>functio</a:t>
            </a:r>
            <a:r>
              <a:rPr sz="2400" dirty="0">
                <a:latin typeface="Calibri"/>
                <a:cs typeface="Calibri"/>
              </a:rPr>
              <a:t>n</a:t>
            </a:r>
            <a:r>
              <a:rPr sz="2400" spc="5" dirty="0">
                <a:latin typeface="Calibri"/>
                <a:cs typeface="Calibri"/>
              </a:rPr>
              <a:t> </a:t>
            </a:r>
            <a:r>
              <a:rPr sz="2400" spc="-5" dirty="0">
                <a:latin typeface="Calibri"/>
                <a:cs typeface="Calibri"/>
              </a:rPr>
              <a:t>wit</a:t>
            </a:r>
            <a:r>
              <a:rPr sz="2400" dirty="0">
                <a:latin typeface="Calibri"/>
                <a:cs typeface="Calibri"/>
              </a:rPr>
              <a:t>h output </a:t>
            </a:r>
            <a:r>
              <a:rPr sz="2400" spc="-5" dirty="0">
                <a:latin typeface="Calibri"/>
                <a:cs typeface="Calibri"/>
              </a:rPr>
              <a:t>fil</a:t>
            </a:r>
            <a:r>
              <a:rPr sz="2400" dirty="0">
                <a:latin typeface="Calibri"/>
                <a:cs typeface="Calibri"/>
              </a:rPr>
              <a:t>e</a:t>
            </a:r>
            <a:r>
              <a:rPr sz="2400" spc="-5" dirty="0">
                <a:latin typeface="Calibri"/>
                <a:cs typeface="Calibri"/>
              </a:rPr>
              <a:t> streams</a:t>
            </a:r>
            <a:endParaRPr sz="2400" dirty="0">
              <a:latin typeface="Calibri"/>
              <a:cs typeface="Calibri"/>
            </a:endParaRPr>
          </a:p>
          <a:p>
            <a:pPr marL="317500" marR="3927475" indent="60960">
              <a:lnSpc>
                <a:spcPct val="150000"/>
              </a:lnSpc>
              <a:spcBef>
                <a:spcPts val="470"/>
              </a:spcBef>
            </a:pPr>
            <a:r>
              <a:rPr sz="2000" spc="-5" dirty="0">
                <a:latin typeface="Courier New"/>
                <a:cs typeface="Courier New"/>
              </a:rPr>
              <a:t>ofstream outFile; outFile.put(nextChar);</a:t>
            </a:r>
            <a:endParaRPr sz="2000" dirty="0">
              <a:latin typeface="Courier New"/>
              <a:cs typeface="Courier New"/>
            </a:endParaRPr>
          </a:p>
        </p:txBody>
      </p:sp>
    </p:spTree>
    <p:extLst>
      <p:ext uri="{BB962C8B-B14F-4D97-AF65-F5344CB8AC3E}">
        <p14:creationId xmlns:p14="http://schemas.microsoft.com/office/powerpoint/2010/main" val="1383458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2523" y="-63572"/>
            <a:ext cx="7308354" cy="584200"/>
          </a:xfrm>
          <a:prstGeom prst="rect">
            <a:avLst/>
          </a:prstGeom>
        </p:spPr>
        <p:txBody>
          <a:bodyPr vert="horz" wrap="square" lIns="0" tIns="0" rIns="0" bIns="0" rtlCol="0">
            <a:spAutoFit/>
          </a:bodyPr>
          <a:lstStyle/>
          <a:p>
            <a:pPr marL="2700020">
              <a:lnSpc>
                <a:spcPct val="100000"/>
              </a:lnSpc>
            </a:pPr>
            <a:r>
              <a:rPr spc="-10" dirty="0"/>
              <a:t>Example</a:t>
            </a:r>
          </a:p>
        </p:txBody>
      </p:sp>
      <p:sp>
        <p:nvSpPr>
          <p:cNvPr id="3" name="object 3"/>
          <p:cNvSpPr txBox="1"/>
          <p:nvPr/>
        </p:nvSpPr>
        <p:spPr>
          <a:xfrm>
            <a:off x="1149229" y="1190625"/>
            <a:ext cx="8265159" cy="430887"/>
          </a:xfrm>
          <a:prstGeom prst="rect">
            <a:avLst/>
          </a:prstGeom>
        </p:spPr>
        <p:txBody>
          <a:bodyPr vert="horz" wrap="square" lIns="0" tIns="0" rIns="0" bIns="0" rtlCol="0">
            <a:spAutoFit/>
          </a:bodyPr>
          <a:lstStyle/>
          <a:p>
            <a:pPr marL="12065" marR="5080" algn="just">
              <a:lnSpc>
                <a:spcPct val="100000"/>
              </a:lnSpc>
            </a:pPr>
            <a:r>
              <a:rPr sz="2800" dirty="0">
                <a:latin typeface="Calibri"/>
                <a:cs typeface="Calibri"/>
              </a:rPr>
              <a:t>A</a:t>
            </a:r>
            <a:r>
              <a:rPr sz="2800" spc="5" dirty="0">
                <a:latin typeface="Calibri"/>
                <a:cs typeface="Calibri"/>
              </a:rPr>
              <a:t> </a:t>
            </a:r>
            <a:r>
              <a:rPr lang="en-AU" sz="2800" spc="-5" dirty="0">
                <a:latin typeface="Calibri"/>
                <a:cs typeface="Calibri"/>
              </a:rPr>
              <a:t>function to copy a text in one file to another file.</a:t>
            </a:r>
            <a:endParaRPr sz="2800" dirty="0">
              <a:latin typeface="Calibri"/>
              <a:cs typeface="Calibri"/>
            </a:endParaRPr>
          </a:p>
        </p:txBody>
      </p:sp>
      <p:sp>
        <p:nvSpPr>
          <p:cNvPr id="9" name="object 3"/>
          <p:cNvSpPr txBox="1"/>
          <p:nvPr/>
        </p:nvSpPr>
        <p:spPr>
          <a:xfrm>
            <a:off x="1231900" y="1811511"/>
            <a:ext cx="8534400" cy="4034438"/>
          </a:xfrm>
          <a:prstGeom prst="rect">
            <a:avLst/>
          </a:prstGeom>
        </p:spPr>
        <p:txBody>
          <a:bodyPr vert="horz" wrap="square" lIns="0" tIns="0" rIns="0" bIns="0" rtlCol="0">
            <a:spAutoFit/>
          </a:bodyPr>
          <a:lstStyle/>
          <a:p>
            <a:pPr marL="12700">
              <a:lnSpc>
                <a:spcPct val="100000"/>
              </a:lnSpc>
            </a:pPr>
            <a:r>
              <a:rPr lang="en-AU" spc="-5" dirty="0" err="1">
                <a:solidFill>
                  <a:srgbClr val="0000FF"/>
                </a:solidFill>
                <a:latin typeface="Courier New"/>
                <a:cs typeface="Courier New"/>
              </a:rPr>
              <a:t>in</a:t>
            </a:r>
            <a:r>
              <a:rPr lang="en-AU" dirty="0" err="1">
                <a:solidFill>
                  <a:srgbClr val="0000FF"/>
                </a:solidFill>
                <a:latin typeface="Courier New"/>
                <a:cs typeface="Courier New"/>
              </a:rPr>
              <a:t>t</a:t>
            </a:r>
            <a:r>
              <a:rPr lang="en-AU" spc="-15" dirty="0">
                <a:solidFill>
                  <a:srgbClr val="0000FF"/>
                </a:solidFill>
                <a:latin typeface="Courier New"/>
                <a:cs typeface="Courier New"/>
              </a:rPr>
              <a:t> </a:t>
            </a:r>
            <a:r>
              <a:rPr lang="en-AU" spc="-5" dirty="0" err="1">
                <a:latin typeface="Courier New"/>
                <a:cs typeface="Courier New"/>
              </a:rPr>
              <a:t>copyFile</a:t>
            </a:r>
            <a:r>
              <a:rPr lang="en-AU" spc="-5" dirty="0">
                <a:latin typeface="Courier New"/>
                <a:cs typeface="Courier New"/>
              </a:rPr>
              <a:t>(</a:t>
            </a:r>
            <a:r>
              <a:rPr lang="en-AU" spc="-5" dirty="0" err="1">
                <a:latin typeface="Courier New"/>
                <a:cs typeface="Courier New"/>
              </a:rPr>
              <a:t>ifstream</a:t>
            </a:r>
            <a:r>
              <a:rPr lang="en-AU" dirty="0">
                <a:latin typeface="Courier New"/>
                <a:cs typeface="Courier New"/>
              </a:rPr>
              <a:t>&amp;</a:t>
            </a:r>
            <a:r>
              <a:rPr lang="en-AU" spc="-15" dirty="0">
                <a:latin typeface="Courier New"/>
                <a:cs typeface="Courier New"/>
              </a:rPr>
              <a:t> </a:t>
            </a:r>
            <a:r>
              <a:rPr lang="en-AU" spc="-5" dirty="0" err="1">
                <a:latin typeface="Courier New"/>
                <a:cs typeface="Courier New"/>
              </a:rPr>
              <a:t>infile</a:t>
            </a:r>
            <a:r>
              <a:rPr lang="en-AU" dirty="0">
                <a:latin typeface="Courier New"/>
                <a:cs typeface="Courier New"/>
              </a:rPr>
              <a:t>,</a:t>
            </a:r>
            <a:r>
              <a:rPr lang="en-AU" spc="-5" dirty="0">
                <a:latin typeface="Courier New"/>
                <a:cs typeface="Courier New"/>
              </a:rPr>
              <a:t> </a:t>
            </a:r>
            <a:r>
              <a:rPr lang="en-AU" spc="-5" dirty="0" err="1">
                <a:latin typeface="Courier New"/>
                <a:cs typeface="Courier New"/>
              </a:rPr>
              <a:t>ofstream</a:t>
            </a:r>
            <a:r>
              <a:rPr lang="en-AU" dirty="0">
                <a:latin typeface="Courier New"/>
                <a:cs typeface="Courier New"/>
              </a:rPr>
              <a:t>&amp;</a:t>
            </a:r>
            <a:r>
              <a:rPr lang="en-AU" spc="-15" dirty="0">
                <a:latin typeface="Courier New"/>
                <a:cs typeface="Courier New"/>
              </a:rPr>
              <a:t> </a:t>
            </a:r>
            <a:r>
              <a:rPr lang="en-AU" spc="-5" dirty="0" err="1">
                <a:latin typeface="Courier New"/>
                <a:cs typeface="Courier New"/>
              </a:rPr>
              <a:t>outfile</a:t>
            </a:r>
            <a:r>
              <a:rPr lang="en-AU" spc="-5" dirty="0">
                <a:latin typeface="Courier New"/>
                <a:cs typeface="Courier New"/>
              </a:rPr>
              <a:t>)</a:t>
            </a:r>
            <a:endParaRPr lang="en-AU" dirty="0">
              <a:latin typeface="Courier New"/>
              <a:cs typeface="Courier New"/>
            </a:endParaRPr>
          </a:p>
          <a:p>
            <a:pPr marL="12700">
              <a:lnSpc>
                <a:spcPct val="100000"/>
              </a:lnSpc>
            </a:pPr>
            <a:r>
              <a:rPr lang="en-AU" dirty="0">
                <a:latin typeface="Courier New"/>
                <a:cs typeface="Courier New"/>
              </a:rPr>
              <a:t>{</a:t>
            </a:r>
          </a:p>
          <a:p>
            <a:pPr marL="422275">
              <a:lnSpc>
                <a:spcPct val="100000"/>
              </a:lnSpc>
              <a:spcBef>
                <a:spcPts val="5"/>
              </a:spcBef>
            </a:pPr>
            <a:r>
              <a:rPr lang="en-AU" spc="-10" dirty="0">
                <a:solidFill>
                  <a:srgbClr val="0000FF"/>
                </a:solidFill>
                <a:latin typeface="Courier New"/>
                <a:cs typeface="Courier New"/>
              </a:rPr>
              <a:t>cha</a:t>
            </a:r>
            <a:r>
              <a:rPr lang="en-AU" dirty="0">
                <a:solidFill>
                  <a:srgbClr val="0000FF"/>
                </a:solidFill>
                <a:latin typeface="Courier New"/>
                <a:cs typeface="Courier New"/>
              </a:rPr>
              <a:t>r</a:t>
            </a:r>
            <a:r>
              <a:rPr lang="en-AU" spc="-10" dirty="0">
                <a:solidFill>
                  <a:srgbClr val="0000FF"/>
                </a:solidFill>
                <a:latin typeface="Courier New"/>
                <a:cs typeface="Courier New"/>
              </a:rPr>
              <a:t> </a:t>
            </a:r>
            <a:r>
              <a:rPr lang="en-AU" spc="-10" dirty="0" err="1">
                <a:latin typeface="Courier New"/>
                <a:cs typeface="Courier New"/>
              </a:rPr>
              <a:t>tempChar</a:t>
            </a:r>
            <a:r>
              <a:rPr lang="en-AU" spc="-10" dirty="0">
                <a:latin typeface="Courier New"/>
                <a:cs typeface="Courier New"/>
              </a:rPr>
              <a:t>;</a:t>
            </a:r>
            <a:endParaRPr lang="en-AU" dirty="0">
              <a:latin typeface="Courier New"/>
              <a:cs typeface="Courier New"/>
            </a:endParaRPr>
          </a:p>
          <a:p>
            <a:pPr marL="968375" marR="2462530" indent="-546735">
              <a:lnSpc>
                <a:spcPct val="100000"/>
              </a:lnSpc>
              <a:spcBef>
                <a:spcPts val="965"/>
              </a:spcBef>
            </a:pPr>
            <a:r>
              <a:rPr lang="en-AU" spc="-5" dirty="0">
                <a:solidFill>
                  <a:srgbClr val="0000FF"/>
                </a:solidFill>
                <a:latin typeface="Courier New"/>
                <a:cs typeface="Courier New"/>
              </a:rPr>
              <a:t>whil</a:t>
            </a:r>
            <a:r>
              <a:rPr lang="en-AU" spc="-10" dirty="0">
                <a:solidFill>
                  <a:srgbClr val="0000FF"/>
                </a:solidFill>
                <a:latin typeface="Courier New"/>
                <a:cs typeface="Courier New"/>
              </a:rPr>
              <a:t>e</a:t>
            </a:r>
            <a:r>
              <a:rPr lang="en-AU" dirty="0">
                <a:latin typeface="Courier New"/>
                <a:cs typeface="Courier New"/>
              </a:rPr>
              <a:t>(</a:t>
            </a:r>
            <a:r>
              <a:rPr lang="en-AU" spc="-15" dirty="0">
                <a:latin typeface="Courier New"/>
                <a:cs typeface="Courier New"/>
              </a:rPr>
              <a:t> </a:t>
            </a:r>
            <a:r>
              <a:rPr lang="en-AU" spc="-5" dirty="0" err="1">
                <a:latin typeface="Courier New"/>
                <a:cs typeface="Courier New"/>
              </a:rPr>
              <a:t>infile.get</a:t>
            </a:r>
            <a:r>
              <a:rPr lang="en-AU" spc="-5" dirty="0">
                <a:latin typeface="Courier New"/>
                <a:cs typeface="Courier New"/>
              </a:rPr>
              <a:t>(</a:t>
            </a:r>
            <a:r>
              <a:rPr lang="en-AU" spc="-5" dirty="0" err="1">
                <a:latin typeface="Courier New"/>
                <a:cs typeface="Courier New"/>
              </a:rPr>
              <a:t>tempChar</a:t>
            </a:r>
            <a:r>
              <a:rPr lang="en-AU" dirty="0">
                <a:latin typeface="Courier New"/>
                <a:cs typeface="Courier New"/>
              </a:rPr>
              <a:t>)</a:t>
            </a:r>
            <a:r>
              <a:rPr lang="en-AU" spc="-15" dirty="0">
                <a:latin typeface="Courier New"/>
                <a:cs typeface="Courier New"/>
              </a:rPr>
              <a:t> </a:t>
            </a:r>
            <a:r>
              <a:rPr lang="en-AU" dirty="0">
                <a:latin typeface="Courier New"/>
                <a:cs typeface="Courier New"/>
              </a:rPr>
              <a:t>) </a:t>
            </a:r>
            <a:r>
              <a:rPr lang="en-AU" spc="-5" dirty="0" err="1">
                <a:latin typeface="Courier New"/>
                <a:cs typeface="Courier New"/>
              </a:rPr>
              <a:t>outfile.put</a:t>
            </a:r>
            <a:r>
              <a:rPr lang="en-AU" spc="-5" dirty="0">
                <a:latin typeface="Courier New"/>
                <a:cs typeface="Courier New"/>
              </a:rPr>
              <a:t>(</a:t>
            </a:r>
            <a:r>
              <a:rPr lang="en-AU" spc="-5" dirty="0" err="1">
                <a:latin typeface="Courier New"/>
                <a:cs typeface="Courier New"/>
              </a:rPr>
              <a:t>tempChar</a:t>
            </a:r>
            <a:r>
              <a:rPr lang="en-AU" spc="-5" dirty="0">
                <a:latin typeface="Courier New"/>
                <a:cs typeface="Courier New"/>
              </a:rPr>
              <a:t>);</a:t>
            </a:r>
            <a:endParaRPr lang="en-AU" dirty="0">
              <a:latin typeface="Courier New"/>
              <a:cs typeface="Courier New"/>
            </a:endParaRPr>
          </a:p>
          <a:p>
            <a:pPr>
              <a:lnSpc>
                <a:spcPct val="100000"/>
              </a:lnSpc>
              <a:spcBef>
                <a:spcPts val="38"/>
              </a:spcBef>
            </a:pPr>
            <a:endParaRPr lang="en-AU" sz="1850" dirty="0">
              <a:latin typeface="Times New Roman"/>
              <a:cs typeface="Times New Roman"/>
            </a:endParaRPr>
          </a:p>
          <a:p>
            <a:pPr marL="422275" marR="5080">
              <a:lnSpc>
                <a:spcPct val="100000"/>
              </a:lnSpc>
            </a:pPr>
            <a:r>
              <a:rPr lang="en-AU" spc="-10" dirty="0">
                <a:solidFill>
                  <a:srgbClr val="0000FF"/>
                </a:solidFill>
                <a:latin typeface="Courier New"/>
                <a:cs typeface="Courier New"/>
              </a:rPr>
              <a:t>if</a:t>
            </a:r>
            <a:r>
              <a:rPr lang="en-AU" dirty="0">
                <a:latin typeface="Courier New"/>
                <a:cs typeface="Courier New"/>
              </a:rPr>
              <a:t>(</a:t>
            </a:r>
            <a:r>
              <a:rPr lang="en-AU" spc="-10" dirty="0">
                <a:latin typeface="Courier New"/>
                <a:cs typeface="Courier New"/>
              </a:rPr>
              <a:t> </a:t>
            </a:r>
            <a:r>
              <a:rPr lang="en-AU" spc="-10" dirty="0" err="1">
                <a:latin typeface="Courier New"/>
                <a:cs typeface="Courier New"/>
              </a:rPr>
              <a:t>infile.eof</a:t>
            </a:r>
            <a:r>
              <a:rPr lang="en-AU" spc="-10" dirty="0">
                <a:latin typeface="Courier New"/>
                <a:cs typeface="Courier New"/>
              </a:rPr>
              <a:t>(</a:t>
            </a:r>
            <a:r>
              <a:rPr lang="en-AU" dirty="0">
                <a:latin typeface="Courier New"/>
                <a:cs typeface="Courier New"/>
              </a:rPr>
              <a:t>)</a:t>
            </a:r>
            <a:r>
              <a:rPr lang="en-AU" spc="-10" dirty="0">
                <a:latin typeface="Courier New"/>
                <a:cs typeface="Courier New"/>
              </a:rPr>
              <a:t> </a:t>
            </a:r>
            <a:r>
              <a:rPr lang="en-AU" dirty="0">
                <a:latin typeface="Courier New"/>
                <a:cs typeface="Courier New"/>
              </a:rPr>
              <a:t>)</a:t>
            </a:r>
            <a:r>
              <a:rPr lang="en-AU" spc="-5" dirty="0">
                <a:latin typeface="Courier New"/>
                <a:cs typeface="Courier New"/>
              </a:rPr>
              <a:t> </a:t>
            </a:r>
            <a:r>
              <a:rPr lang="en-AU" spc="-5" dirty="0">
                <a:solidFill>
                  <a:srgbClr val="0000FF"/>
                </a:solidFill>
                <a:latin typeface="Courier New"/>
                <a:cs typeface="Courier New"/>
              </a:rPr>
              <a:t>retur</a:t>
            </a:r>
            <a:r>
              <a:rPr lang="en-AU" dirty="0">
                <a:solidFill>
                  <a:srgbClr val="0000FF"/>
                </a:solidFill>
                <a:latin typeface="Courier New"/>
                <a:cs typeface="Courier New"/>
              </a:rPr>
              <a:t>n</a:t>
            </a:r>
            <a:r>
              <a:rPr lang="en-AU" spc="-15" dirty="0">
                <a:solidFill>
                  <a:srgbClr val="0000FF"/>
                </a:solidFill>
                <a:latin typeface="Courier New"/>
                <a:cs typeface="Courier New"/>
              </a:rPr>
              <a:t> </a:t>
            </a:r>
            <a:r>
              <a:rPr lang="en-AU" spc="-10" dirty="0">
                <a:latin typeface="Courier New"/>
                <a:cs typeface="Courier New"/>
              </a:rPr>
              <a:t>0</a:t>
            </a:r>
            <a:r>
              <a:rPr lang="en-AU" dirty="0">
                <a:latin typeface="Courier New"/>
                <a:cs typeface="Courier New"/>
              </a:rPr>
              <a:t>;</a:t>
            </a:r>
            <a:r>
              <a:rPr lang="en-AU" spc="-10" dirty="0">
                <a:latin typeface="Courier New"/>
                <a:cs typeface="Courier New"/>
              </a:rPr>
              <a:t> </a:t>
            </a:r>
            <a:r>
              <a:rPr lang="en-AU" spc="-10" dirty="0">
                <a:solidFill>
                  <a:srgbClr val="006500"/>
                </a:solidFill>
                <a:latin typeface="Courier New"/>
                <a:cs typeface="Courier New"/>
              </a:rPr>
              <a:t>/</a:t>
            </a:r>
            <a:r>
              <a:rPr lang="en-AU" dirty="0">
                <a:solidFill>
                  <a:srgbClr val="006500"/>
                </a:solidFill>
                <a:latin typeface="Courier New"/>
                <a:cs typeface="Courier New"/>
              </a:rPr>
              <a:t>/</a:t>
            </a:r>
            <a:r>
              <a:rPr lang="en-AU" spc="-10" dirty="0">
                <a:solidFill>
                  <a:srgbClr val="006500"/>
                </a:solidFill>
                <a:latin typeface="Courier New"/>
                <a:cs typeface="Courier New"/>
              </a:rPr>
              <a:t> copie</a:t>
            </a:r>
            <a:r>
              <a:rPr lang="en-AU" dirty="0">
                <a:solidFill>
                  <a:srgbClr val="006500"/>
                </a:solidFill>
                <a:latin typeface="Courier New"/>
                <a:cs typeface="Courier New"/>
              </a:rPr>
              <a:t>d</a:t>
            </a:r>
            <a:r>
              <a:rPr lang="en-AU" spc="-10" dirty="0">
                <a:solidFill>
                  <a:srgbClr val="006500"/>
                </a:solidFill>
                <a:latin typeface="Courier New"/>
                <a:cs typeface="Courier New"/>
              </a:rPr>
              <a:t> til</a:t>
            </a:r>
            <a:r>
              <a:rPr lang="en-AU" dirty="0">
                <a:solidFill>
                  <a:srgbClr val="006500"/>
                </a:solidFill>
                <a:latin typeface="Courier New"/>
                <a:cs typeface="Courier New"/>
              </a:rPr>
              <a:t>l</a:t>
            </a:r>
            <a:r>
              <a:rPr lang="en-AU" spc="-10" dirty="0">
                <a:solidFill>
                  <a:srgbClr val="006500"/>
                </a:solidFill>
                <a:latin typeface="Courier New"/>
                <a:cs typeface="Courier New"/>
              </a:rPr>
              <a:t> </a:t>
            </a:r>
            <a:r>
              <a:rPr lang="en-AU" spc="-10" dirty="0" err="1">
                <a:solidFill>
                  <a:srgbClr val="006500"/>
                </a:solidFill>
                <a:latin typeface="Courier New"/>
                <a:cs typeface="Courier New"/>
              </a:rPr>
              <a:t>eof</a:t>
            </a:r>
            <a:r>
              <a:rPr lang="en-AU" spc="-10" dirty="0">
                <a:solidFill>
                  <a:srgbClr val="006500"/>
                </a:solidFill>
                <a:latin typeface="Courier New"/>
                <a:cs typeface="Courier New"/>
              </a:rPr>
              <a:t> </a:t>
            </a:r>
          </a:p>
          <a:p>
            <a:pPr marL="422275" marR="5080">
              <a:lnSpc>
                <a:spcPct val="100000"/>
              </a:lnSpc>
            </a:pPr>
            <a:r>
              <a:rPr lang="en-AU" spc="-5" dirty="0">
                <a:solidFill>
                  <a:srgbClr val="0000FF"/>
                </a:solidFill>
                <a:latin typeface="Courier New"/>
                <a:cs typeface="Courier New"/>
              </a:rPr>
              <a:t>els</a:t>
            </a:r>
            <a:r>
              <a:rPr lang="en-AU" dirty="0">
                <a:solidFill>
                  <a:srgbClr val="0000FF"/>
                </a:solidFill>
                <a:latin typeface="Courier New"/>
                <a:cs typeface="Courier New"/>
              </a:rPr>
              <a:t>e</a:t>
            </a:r>
            <a:r>
              <a:rPr lang="en-AU" spc="-15" dirty="0">
                <a:solidFill>
                  <a:srgbClr val="0000FF"/>
                </a:solidFill>
                <a:latin typeface="Courier New"/>
                <a:cs typeface="Courier New"/>
              </a:rPr>
              <a:t> </a:t>
            </a:r>
            <a:r>
              <a:rPr lang="en-AU" spc="-5" dirty="0">
                <a:solidFill>
                  <a:srgbClr val="0000FF"/>
                </a:solidFill>
                <a:latin typeface="Courier New"/>
                <a:cs typeface="Courier New"/>
              </a:rPr>
              <a:t>retur</a:t>
            </a:r>
            <a:r>
              <a:rPr lang="en-AU" dirty="0">
                <a:solidFill>
                  <a:srgbClr val="0000FF"/>
                </a:solidFill>
                <a:latin typeface="Courier New"/>
                <a:cs typeface="Courier New"/>
              </a:rPr>
              <a:t>n</a:t>
            </a:r>
            <a:r>
              <a:rPr lang="en-AU" spc="-10" dirty="0">
                <a:solidFill>
                  <a:srgbClr val="0000FF"/>
                </a:solidFill>
                <a:latin typeface="Courier New"/>
                <a:cs typeface="Courier New"/>
              </a:rPr>
              <a:t> </a:t>
            </a:r>
            <a:r>
              <a:rPr lang="en-AU" spc="-5" dirty="0">
                <a:latin typeface="Courier New"/>
                <a:cs typeface="Courier New"/>
              </a:rPr>
              <a:t>-1;</a:t>
            </a:r>
            <a:endParaRPr lang="en-AU" dirty="0">
              <a:latin typeface="Courier New"/>
              <a:cs typeface="Courier New"/>
            </a:endParaRPr>
          </a:p>
          <a:p>
            <a:pPr marL="12700">
              <a:lnSpc>
                <a:spcPct val="100000"/>
              </a:lnSpc>
              <a:spcBef>
                <a:spcPts val="5"/>
              </a:spcBef>
            </a:pPr>
            <a:r>
              <a:rPr lang="en-AU" dirty="0">
                <a:latin typeface="Courier New"/>
                <a:cs typeface="Courier New"/>
              </a:rPr>
              <a:t>}</a:t>
            </a:r>
          </a:p>
          <a:p>
            <a:pPr marL="12700">
              <a:lnSpc>
                <a:spcPct val="100000"/>
              </a:lnSpc>
              <a:spcBef>
                <a:spcPts val="5"/>
              </a:spcBef>
            </a:pPr>
            <a:endParaRPr lang="en-AU" dirty="0">
              <a:latin typeface="Courier New"/>
              <a:cs typeface="Courier New"/>
            </a:endParaRPr>
          </a:p>
          <a:p>
            <a:pPr marL="12700">
              <a:lnSpc>
                <a:spcPct val="100000"/>
              </a:lnSpc>
              <a:spcBef>
                <a:spcPts val="5"/>
              </a:spcBef>
            </a:pPr>
            <a:r>
              <a:rPr lang="en-AU" dirty="0">
                <a:latin typeface="Courier New"/>
                <a:cs typeface="Courier New"/>
              </a:rPr>
              <a:t>Function Call:</a:t>
            </a:r>
          </a:p>
          <a:p>
            <a:pPr marL="422275">
              <a:lnSpc>
                <a:spcPct val="100000"/>
              </a:lnSpc>
              <a:spcBef>
                <a:spcPts val="60"/>
              </a:spcBef>
            </a:pPr>
            <a:r>
              <a:rPr sz="1800" spc="-5" dirty="0">
                <a:latin typeface="Courier New"/>
                <a:cs typeface="Courier New"/>
              </a:rPr>
              <a:t>statu</a:t>
            </a:r>
            <a:r>
              <a:rPr sz="1800" dirty="0">
                <a:latin typeface="Courier New"/>
                <a:cs typeface="Courier New"/>
              </a:rPr>
              <a:t>s</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spc="-5" dirty="0">
                <a:latin typeface="Courier New"/>
                <a:cs typeface="Courier New"/>
              </a:rPr>
              <a:t>copyFile(inFile</a:t>
            </a:r>
            <a:r>
              <a:rPr sz="1800" dirty="0">
                <a:latin typeface="Courier New"/>
                <a:cs typeface="Courier New"/>
              </a:rPr>
              <a:t>,</a:t>
            </a:r>
            <a:r>
              <a:rPr sz="1800" spc="-10" dirty="0">
                <a:latin typeface="Courier New"/>
                <a:cs typeface="Courier New"/>
              </a:rPr>
              <a:t> </a:t>
            </a:r>
            <a:r>
              <a:rPr sz="1800" spc="-5" dirty="0">
                <a:latin typeface="Courier New"/>
                <a:cs typeface="Courier New"/>
              </a:rPr>
              <a:t>outFile);</a:t>
            </a:r>
            <a:endParaRPr sz="1800" dirty="0">
              <a:latin typeface="Courier New"/>
              <a:cs typeface="Courier New"/>
            </a:endParaRPr>
          </a:p>
          <a:p>
            <a:pPr marL="422275">
              <a:lnSpc>
                <a:spcPct val="100000"/>
              </a:lnSpc>
              <a:spcBef>
                <a:spcPts val="5"/>
              </a:spcBef>
            </a:pPr>
            <a:r>
              <a:rPr sz="1800" spc="-10" dirty="0">
                <a:solidFill>
                  <a:srgbClr val="0000FF"/>
                </a:solidFill>
                <a:latin typeface="Courier New"/>
                <a:cs typeface="Courier New"/>
              </a:rPr>
              <a:t>if</a:t>
            </a:r>
            <a:r>
              <a:rPr sz="1800" dirty="0">
                <a:latin typeface="Courier New"/>
                <a:cs typeface="Courier New"/>
              </a:rPr>
              <a:t>(</a:t>
            </a:r>
            <a:r>
              <a:rPr sz="1800" spc="-10" dirty="0">
                <a:latin typeface="Courier New"/>
                <a:cs typeface="Courier New"/>
              </a:rPr>
              <a:t> statu</a:t>
            </a:r>
            <a:r>
              <a:rPr sz="1800" dirty="0">
                <a:latin typeface="Courier New"/>
                <a:cs typeface="Courier New"/>
              </a:rPr>
              <a:t>s</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dirty="0">
                <a:latin typeface="Courier New"/>
                <a:cs typeface="Courier New"/>
              </a:rPr>
              <a:t>0</a:t>
            </a:r>
            <a:r>
              <a:rPr sz="1800" spc="-10" dirty="0">
                <a:latin typeface="Courier New"/>
                <a:cs typeface="Courier New"/>
              </a:rPr>
              <a:t> </a:t>
            </a:r>
            <a:r>
              <a:rPr sz="1800" dirty="0">
                <a:latin typeface="Courier New"/>
                <a:cs typeface="Courier New"/>
              </a:rPr>
              <a:t>)</a:t>
            </a:r>
            <a:r>
              <a:rPr sz="1800" spc="-10" dirty="0">
                <a:latin typeface="Courier New"/>
                <a:cs typeface="Courier New"/>
              </a:rPr>
              <a:t> cerr&lt;</a:t>
            </a:r>
            <a:r>
              <a:rPr sz="1800" spc="5" dirty="0">
                <a:latin typeface="Courier New"/>
                <a:cs typeface="Courier New"/>
              </a:rPr>
              <a:t>&lt;</a:t>
            </a:r>
            <a:r>
              <a:rPr sz="1800" spc="-5" dirty="0">
                <a:latin typeface="Courier New"/>
                <a:cs typeface="Courier New"/>
              </a:rPr>
              <a:t>“Fil</a:t>
            </a:r>
            <a:r>
              <a:rPr sz="1800" dirty="0">
                <a:latin typeface="Courier New"/>
                <a:cs typeface="Courier New"/>
              </a:rPr>
              <a:t>e</a:t>
            </a:r>
            <a:r>
              <a:rPr sz="1800" spc="-15" dirty="0">
                <a:latin typeface="Courier New"/>
                <a:cs typeface="Courier New"/>
              </a:rPr>
              <a:t> </a:t>
            </a:r>
            <a:r>
              <a:rPr sz="1800" spc="-5" dirty="0">
                <a:latin typeface="Courier New"/>
                <a:cs typeface="Courier New"/>
              </a:rPr>
              <a:t>cop</a:t>
            </a:r>
            <a:r>
              <a:rPr sz="1800" dirty="0">
                <a:latin typeface="Courier New"/>
                <a:cs typeface="Courier New"/>
              </a:rPr>
              <a:t>y</a:t>
            </a:r>
            <a:r>
              <a:rPr sz="1800" spc="-15" dirty="0">
                <a:latin typeface="Courier New"/>
                <a:cs typeface="Courier New"/>
              </a:rPr>
              <a:t> </a:t>
            </a:r>
            <a:r>
              <a:rPr sz="1800" spc="-5" dirty="0">
                <a:latin typeface="Courier New"/>
                <a:cs typeface="Courier New"/>
              </a:rPr>
              <a:t>error&lt;&lt;endl;</a:t>
            </a:r>
            <a:endParaRPr sz="1800" dirty="0">
              <a:latin typeface="Courier New"/>
              <a:cs typeface="Courier New"/>
            </a:endParaRPr>
          </a:p>
          <a:p>
            <a:pPr>
              <a:lnSpc>
                <a:spcPct val="100000"/>
              </a:lnSpc>
              <a:spcBef>
                <a:spcPts val="38"/>
              </a:spcBef>
            </a:pPr>
            <a:endParaRPr sz="1850" dirty="0">
              <a:latin typeface="Times New Roman"/>
              <a:cs typeface="Times New Roman"/>
            </a:endParaRPr>
          </a:p>
        </p:txBody>
      </p:sp>
      <p:sp>
        <p:nvSpPr>
          <p:cNvPr id="10" name="object 6"/>
          <p:cNvSpPr txBox="1"/>
          <p:nvPr/>
        </p:nvSpPr>
        <p:spPr>
          <a:xfrm>
            <a:off x="7267437" y="2567305"/>
            <a:ext cx="1117600" cy="528320"/>
          </a:xfrm>
          <a:prstGeom prst="rect">
            <a:avLst/>
          </a:prstGeom>
        </p:spPr>
        <p:txBody>
          <a:bodyPr vert="horz" wrap="square" lIns="0" tIns="0" rIns="0" bIns="0" rtlCol="0">
            <a:spAutoFit/>
          </a:bodyPr>
          <a:lstStyle/>
          <a:p>
            <a:pPr marL="12700" marR="5080">
              <a:lnSpc>
                <a:spcPct val="100000"/>
              </a:lnSpc>
            </a:pPr>
            <a:r>
              <a:rPr sz="1800" spc="-10" dirty="0">
                <a:latin typeface="Courier New"/>
                <a:cs typeface="Courier New"/>
              </a:rPr>
              <a:t>ifstream ofstream</a:t>
            </a:r>
            <a:endParaRPr sz="1800" dirty="0">
              <a:latin typeface="Courier New"/>
              <a:cs typeface="Courier New"/>
            </a:endParaRPr>
          </a:p>
        </p:txBody>
      </p:sp>
      <p:sp>
        <p:nvSpPr>
          <p:cNvPr id="11" name="object 7"/>
          <p:cNvSpPr txBox="1"/>
          <p:nvPr/>
        </p:nvSpPr>
        <p:spPr>
          <a:xfrm>
            <a:off x="8496300" y="2567305"/>
            <a:ext cx="1117600" cy="528320"/>
          </a:xfrm>
          <a:prstGeom prst="rect">
            <a:avLst/>
          </a:prstGeom>
        </p:spPr>
        <p:txBody>
          <a:bodyPr vert="horz" wrap="square" lIns="0" tIns="0" rIns="0" bIns="0" rtlCol="0">
            <a:spAutoFit/>
          </a:bodyPr>
          <a:lstStyle/>
          <a:p>
            <a:pPr marL="12700" marR="5080">
              <a:lnSpc>
                <a:spcPct val="100000"/>
              </a:lnSpc>
            </a:pPr>
            <a:r>
              <a:rPr sz="1800" spc="-10" dirty="0">
                <a:latin typeface="Courier New"/>
                <a:cs typeface="Courier New"/>
              </a:rPr>
              <a:t>inFile; outFile;</a:t>
            </a:r>
            <a:endParaRPr sz="1800" dirty="0">
              <a:latin typeface="Courier New"/>
              <a:cs typeface="Courier New"/>
            </a:endParaRPr>
          </a:p>
        </p:txBody>
      </p:sp>
    </p:spTree>
    <p:extLst>
      <p:ext uri="{BB962C8B-B14F-4D97-AF65-F5344CB8AC3E}">
        <p14:creationId xmlns:p14="http://schemas.microsoft.com/office/powerpoint/2010/main" val="3636459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1547" y="0"/>
            <a:ext cx="6551353" cy="615553"/>
          </a:xfrm>
          <a:prstGeom prst="rect">
            <a:avLst/>
          </a:prstGeom>
        </p:spPr>
        <p:txBody>
          <a:bodyPr vert="horz" wrap="square" lIns="0" tIns="0" rIns="0" bIns="0" rtlCol="0">
            <a:spAutoFit/>
          </a:bodyPr>
          <a:lstStyle/>
          <a:p>
            <a:pPr marL="12700">
              <a:lnSpc>
                <a:spcPct val="100000"/>
              </a:lnSpc>
            </a:pPr>
            <a:r>
              <a:rPr lang="en-US" spc="-10" dirty="0"/>
              <a:t>VII. </a:t>
            </a:r>
            <a:r>
              <a:rPr spc="-10" dirty="0"/>
              <a:t>C+</a:t>
            </a:r>
            <a:r>
              <a:rPr spc="-5" dirty="0"/>
              <a:t>+</a:t>
            </a:r>
            <a:r>
              <a:rPr dirty="0"/>
              <a:t> </a:t>
            </a:r>
            <a:r>
              <a:rPr spc="-5" dirty="0"/>
              <a:t>String</a:t>
            </a:r>
            <a:r>
              <a:rPr spc="25" dirty="0"/>
              <a:t> </a:t>
            </a:r>
            <a:r>
              <a:rPr spc="-5" dirty="0"/>
              <a:t>Data</a:t>
            </a:r>
            <a:r>
              <a:rPr spc="15" dirty="0"/>
              <a:t> </a:t>
            </a:r>
            <a:r>
              <a:rPr spc="-5" dirty="0"/>
              <a:t>Type</a:t>
            </a:r>
          </a:p>
        </p:txBody>
      </p:sp>
      <p:sp>
        <p:nvSpPr>
          <p:cNvPr id="3" name="object 3"/>
          <p:cNvSpPr txBox="1"/>
          <p:nvPr/>
        </p:nvSpPr>
        <p:spPr>
          <a:xfrm>
            <a:off x="165100" y="1571625"/>
            <a:ext cx="10528300" cy="5073055"/>
          </a:xfrm>
          <a:prstGeom prst="rect">
            <a:avLst/>
          </a:prstGeom>
        </p:spPr>
        <p:txBody>
          <a:bodyPr vert="horz" wrap="square" lIns="0" tIns="0" rIns="0" bIns="0" rtlCol="0">
            <a:spAutoFit/>
          </a:bodyPr>
          <a:lstStyle/>
          <a:p>
            <a:pPr marL="469265" marR="5080" indent="-456565">
              <a:lnSpc>
                <a:spcPct val="150000"/>
              </a:lnSpc>
              <a:buFont typeface="Arial"/>
              <a:buChar char="•"/>
              <a:tabLst>
                <a:tab pos="469900" algn="l"/>
              </a:tabLst>
            </a:pPr>
            <a:r>
              <a:rPr sz="2800" dirty="0">
                <a:latin typeface="Calibri"/>
                <a:cs typeface="Calibri"/>
              </a:rPr>
              <a:t>C++</a:t>
            </a:r>
            <a:r>
              <a:rPr sz="2800" spc="5" dirty="0">
                <a:latin typeface="Calibri"/>
                <a:cs typeface="Calibri"/>
              </a:rPr>
              <a:t> </a:t>
            </a:r>
            <a:r>
              <a:rPr sz="2800" spc="-5" dirty="0">
                <a:latin typeface="Calibri"/>
                <a:cs typeface="Calibri"/>
              </a:rPr>
              <a:t>strin</a:t>
            </a:r>
            <a:r>
              <a:rPr sz="2800" dirty="0">
                <a:latin typeface="Calibri"/>
                <a:cs typeface="Calibri"/>
              </a:rPr>
              <a:t>g </a:t>
            </a:r>
            <a:r>
              <a:rPr sz="2800" spc="-5" dirty="0">
                <a:latin typeface="Calibri"/>
                <a:cs typeface="Calibri"/>
              </a:rPr>
              <a:t>dat</a:t>
            </a:r>
            <a:r>
              <a:rPr sz="2800" dirty="0">
                <a:latin typeface="Calibri"/>
                <a:cs typeface="Calibri"/>
              </a:rPr>
              <a:t>a </a:t>
            </a:r>
            <a:r>
              <a:rPr sz="2800" spc="-5" dirty="0">
                <a:latin typeface="Calibri"/>
                <a:cs typeface="Calibri"/>
              </a:rPr>
              <a:t>typ</a:t>
            </a:r>
            <a:r>
              <a:rPr sz="2800" dirty="0">
                <a:latin typeface="Calibri"/>
                <a:cs typeface="Calibri"/>
              </a:rPr>
              <a:t>e </a:t>
            </a:r>
            <a:r>
              <a:rPr sz="2800" spc="-5" dirty="0">
                <a:latin typeface="Calibri"/>
                <a:cs typeface="Calibri"/>
              </a:rPr>
              <a:t>i</a:t>
            </a:r>
            <a:r>
              <a:rPr sz="2800" dirty="0">
                <a:latin typeface="Calibri"/>
                <a:cs typeface="Calibri"/>
              </a:rPr>
              <a:t>s</a:t>
            </a:r>
            <a:r>
              <a:rPr sz="2800" spc="5" dirty="0">
                <a:latin typeface="Calibri"/>
                <a:cs typeface="Calibri"/>
              </a:rPr>
              <a:t> </a:t>
            </a:r>
            <a:r>
              <a:rPr sz="2800" spc="-5" dirty="0">
                <a:latin typeface="Calibri"/>
                <a:cs typeface="Calibri"/>
              </a:rPr>
              <a:t>define</a:t>
            </a:r>
            <a:r>
              <a:rPr sz="2800" dirty="0">
                <a:latin typeface="Calibri"/>
                <a:cs typeface="Calibri"/>
              </a:rPr>
              <a:t>d</a:t>
            </a:r>
            <a:r>
              <a:rPr sz="2800" spc="5" dirty="0">
                <a:latin typeface="Calibri"/>
                <a:cs typeface="Calibri"/>
              </a:rPr>
              <a:t> </a:t>
            </a:r>
            <a:r>
              <a:rPr sz="2800" spc="-5" dirty="0">
                <a:latin typeface="Calibri"/>
                <a:cs typeface="Calibri"/>
              </a:rPr>
              <a:t>i</a:t>
            </a:r>
            <a:r>
              <a:rPr sz="2800" dirty="0">
                <a:latin typeface="Calibri"/>
                <a:cs typeface="Calibri"/>
              </a:rPr>
              <a:t>n the </a:t>
            </a:r>
            <a:r>
              <a:rPr sz="2800" spc="-10" dirty="0">
                <a:latin typeface="Courier New"/>
                <a:cs typeface="Courier New"/>
              </a:rPr>
              <a:t>strin</a:t>
            </a:r>
            <a:r>
              <a:rPr sz="2800" dirty="0">
                <a:latin typeface="Courier New"/>
                <a:cs typeface="Courier New"/>
              </a:rPr>
              <a:t>g</a:t>
            </a:r>
            <a:r>
              <a:rPr sz="2800" spc="-1050" dirty="0">
                <a:latin typeface="Courier New"/>
                <a:cs typeface="Courier New"/>
              </a:rPr>
              <a:t> </a:t>
            </a:r>
            <a:r>
              <a:rPr sz="2800" dirty="0">
                <a:latin typeface="Calibri"/>
                <a:cs typeface="Calibri"/>
              </a:rPr>
              <a:t>C++ standard </a:t>
            </a:r>
            <a:r>
              <a:rPr sz="2800" spc="-5" dirty="0">
                <a:latin typeface="Calibri"/>
                <a:cs typeface="Calibri"/>
              </a:rPr>
              <a:t>library</a:t>
            </a:r>
            <a:r>
              <a:rPr lang="en-AU" sz="2800" spc="-5" dirty="0">
                <a:latin typeface="Calibri"/>
                <a:cs typeface="Calibri"/>
              </a:rPr>
              <a:t>.</a:t>
            </a:r>
            <a:endParaRPr sz="2800" dirty="0">
              <a:latin typeface="Calibri"/>
              <a:cs typeface="Calibri"/>
            </a:endParaRPr>
          </a:p>
          <a:p>
            <a:pPr marL="335915">
              <a:lnSpc>
                <a:spcPct val="150000"/>
              </a:lnSpc>
              <a:spcBef>
                <a:spcPts val="675"/>
              </a:spcBef>
            </a:pPr>
            <a:r>
              <a:rPr sz="2800" dirty="0">
                <a:latin typeface="Calibri"/>
                <a:cs typeface="Calibri"/>
              </a:rPr>
              <a:t>A</a:t>
            </a:r>
            <a:r>
              <a:rPr sz="2800" spc="5" dirty="0">
                <a:latin typeface="Calibri"/>
                <a:cs typeface="Calibri"/>
              </a:rPr>
              <a:t> </a:t>
            </a:r>
            <a:r>
              <a:rPr sz="2800" spc="-5" dirty="0">
                <a:latin typeface="Calibri"/>
                <a:cs typeface="Calibri"/>
              </a:rPr>
              <a:t>heade</a:t>
            </a:r>
            <a:r>
              <a:rPr sz="2800" dirty="0">
                <a:latin typeface="Calibri"/>
                <a:cs typeface="Calibri"/>
              </a:rPr>
              <a:t>r</a:t>
            </a:r>
            <a:r>
              <a:rPr sz="2800" spc="5" dirty="0">
                <a:latin typeface="Calibri"/>
                <a:cs typeface="Calibri"/>
              </a:rPr>
              <a:t> </a:t>
            </a:r>
            <a:r>
              <a:rPr sz="2800" spc="-10" dirty="0">
                <a:latin typeface="Calibri"/>
                <a:cs typeface="Calibri"/>
              </a:rPr>
              <a:t>fil</a:t>
            </a:r>
            <a:r>
              <a:rPr sz="2800" dirty="0">
                <a:latin typeface="Calibri"/>
                <a:cs typeface="Calibri"/>
              </a:rPr>
              <a:t>e </a:t>
            </a:r>
            <a:r>
              <a:rPr sz="2800" spc="-5" dirty="0">
                <a:latin typeface="Calibri"/>
                <a:cs typeface="Calibri"/>
              </a:rPr>
              <a:t>need</a:t>
            </a:r>
            <a:r>
              <a:rPr sz="2800" dirty="0">
                <a:latin typeface="Calibri"/>
                <a:cs typeface="Calibri"/>
              </a:rPr>
              <a:t>s</a:t>
            </a:r>
            <a:r>
              <a:rPr sz="2800" spc="10" dirty="0">
                <a:latin typeface="Calibri"/>
                <a:cs typeface="Calibri"/>
              </a:rPr>
              <a:t> </a:t>
            </a:r>
            <a:r>
              <a:rPr sz="2800" dirty="0">
                <a:latin typeface="Calibri"/>
                <a:cs typeface="Calibri"/>
              </a:rPr>
              <a:t>to </a:t>
            </a:r>
            <a:r>
              <a:rPr sz="2800" spc="-5" dirty="0">
                <a:latin typeface="Calibri"/>
                <a:cs typeface="Calibri"/>
              </a:rPr>
              <a:t>b</a:t>
            </a:r>
            <a:r>
              <a:rPr sz="2800" dirty="0">
                <a:latin typeface="Calibri"/>
                <a:cs typeface="Calibri"/>
              </a:rPr>
              <a:t>e </a:t>
            </a:r>
            <a:r>
              <a:rPr sz="2800" spc="-5" dirty="0">
                <a:latin typeface="Calibri"/>
                <a:cs typeface="Calibri"/>
              </a:rPr>
              <a:t>included</a:t>
            </a:r>
            <a:endParaRPr sz="2800" dirty="0">
              <a:latin typeface="Calibri"/>
              <a:cs typeface="Calibri"/>
            </a:endParaRPr>
          </a:p>
          <a:p>
            <a:pPr marL="438150">
              <a:lnSpc>
                <a:spcPct val="150000"/>
              </a:lnSpc>
              <a:spcBef>
                <a:spcPts val="525"/>
              </a:spcBef>
            </a:pPr>
            <a:r>
              <a:rPr sz="2800" spc="-10" dirty="0">
                <a:solidFill>
                  <a:srgbClr val="0033CC"/>
                </a:solidFill>
                <a:latin typeface="Courier New"/>
                <a:cs typeface="Courier New"/>
              </a:rPr>
              <a:t>#includ</a:t>
            </a:r>
            <a:r>
              <a:rPr sz="2800" dirty="0">
                <a:solidFill>
                  <a:srgbClr val="0033CC"/>
                </a:solidFill>
                <a:latin typeface="Courier New"/>
                <a:cs typeface="Courier New"/>
              </a:rPr>
              <a:t>e</a:t>
            </a:r>
            <a:r>
              <a:rPr sz="2800" spc="-5" dirty="0">
                <a:solidFill>
                  <a:srgbClr val="0033CC"/>
                </a:solidFill>
                <a:latin typeface="Courier New"/>
                <a:cs typeface="Courier New"/>
              </a:rPr>
              <a:t> </a:t>
            </a:r>
            <a:r>
              <a:rPr sz="2800" spc="-10" dirty="0">
                <a:latin typeface="Courier New"/>
                <a:cs typeface="Courier New"/>
              </a:rPr>
              <a:t>&lt;string&gt;</a:t>
            </a:r>
            <a:endParaRPr sz="2800" dirty="0">
              <a:latin typeface="Courier New"/>
              <a:cs typeface="Courier New"/>
            </a:endParaRPr>
          </a:p>
          <a:p>
            <a:pPr marL="469900" indent="-457200">
              <a:lnSpc>
                <a:spcPct val="150000"/>
              </a:lnSpc>
              <a:spcBef>
                <a:spcPts val="825"/>
              </a:spcBef>
              <a:buFont typeface="Arial"/>
              <a:buChar char="•"/>
              <a:tabLst>
                <a:tab pos="469900" algn="l"/>
              </a:tabLst>
            </a:pPr>
            <a:r>
              <a:rPr sz="2800" dirty="0">
                <a:latin typeface="Calibri"/>
                <a:cs typeface="Calibri"/>
              </a:rPr>
              <a:t>A str</a:t>
            </a:r>
            <a:r>
              <a:rPr sz="2800" spc="-10" dirty="0">
                <a:latin typeface="Calibri"/>
                <a:cs typeface="Calibri"/>
              </a:rPr>
              <a:t>i</a:t>
            </a:r>
            <a:r>
              <a:rPr sz="2800" spc="-5" dirty="0">
                <a:latin typeface="Calibri"/>
                <a:cs typeface="Calibri"/>
              </a:rPr>
              <a:t>n</a:t>
            </a:r>
            <a:r>
              <a:rPr sz="2800" dirty="0">
                <a:latin typeface="Calibri"/>
                <a:cs typeface="Calibri"/>
              </a:rPr>
              <a:t>g</a:t>
            </a:r>
            <a:r>
              <a:rPr sz="2800" spc="5" dirty="0">
                <a:latin typeface="Calibri"/>
                <a:cs typeface="Calibri"/>
              </a:rPr>
              <a:t> </a:t>
            </a:r>
            <a:r>
              <a:rPr sz="2800" spc="-5" dirty="0">
                <a:latin typeface="Calibri"/>
                <a:cs typeface="Calibri"/>
              </a:rPr>
              <a:t>typ</a:t>
            </a:r>
            <a:r>
              <a:rPr sz="2800" dirty="0">
                <a:latin typeface="Calibri"/>
                <a:cs typeface="Calibri"/>
              </a:rPr>
              <a:t>e </a:t>
            </a:r>
            <a:r>
              <a:rPr sz="2800" spc="-5" dirty="0">
                <a:latin typeface="Calibri"/>
                <a:cs typeface="Calibri"/>
              </a:rPr>
              <a:t>objec</a:t>
            </a:r>
            <a:r>
              <a:rPr sz="2800" dirty="0">
                <a:latin typeface="Calibri"/>
                <a:cs typeface="Calibri"/>
              </a:rPr>
              <a:t>t</a:t>
            </a:r>
            <a:r>
              <a:rPr sz="2800" spc="10" dirty="0">
                <a:latin typeface="Calibri"/>
                <a:cs typeface="Calibri"/>
              </a:rPr>
              <a:t> </a:t>
            </a:r>
            <a:r>
              <a:rPr sz="2800" spc="-5" dirty="0">
                <a:latin typeface="Calibri"/>
                <a:cs typeface="Calibri"/>
              </a:rPr>
              <a:t>declaration</a:t>
            </a:r>
            <a:endParaRPr sz="2800" dirty="0">
              <a:latin typeface="Calibri"/>
              <a:cs typeface="Calibri"/>
            </a:endParaRPr>
          </a:p>
          <a:p>
            <a:pPr marL="438150">
              <a:lnSpc>
                <a:spcPct val="150000"/>
              </a:lnSpc>
              <a:spcBef>
                <a:spcPts val="525"/>
              </a:spcBef>
            </a:pPr>
            <a:r>
              <a:rPr sz="2800" spc="-10" dirty="0">
                <a:latin typeface="Courier New"/>
                <a:cs typeface="Courier New"/>
              </a:rPr>
              <a:t>strin</a:t>
            </a:r>
            <a:r>
              <a:rPr sz="2800" dirty="0">
                <a:latin typeface="Courier New"/>
                <a:cs typeface="Courier New"/>
              </a:rPr>
              <a:t>g</a:t>
            </a:r>
            <a:r>
              <a:rPr sz="2800" spc="-10" dirty="0">
                <a:latin typeface="Courier New"/>
                <a:cs typeface="Courier New"/>
              </a:rPr>
              <a:t> </a:t>
            </a:r>
            <a:r>
              <a:rPr sz="2800" i="1" spc="-10" dirty="0">
                <a:latin typeface="Courier New"/>
                <a:cs typeface="Courier New"/>
              </a:rPr>
              <a:t>objectNam</a:t>
            </a:r>
            <a:r>
              <a:rPr sz="2800" i="1" spc="-5" dirty="0">
                <a:latin typeface="Courier New"/>
                <a:cs typeface="Courier New"/>
              </a:rPr>
              <a:t>e</a:t>
            </a:r>
            <a:r>
              <a:rPr sz="2800" dirty="0">
                <a:latin typeface="Courier New"/>
                <a:cs typeface="Courier New"/>
              </a:rPr>
              <a:t>;</a:t>
            </a:r>
          </a:p>
          <a:p>
            <a:pPr marL="469900" marR="57150" indent="-457200">
              <a:lnSpc>
                <a:spcPct val="150000"/>
              </a:lnSpc>
              <a:spcBef>
                <a:spcPts val="2260"/>
              </a:spcBef>
              <a:buFont typeface="Arial"/>
              <a:buChar char="•"/>
              <a:tabLst>
                <a:tab pos="470534" algn="l"/>
              </a:tabLst>
            </a:pPr>
            <a:r>
              <a:rPr sz="2800" u="sng" spc="-5" dirty="0">
                <a:latin typeface="Calibri"/>
                <a:cs typeface="Calibri"/>
              </a:rPr>
              <a:t>Yo</a:t>
            </a:r>
            <a:r>
              <a:rPr sz="2800" u="sng" dirty="0">
                <a:latin typeface="Calibri"/>
                <a:cs typeface="Calibri"/>
              </a:rPr>
              <a:t>u </a:t>
            </a:r>
            <a:r>
              <a:rPr sz="2800" u="sng" spc="-5" dirty="0">
                <a:latin typeface="Calibri"/>
                <a:cs typeface="Calibri"/>
              </a:rPr>
              <a:t>d</a:t>
            </a:r>
            <a:r>
              <a:rPr sz="2800" u="sng" dirty="0">
                <a:latin typeface="Calibri"/>
                <a:cs typeface="Calibri"/>
              </a:rPr>
              <a:t>o</a:t>
            </a:r>
            <a:r>
              <a:rPr sz="2800" u="sng" spc="5" dirty="0">
                <a:latin typeface="Calibri"/>
                <a:cs typeface="Calibri"/>
              </a:rPr>
              <a:t> </a:t>
            </a:r>
            <a:r>
              <a:rPr sz="2800" u="sng" dirty="0">
                <a:latin typeface="Calibri"/>
                <a:cs typeface="Calibri"/>
              </a:rPr>
              <a:t>not </a:t>
            </a:r>
            <a:r>
              <a:rPr sz="2800" u="sng" spc="-5" dirty="0">
                <a:latin typeface="Calibri"/>
                <a:cs typeface="Calibri"/>
              </a:rPr>
              <a:t>nee</a:t>
            </a:r>
            <a:r>
              <a:rPr sz="2800" u="sng" dirty="0">
                <a:latin typeface="Calibri"/>
                <a:cs typeface="Calibri"/>
              </a:rPr>
              <a:t>d </a:t>
            </a:r>
            <a:r>
              <a:rPr sz="2800" u="sng" spc="-5" dirty="0">
                <a:latin typeface="Calibri"/>
                <a:cs typeface="Calibri"/>
              </a:rPr>
              <a:t>t</a:t>
            </a:r>
            <a:r>
              <a:rPr sz="2800" u="sng" dirty="0">
                <a:latin typeface="Calibri"/>
                <a:cs typeface="Calibri"/>
              </a:rPr>
              <a:t>o </a:t>
            </a:r>
            <a:r>
              <a:rPr sz="2800" u="sng" spc="-5" dirty="0">
                <a:latin typeface="Calibri"/>
                <a:cs typeface="Calibri"/>
              </a:rPr>
              <a:t>specif</a:t>
            </a:r>
            <a:r>
              <a:rPr sz="2800" u="sng" dirty="0">
                <a:latin typeface="Calibri"/>
                <a:cs typeface="Calibri"/>
              </a:rPr>
              <a:t>y </a:t>
            </a:r>
            <a:r>
              <a:rPr sz="2800" u="sng" spc="-5" dirty="0">
                <a:latin typeface="Calibri"/>
                <a:cs typeface="Calibri"/>
              </a:rPr>
              <a:t>strin</a:t>
            </a:r>
            <a:r>
              <a:rPr sz="2800" u="sng" dirty="0">
                <a:latin typeface="Calibri"/>
                <a:cs typeface="Calibri"/>
              </a:rPr>
              <a:t>g</a:t>
            </a:r>
            <a:r>
              <a:rPr sz="2800" u="sng" spc="10" dirty="0">
                <a:latin typeface="Calibri"/>
                <a:cs typeface="Calibri"/>
              </a:rPr>
              <a:t> </a:t>
            </a:r>
            <a:r>
              <a:rPr sz="2800" u="sng" spc="-5" dirty="0">
                <a:latin typeface="Calibri"/>
                <a:cs typeface="Calibri"/>
              </a:rPr>
              <a:t>siz</a:t>
            </a:r>
            <a:r>
              <a:rPr sz="2800" u="sng" dirty="0">
                <a:latin typeface="Calibri"/>
                <a:cs typeface="Calibri"/>
              </a:rPr>
              <a:t>e</a:t>
            </a:r>
            <a:r>
              <a:rPr sz="2800" u="sng" spc="5" dirty="0">
                <a:latin typeface="Calibri"/>
                <a:cs typeface="Calibri"/>
              </a:rPr>
              <a:t> </a:t>
            </a:r>
            <a:r>
              <a:rPr sz="2800" u="sng" spc="-5" dirty="0">
                <a:latin typeface="Calibri"/>
                <a:cs typeface="Calibri"/>
              </a:rPr>
              <a:t>becaus</a:t>
            </a:r>
            <a:r>
              <a:rPr sz="2800" u="sng" dirty="0">
                <a:latin typeface="Calibri"/>
                <a:cs typeface="Calibri"/>
              </a:rPr>
              <a:t>e</a:t>
            </a:r>
            <a:r>
              <a:rPr sz="2800" u="sng" spc="5" dirty="0">
                <a:latin typeface="Calibri"/>
                <a:cs typeface="Calibri"/>
              </a:rPr>
              <a:t> </a:t>
            </a:r>
            <a:r>
              <a:rPr sz="2800" u="sng" spc="-5" dirty="0">
                <a:latin typeface="Calibri"/>
                <a:cs typeface="Calibri"/>
              </a:rPr>
              <a:t>i</a:t>
            </a:r>
            <a:r>
              <a:rPr sz="2800" u="sng" dirty="0">
                <a:latin typeface="Calibri"/>
                <a:cs typeface="Calibri"/>
              </a:rPr>
              <a:t>t </a:t>
            </a:r>
            <a:r>
              <a:rPr sz="2800" u="sng" spc="-10" dirty="0">
                <a:latin typeface="Calibri"/>
                <a:cs typeface="Calibri"/>
              </a:rPr>
              <a:t>is </a:t>
            </a:r>
            <a:r>
              <a:rPr sz="2800" u="sng" spc="-5" dirty="0">
                <a:latin typeface="Calibri"/>
                <a:cs typeface="Calibri"/>
              </a:rPr>
              <a:t>handle</a:t>
            </a:r>
            <a:r>
              <a:rPr sz="2800" u="sng" dirty="0">
                <a:latin typeface="Calibri"/>
                <a:cs typeface="Calibri"/>
              </a:rPr>
              <a:t>d</a:t>
            </a:r>
            <a:r>
              <a:rPr sz="2800" u="sng" spc="5" dirty="0">
                <a:latin typeface="Calibri"/>
                <a:cs typeface="Calibri"/>
              </a:rPr>
              <a:t> </a:t>
            </a:r>
            <a:r>
              <a:rPr sz="2800" u="sng" spc="-5" dirty="0">
                <a:latin typeface="Calibri"/>
                <a:cs typeface="Calibri"/>
              </a:rPr>
              <a:t>dynamically</a:t>
            </a:r>
            <a:r>
              <a:rPr lang="en-AU" sz="2800" u="sng" spc="-5" dirty="0">
                <a:latin typeface="Calibri"/>
                <a:cs typeface="Calibri"/>
              </a:rPr>
              <a:t>.</a:t>
            </a:r>
            <a:endParaRPr sz="2800" u="sng" dirty="0">
              <a:latin typeface="Calibri"/>
              <a:cs typeface="Calibri"/>
            </a:endParaRPr>
          </a:p>
        </p:txBody>
      </p:sp>
    </p:spTree>
    <p:extLst>
      <p:ext uri="{BB962C8B-B14F-4D97-AF65-F5344CB8AC3E}">
        <p14:creationId xmlns:p14="http://schemas.microsoft.com/office/powerpoint/2010/main" val="3465155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6082" y="-16173"/>
            <a:ext cx="4801235" cy="558800"/>
          </a:xfrm>
          <a:prstGeom prst="rect">
            <a:avLst/>
          </a:prstGeom>
        </p:spPr>
        <p:txBody>
          <a:bodyPr vert="horz" wrap="square" lIns="0" tIns="0" rIns="0" bIns="0" rtlCol="0">
            <a:spAutoFit/>
          </a:bodyPr>
          <a:lstStyle/>
          <a:p>
            <a:pPr marL="12700">
              <a:lnSpc>
                <a:spcPct val="100000"/>
              </a:lnSpc>
            </a:pPr>
            <a:r>
              <a:rPr spc="-10" dirty="0"/>
              <a:t>Strin</a:t>
            </a:r>
            <a:r>
              <a:rPr spc="-5" dirty="0"/>
              <a:t>g</a:t>
            </a:r>
            <a:r>
              <a:rPr spc="25" dirty="0"/>
              <a:t> </a:t>
            </a:r>
            <a:r>
              <a:rPr spc="-5" dirty="0"/>
              <a:t>Concatenation</a:t>
            </a:r>
          </a:p>
        </p:txBody>
      </p:sp>
      <p:sp>
        <p:nvSpPr>
          <p:cNvPr id="3" name="object 3"/>
          <p:cNvSpPr txBox="1"/>
          <p:nvPr/>
        </p:nvSpPr>
        <p:spPr>
          <a:xfrm>
            <a:off x="9386" y="1038225"/>
            <a:ext cx="10747513" cy="856388"/>
          </a:xfrm>
          <a:prstGeom prst="rect">
            <a:avLst/>
          </a:prstGeom>
        </p:spPr>
        <p:txBody>
          <a:bodyPr vert="horz" wrap="square" lIns="0" tIns="0" rIns="0" bIns="0" rtlCol="0">
            <a:spAutoFit/>
          </a:bodyPr>
          <a:lstStyle/>
          <a:p>
            <a:pPr marL="254635" marR="5080" indent="-241935">
              <a:lnSpc>
                <a:spcPct val="101000"/>
              </a:lnSpc>
              <a:buFont typeface="Arial"/>
              <a:buChar char="•"/>
              <a:tabLst>
                <a:tab pos="217804" algn="l"/>
                <a:tab pos="5299075" algn="l"/>
              </a:tabLst>
            </a:pPr>
            <a:r>
              <a:rPr sz="2800" spc="-5" dirty="0">
                <a:latin typeface="Calibri"/>
                <a:cs typeface="Calibri"/>
              </a:rPr>
              <a:t>String</a:t>
            </a:r>
            <a:r>
              <a:rPr sz="2800" dirty="0">
                <a:latin typeface="Calibri"/>
                <a:cs typeface="Calibri"/>
              </a:rPr>
              <a:t>s</a:t>
            </a:r>
            <a:r>
              <a:rPr sz="2800" spc="10" dirty="0">
                <a:latin typeface="Calibri"/>
                <a:cs typeface="Calibri"/>
              </a:rPr>
              <a:t> </a:t>
            </a:r>
            <a:r>
              <a:rPr sz="2800" spc="-5" dirty="0">
                <a:latin typeface="Calibri"/>
                <a:cs typeface="Calibri"/>
              </a:rPr>
              <a:t>ca</a:t>
            </a:r>
            <a:r>
              <a:rPr sz="2800" dirty="0">
                <a:latin typeface="Calibri"/>
                <a:cs typeface="Calibri"/>
              </a:rPr>
              <a:t>n</a:t>
            </a:r>
            <a:r>
              <a:rPr sz="2800" spc="5" dirty="0">
                <a:latin typeface="Calibri"/>
                <a:cs typeface="Calibri"/>
              </a:rPr>
              <a:t> </a:t>
            </a:r>
            <a:r>
              <a:rPr sz="2800" spc="-5" dirty="0">
                <a:latin typeface="Calibri"/>
                <a:cs typeface="Calibri"/>
              </a:rPr>
              <a:t>b</a:t>
            </a:r>
            <a:r>
              <a:rPr sz="2800" dirty="0">
                <a:latin typeface="Calibri"/>
                <a:cs typeface="Calibri"/>
              </a:rPr>
              <a:t>e </a:t>
            </a:r>
            <a:r>
              <a:rPr sz="2800" spc="-5" dirty="0">
                <a:latin typeface="Calibri"/>
                <a:cs typeface="Calibri"/>
              </a:rPr>
              <a:t>concatenate</a:t>
            </a:r>
            <a:r>
              <a:rPr sz="2800" dirty="0">
                <a:latin typeface="Calibri"/>
                <a:cs typeface="Calibri"/>
              </a:rPr>
              <a:t>d </a:t>
            </a:r>
            <a:r>
              <a:rPr sz="2800" spc="-5" dirty="0">
                <a:latin typeface="Calibri"/>
                <a:cs typeface="Calibri"/>
              </a:rPr>
              <a:t>usin</a:t>
            </a:r>
            <a:r>
              <a:rPr sz="2800" dirty="0">
                <a:latin typeface="Calibri"/>
                <a:cs typeface="Calibri"/>
              </a:rPr>
              <a:t>g	</a:t>
            </a:r>
            <a:r>
              <a:rPr sz="2800" dirty="0">
                <a:latin typeface="Courier New"/>
                <a:cs typeface="Courier New"/>
              </a:rPr>
              <a:t>+</a:t>
            </a:r>
            <a:r>
              <a:rPr sz="2800" spc="-409" dirty="0">
                <a:latin typeface="Courier New"/>
                <a:cs typeface="Courier New"/>
              </a:rPr>
              <a:t> </a:t>
            </a:r>
            <a:r>
              <a:rPr sz="2800" spc="-5" dirty="0">
                <a:latin typeface="Calibri"/>
                <a:cs typeface="Calibri"/>
              </a:rPr>
              <a:t>operator</a:t>
            </a:r>
            <a:r>
              <a:rPr lang="en-AU" sz="2800" spc="-5" dirty="0">
                <a:latin typeface="Calibri"/>
                <a:cs typeface="Calibri"/>
              </a:rPr>
              <a:t>.</a:t>
            </a:r>
            <a:r>
              <a:rPr sz="2800" spc="-5" dirty="0">
                <a:latin typeface="Calibri"/>
                <a:cs typeface="Calibri"/>
              </a:rPr>
              <a:t> Yo</a:t>
            </a:r>
            <a:r>
              <a:rPr sz="2800" dirty="0">
                <a:latin typeface="Calibri"/>
                <a:cs typeface="Calibri"/>
              </a:rPr>
              <a:t>u</a:t>
            </a:r>
            <a:r>
              <a:rPr sz="2800" spc="5" dirty="0">
                <a:latin typeface="Calibri"/>
                <a:cs typeface="Calibri"/>
              </a:rPr>
              <a:t> </a:t>
            </a:r>
            <a:r>
              <a:rPr sz="2800" spc="-5" dirty="0">
                <a:latin typeface="Calibri"/>
                <a:cs typeface="Calibri"/>
              </a:rPr>
              <a:t>ca</a:t>
            </a:r>
            <a:r>
              <a:rPr sz="2800" dirty="0">
                <a:latin typeface="Calibri"/>
                <a:cs typeface="Calibri"/>
              </a:rPr>
              <a:t>n</a:t>
            </a:r>
            <a:r>
              <a:rPr sz="2800" spc="5" dirty="0">
                <a:latin typeface="Calibri"/>
                <a:cs typeface="Calibri"/>
              </a:rPr>
              <a:t> </a:t>
            </a:r>
            <a:r>
              <a:rPr sz="2800" spc="-5" dirty="0">
                <a:latin typeface="Calibri"/>
                <a:cs typeface="Calibri"/>
              </a:rPr>
              <a:t>us</a:t>
            </a:r>
            <a:r>
              <a:rPr sz="2800" dirty="0">
                <a:latin typeface="Calibri"/>
                <a:cs typeface="Calibri"/>
              </a:rPr>
              <a:t>e</a:t>
            </a:r>
            <a:r>
              <a:rPr sz="2800" spc="5" dirty="0">
                <a:latin typeface="Calibri"/>
                <a:cs typeface="Calibri"/>
              </a:rPr>
              <a:t> </a:t>
            </a:r>
            <a:r>
              <a:rPr sz="2800" u="sng" spc="-5" dirty="0">
                <a:latin typeface="Calibri"/>
                <a:cs typeface="Calibri"/>
              </a:rPr>
              <a:t>strin</a:t>
            </a:r>
            <a:r>
              <a:rPr sz="2800" u="sng" dirty="0">
                <a:latin typeface="Calibri"/>
                <a:cs typeface="Calibri"/>
              </a:rPr>
              <a:t>g</a:t>
            </a:r>
            <a:r>
              <a:rPr sz="2800" u="sng" spc="5" dirty="0">
                <a:latin typeface="Calibri"/>
                <a:cs typeface="Calibri"/>
              </a:rPr>
              <a:t> </a:t>
            </a:r>
            <a:r>
              <a:rPr sz="2800" u="sng" spc="-5" dirty="0">
                <a:latin typeface="Calibri"/>
                <a:cs typeface="Calibri"/>
              </a:rPr>
              <a:t>objects</a:t>
            </a:r>
            <a:r>
              <a:rPr sz="2800" dirty="0">
                <a:latin typeface="Calibri"/>
                <a:cs typeface="Calibri"/>
              </a:rPr>
              <a:t>,</a:t>
            </a:r>
            <a:r>
              <a:rPr sz="2800" spc="15" dirty="0">
                <a:latin typeface="Calibri"/>
                <a:cs typeface="Calibri"/>
              </a:rPr>
              <a:t> </a:t>
            </a:r>
            <a:r>
              <a:rPr sz="2800" u="sng" spc="-5" dirty="0">
                <a:latin typeface="Calibri"/>
                <a:cs typeface="Calibri"/>
              </a:rPr>
              <a:t>strin</a:t>
            </a:r>
            <a:r>
              <a:rPr sz="2800" u="sng" dirty="0">
                <a:latin typeface="Calibri"/>
                <a:cs typeface="Calibri"/>
              </a:rPr>
              <a:t>g </a:t>
            </a:r>
            <a:r>
              <a:rPr sz="2800" u="sng" spc="-5" dirty="0">
                <a:latin typeface="Calibri"/>
                <a:cs typeface="Calibri"/>
              </a:rPr>
              <a:t>literal</a:t>
            </a:r>
            <a:r>
              <a:rPr sz="2800" u="sng" dirty="0">
                <a:latin typeface="Calibri"/>
                <a:cs typeface="Calibri"/>
              </a:rPr>
              <a:t>s</a:t>
            </a:r>
            <a:r>
              <a:rPr sz="2800" u="sng" spc="5" dirty="0">
                <a:latin typeface="Calibri"/>
                <a:cs typeface="Calibri"/>
              </a:rPr>
              <a:t> </a:t>
            </a:r>
            <a:r>
              <a:rPr sz="2800" spc="-5" dirty="0">
                <a:latin typeface="Calibri"/>
                <a:cs typeface="Calibri"/>
              </a:rPr>
              <a:t>and</a:t>
            </a:r>
            <a:r>
              <a:rPr sz="2800" u="sng" spc="-5" dirty="0">
                <a:latin typeface="Calibri"/>
                <a:cs typeface="Calibri"/>
              </a:rPr>
              <a:t> character</a:t>
            </a:r>
            <a:r>
              <a:rPr sz="2800" u="sng" dirty="0">
                <a:latin typeface="Calibri"/>
                <a:cs typeface="Calibri"/>
              </a:rPr>
              <a:t>s</a:t>
            </a:r>
            <a:r>
              <a:rPr sz="2800" u="sng" spc="-5" dirty="0">
                <a:latin typeface="Calibri"/>
                <a:cs typeface="Calibri"/>
              </a:rPr>
              <a:t> </a:t>
            </a:r>
            <a:r>
              <a:rPr sz="2800" spc="-5" dirty="0">
                <a:latin typeface="Calibri"/>
                <a:cs typeface="Calibri"/>
              </a:rPr>
              <a:t>fo</a:t>
            </a:r>
            <a:r>
              <a:rPr sz="2800" dirty="0">
                <a:latin typeface="Calibri"/>
                <a:cs typeface="Calibri"/>
              </a:rPr>
              <a:t>r</a:t>
            </a:r>
            <a:r>
              <a:rPr sz="2800" spc="-5" dirty="0">
                <a:latin typeface="Calibri"/>
                <a:cs typeface="Calibri"/>
              </a:rPr>
              <a:t> concatenation</a:t>
            </a:r>
            <a:r>
              <a:rPr lang="en-AU" sz="2800" spc="-5" dirty="0">
                <a:latin typeface="Calibri"/>
                <a:cs typeface="Calibri"/>
              </a:rPr>
              <a:t>.</a:t>
            </a:r>
            <a:endParaRPr sz="2800" dirty="0">
              <a:latin typeface="Calibri"/>
              <a:cs typeface="Calibri"/>
            </a:endParaRPr>
          </a:p>
        </p:txBody>
      </p:sp>
      <p:sp>
        <p:nvSpPr>
          <p:cNvPr id="4" name="object 4"/>
          <p:cNvSpPr txBox="1"/>
          <p:nvPr/>
        </p:nvSpPr>
        <p:spPr>
          <a:xfrm>
            <a:off x="1220858" y="3650434"/>
            <a:ext cx="939800" cy="1155700"/>
          </a:xfrm>
          <a:prstGeom prst="rect">
            <a:avLst/>
          </a:prstGeom>
        </p:spPr>
        <p:txBody>
          <a:bodyPr vert="horz" wrap="square" lIns="0" tIns="0" rIns="0" bIns="0" rtlCol="0">
            <a:spAutoFit/>
          </a:bodyPr>
          <a:lstStyle/>
          <a:p>
            <a:pPr marL="12700" marR="5080">
              <a:lnSpc>
                <a:spcPct val="119700"/>
              </a:lnSpc>
            </a:pPr>
            <a:r>
              <a:rPr sz="2000" spc="-5" dirty="0">
                <a:latin typeface="Courier New"/>
                <a:cs typeface="Courier New"/>
              </a:rPr>
              <a:t>string string</a:t>
            </a:r>
            <a:endParaRPr sz="2000" dirty="0">
              <a:latin typeface="Courier New"/>
              <a:cs typeface="Courier New"/>
            </a:endParaRPr>
          </a:p>
          <a:p>
            <a:pPr marL="12700">
              <a:lnSpc>
                <a:spcPct val="100000"/>
              </a:lnSpc>
              <a:spcBef>
                <a:spcPts val="1625"/>
              </a:spcBef>
            </a:pPr>
            <a:r>
              <a:rPr sz="2000" spc="-5" dirty="0">
                <a:latin typeface="Courier New"/>
                <a:cs typeface="Courier New"/>
              </a:rPr>
              <a:t>string</a:t>
            </a:r>
            <a:endParaRPr sz="2000" dirty="0">
              <a:latin typeface="Courier New"/>
              <a:cs typeface="Courier New"/>
            </a:endParaRPr>
          </a:p>
        </p:txBody>
      </p:sp>
      <p:sp>
        <p:nvSpPr>
          <p:cNvPr id="5" name="object 5"/>
          <p:cNvSpPr txBox="1"/>
          <p:nvPr/>
        </p:nvSpPr>
        <p:spPr>
          <a:xfrm>
            <a:off x="2287479" y="3650434"/>
            <a:ext cx="5663565" cy="1155700"/>
          </a:xfrm>
          <a:prstGeom prst="rect">
            <a:avLst/>
          </a:prstGeom>
        </p:spPr>
        <p:txBody>
          <a:bodyPr vert="horz" wrap="square" lIns="0" tIns="0" rIns="0" bIns="0" rtlCol="0">
            <a:spAutoFit/>
          </a:bodyPr>
          <a:lstStyle/>
          <a:p>
            <a:pPr marL="12700" marR="2900045">
              <a:lnSpc>
                <a:spcPct val="119700"/>
              </a:lnSpc>
            </a:pPr>
            <a:r>
              <a:rPr sz="2000" spc="-5" dirty="0">
                <a:latin typeface="Courier New"/>
                <a:cs typeface="Courier New"/>
              </a:rPr>
              <a:t>str1 = "Happy"; str2 = "New Year";</a:t>
            </a:r>
            <a:endParaRPr sz="2000">
              <a:latin typeface="Courier New"/>
              <a:cs typeface="Courier New"/>
            </a:endParaRPr>
          </a:p>
          <a:p>
            <a:pPr marL="12700">
              <a:lnSpc>
                <a:spcPct val="100000"/>
              </a:lnSpc>
              <a:spcBef>
                <a:spcPts val="1625"/>
              </a:spcBef>
            </a:pPr>
            <a:r>
              <a:rPr sz="2000" spc="-5" dirty="0">
                <a:latin typeface="Courier New"/>
                <a:cs typeface="Courier New"/>
              </a:rPr>
              <a:t>greetings = str1 + ' ' + str2 + " !";</a:t>
            </a:r>
            <a:endParaRPr sz="2000">
              <a:latin typeface="Courier New"/>
              <a:cs typeface="Courier New"/>
            </a:endParaRPr>
          </a:p>
        </p:txBody>
      </p:sp>
      <p:sp>
        <p:nvSpPr>
          <p:cNvPr id="6" name="object 6"/>
          <p:cNvSpPr txBox="1"/>
          <p:nvPr/>
        </p:nvSpPr>
        <p:spPr>
          <a:xfrm>
            <a:off x="1220858" y="4915915"/>
            <a:ext cx="8024495" cy="1370330"/>
          </a:xfrm>
          <a:prstGeom prst="rect">
            <a:avLst/>
          </a:prstGeom>
        </p:spPr>
        <p:txBody>
          <a:bodyPr vert="horz" wrap="square" lIns="0" tIns="0" rIns="0" bIns="0" rtlCol="0">
            <a:spAutoFit/>
          </a:bodyPr>
          <a:lstStyle/>
          <a:p>
            <a:pPr marL="12700">
              <a:lnSpc>
                <a:spcPct val="100000"/>
              </a:lnSpc>
              <a:tabLst>
                <a:tab pos="2225675" algn="l"/>
                <a:tab pos="6369050" algn="l"/>
              </a:tabLst>
            </a:pPr>
            <a:r>
              <a:rPr sz="2400" spc="-5" dirty="0">
                <a:latin typeface="Calibri"/>
                <a:cs typeface="Calibri"/>
              </a:rPr>
              <a:t>Store</a:t>
            </a:r>
            <a:r>
              <a:rPr sz="2400" dirty="0">
                <a:latin typeface="Calibri"/>
                <a:cs typeface="Calibri"/>
              </a:rPr>
              <a:t>s</a:t>
            </a:r>
            <a:r>
              <a:rPr sz="2400" spc="5"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strin</a:t>
            </a:r>
            <a:r>
              <a:rPr sz="2400" dirty="0">
                <a:latin typeface="Calibri"/>
                <a:cs typeface="Calibri"/>
              </a:rPr>
              <a:t>g	</a:t>
            </a:r>
            <a:r>
              <a:rPr sz="2400" spc="-5" dirty="0">
                <a:latin typeface="Courier New"/>
                <a:cs typeface="Courier New"/>
              </a:rPr>
              <a:t>"Happ</a:t>
            </a:r>
            <a:r>
              <a:rPr sz="2400" dirty="0">
                <a:latin typeface="Courier New"/>
                <a:cs typeface="Courier New"/>
              </a:rPr>
              <a:t>y</a:t>
            </a:r>
            <a:r>
              <a:rPr sz="2400" spc="-10" dirty="0">
                <a:latin typeface="Courier New"/>
                <a:cs typeface="Courier New"/>
              </a:rPr>
              <a:t> </a:t>
            </a:r>
            <a:r>
              <a:rPr sz="2400" spc="-5" dirty="0">
                <a:latin typeface="Courier New"/>
                <a:cs typeface="Courier New"/>
              </a:rPr>
              <a:t>Ne</a:t>
            </a:r>
            <a:r>
              <a:rPr sz="2400" dirty="0">
                <a:latin typeface="Courier New"/>
                <a:cs typeface="Courier New"/>
              </a:rPr>
              <a:t>w</a:t>
            </a:r>
            <a:r>
              <a:rPr sz="2400" spc="-10" dirty="0">
                <a:latin typeface="Courier New"/>
                <a:cs typeface="Courier New"/>
              </a:rPr>
              <a:t> </a:t>
            </a:r>
            <a:r>
              <a:rPr sz="2400" spc="-5" dirty="0">
                <a:latin typeface="Courier New"/>
                <a:cs typeface="Courier New"/>
              </a:rPr>
              <a:t>Yea</a:t>
            </a:r>
            <a:r>
              <a:rPr sz="2400" dirty="0">
                <a:latin typeface="Courier New"/>
                <a:cs typeface="Courier New"/>
              </a:rPr>
              <a:t>r</a:t>
            </a:r>
            <a:r>
              <a:rPr sz="2400" spc="-10" dirty="0">
                <a:latin typeface="Courier New"/>
                <a:cs typeface="Courier New"/>
              </a:rPr>
              <a:t> </a:t>
            </a:r>
            <a:r>
              <a:rPr sz="2400" spc="-5" dirty="0">
                <a:latin typeface="Courier New"/>
                <a:cs typeface="Courier New"/>
              </a:rPr>
              <a:t>!</a:t>
            </a:r>
            <a:r>
              <a:rPr sz="2400" dirty="0">
                <a:latin typeface="Courier New"/>
                <a:cs typeface="Courier New"/>
              </a:rPr>
              <a:t>"</a:t>
            </a:r>
            <a:r>
              <a:rPr sz="2400" spc="-5" dirty="0">
                <a:latin typeface="Courier New"/>
                <a:cs typeface="Courier New"/>
              </a:rPr>
              <a:t> </a:t>
            </a:r>
            <a:r>
              <a:rPr sz="2400" spc="-5" dirty="0">
                <a:latin typeface="Calibri"/>
                <a:cs typeface="Calibri"/>
              </a:rPr>
              <a:t>int</a:t>
            </a:r>
            <a:r>
              <a:rPr sz="2400" dirty="0">
                <a:latin typeface="Calibri"/>
                <a:cs typeface="Calibri"/>
              </a:rPr>
              <a:t>o	</a:t>
            </a:r>
            <a:r>
              <a:rPr sz="2400" spc="-5" dirty="0">
                <a:latin typeface="Courier New"/>
                <a:cs typeface="Courier New"/>
              </a:rPr>
              <a:t>greetings</a:t>
            </a:r>
            <a:endParaRPr sz="2400">
              <a:latin typeface="Courier New"/>
              <a:cs typeface="Courier New"/>
            </a:endParaRPr>
          </a:p>
          <a:p>
            <a:pPr marL="217170" indent="-204470">
              <a:lnSpc>
                <a:spcPct val="100000"/>
              </a:lnSpc>
              <a:spcBef>
                <a:spcPts val="2000"/>
              </a:spcBef>
              <a:buFont typeface="Arial"/>
              <a:buChar char="•"/>
              <a:tabLst>
                <a:tab pos="217804" algn="l"/>
              </a:tabLst>
            </a:pPr>
            <a:r>
              <a:rPr sz="2800" spc="-5" dirty="0">
                <a:latin typeface="Calibri"/>
                <a:cs typeface="Calibri"/>
              </a:rPr>
              <a:t>On</a:t>
            </a:r>
            <a:r>
              <a:rPr sz="2800" dirty="0">
                <a:latin typeface="Calibri"/>
                <a:cs typeface="Calibri"/>
              </a:rPr>
              <a:t>e </a:t>
            </a:r>
            <a:r>
              <a:rPr sz="2800" spc="-5" dirty="0">
                <a:latin typeface="Calibri"/>
                <a:cs typeface="Calibri"/>
              </a:rPr>
              <a:t>o</a:t>
            </a:r>
            <a:r>
              <a:rPr sz="2800" dirty="0">
                <a:latin typeface="Calibri"/>
                <a:cs typeface="Calibri"/>
              </a:rPr>
              <a:t>f</a:t>
            </a:r>
            <a:r>
              <a:rPr sz="2800" spc="5" dirty="0">
                <a:latin typeface="Calibri"/>
                <a:cs typeface="Calibri"/>
              </a:rPr>
              <a:t> </a:t>
            </a:r>
            <a:r>
              <a:rPr sz="2800" spc="-5" dirty="0">
                <a:latin typeface="Calibri"/>
                <a:cs typeface="Calibri"/>
              </a:rPr>
              <a:t>th</a:t>
            </a:r>
            <a:r>
              <a:rPr sz="2800" dirty="0">
                <a:latin typeface="Calibri"/>
                <a:cs typeface="Calibri"/>
              </a:rPr>
              <a:t>e </a:t>
            </a:r>
            <a:r>
              <a:rPr sz="2800" spc="-5" dirty="0">
                <a:latin typeface="Calibri"/>
                <a:cs typeface="Calibri"/>
              </a:rPr>
              <a:t>operand</a:t>
            </a:r>
            <a:r>
              <a:rPr sz="2800" dirty="0">
                <a:latin typeface="Calibri"/>
                <a:cs typeface="Calibri"/>
              </a:rPr>
              <a:t>s</a:t>
            </a:r>
            <a:r>
              <a:rPr sz="2800" spc="10" dirty="0">
                <a:latin typeface="Calibri"/>
                <a:cs typeface="Calibri"/>
              </a:rPr>
              <a:t> </a:t>
            </a:r>
            <a:r>
              <a:rPr sz="2800" dirty="0">
                <a:latin typeface="Calibri"/>
                <a:cs typeface="Calibri"/>
              </a:rPr>
              <a:t>must</a:t>
            </a:r>
            <a:r>
              <a:rPr sz="2800" spc="10" dirty="0">
                <a:latin typeface="Calibri"/>
                <a:cs typeface="Calibri"/>
              </a:rPr>
              <a:t> </a:t>
            </a:r>
            <a:r>
              <a:rPr sz="2800" dirty="0">
                <a:latin typeface="Calibri"/>
                <a:cs typeface="Calibri"/>
              </a:rPr>
              <a:t>be</a:t>
            </a:r>
            <a:r>
              <a:rPr sz="2800" spc="-5" dirty="0">
                <a:latin typeface="Calibri"/>
                <a:cs typeface="Calibri"/>
              </a:rPr>
              <a:t> </a:t>
            </a:r>
            <a:r>
              <a:rPr sz="2800" dirty="0">
                <a:latin typeface="Calibri"/>
                <a:cs typeface="Calibri"/>
              </a:rPr>
              <a:t>a</a:t>
            </a:r>
            <a:r>
              <a:rPr sz="2800" spc="5" dirty="0">
                <a:latin typeface="Calibri"/>
                <a:cs typeface="Calibri"/>
              </a:rPr>
              <a:t> </a:t>
            </a:r>
            <a:r>
              <a:rPr sz="2800" spc="-5" dirty="0">
                <a:latin typeface="Calibri"/>
                <a:cs typeface="Calibri"/>
              </a:rPr>
              <a:t>strin</a:t>
            </a:r>
            <a:r>
              <a:rPr sz="2800" dirty="0">
                <a:latin typeface="Calibri"/>
                <a:cs typeface="Calibri"/>
              </a:rPr>
              <a:t>g</a:t>
            </a:r>
            <a:r>
              <a:rPr sz="2800" spc="10" dirty="0">
                <a:latin typeface="Calibri"/>
                <a:cs typeface="Calibri"/>
              </a:rPr>
              <a:t> </a:t>
            </a:r>
            <a:r>
              <a:rPr sz="2800" spc="-5" dirty="0">
                <a:latin typeface="Calibri"/>
                <a:cs typeface="Calibri"/>
              </a:rPr>
              <a:t>variable</a:t>
            </a:r>
            <a:endParaRPr sz="2800">
              <a:latin typeface="Calibri"/>
              <a:cs typeface="Calibri"/>
            </a:endParaRPr>
          </a:p>
          <a:p>
            <a:pPr marL="12700">
              <a:lnSpc>
                <a:spcPct val="100000"/>
              </a:lnSpc>
              <a:spcBef>
                <a:spcPts val="415"/>
              </a:spcBef>
              <a:tabLst>
                <a:tab pos="5650865" algn="l"/>
              </a:tabLst>
            </a:pPr>
            <a:r>
              <a:rPr sz="2000" spc="-5" dirty="0">
                <a:latin typeface="Courier New"/>
                <a:cs typeface="Courier New"/>
              </a:rPr>
              <a:t>greetings = "Happy " + "New Year";	</a:t>
            </a:r>
            <a:r>
              <a:rPr sz="2000" b="1" spc="-5" dirty="0">
                <a:solidFill>
                  <a:srgbClr val="FF3300"/>
                </a:solidFill>
                <a:latin typeface="Courier New"/>
                <a:cs typeface="Courier New"/>
              </a:rPr>
              <a:t>// illegal</a:t>
            </a:r>
            <a:endParaRPr sz="2000">
              <a:latin typeface="Courier New"/>
              <a:cs typeface="Courier New"/>
            </a:endParaRPr>
          </a:p>
        </p:txBody>
      </p:sp>
      <p:sp>
        <p:nvSpPr>
          <p:cNvPr id="7" name="Rectangle 6">
            <a:extLst>
              <a:ext uri="{FF2B5EF4-FFF2-40B4-BE49-F238E27FC236}">
                <a16:creationId xmlns:a16="http://schemas.microsoft.com/office/drawing/2014/main" id="{4B17A991-C721-404B-92C0-015377938CB3}"/>
              </a:ext>
            </a:extLst>
          </p:cNvPr>
          <p:cNvSpPr/>
          <p:nvPr/>
        </p:nvSpPr>
        <p:spPr>
          <a:xfrm>
            <a:off x="176213" y="3035932"/>
            <a:ext cx="1329851" cy="461665"/>
          </a:xfrm>
          <a:prstGeom prst="rect">
            <a:avLst/>
          </a:prstGeom>
        </p:spPr>
        <p:txBody>
          <a:bodyPr wrap="none">
            <a:spAutoFit/>
          </a:bodyPr>
          <a:lstStyle/>
          <a:p>
            <a:pPr marL="12700">
              <a:lnSpc>
                <a:spcPct val="100000"/>
              </a:lnSpc>
              <a:spcBef>
                <a:spcPts val="1805"/>
              </a:spcBef>
            </a:pPr>
            <a:r>
              <a:rPr lang="en-US" sz="2400" i="1" spc="-5" dirty="0">
                <a:cs typeface="Calibri"/>
              </a:rPr>
              <a:t>Example:</a:t>
            </a:r>
            <a:endParaRPr lang="en-US" sz="2400" dirty="0">
              <a:cs typeface="Calibri"/>
            </a:endParaRPr>
          </a:p>
        </p:txBody>
      </p:sp>
    </p:spTree>
    <p:extLst>
      <p:ext uri="{BB962C8B-B14F-4D97-AF65-F5344CB8AC3E}">
        <p14:creationId xmlns:p14="http://schemas.microsoft.com/office/powerpoint/2010/main" val="2977043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3567" y="-9840"/>
            <a:ext cx="4211320" cy="584200"/>
          </a:xfrm>
          <a:prstGeom prst="rect">
            <a:avLst/>
          </a:prstGeom>
        </p:spPr>
        <p:txBody>
          <a:bodyPr vert="horz" wrap="square" lIns="0" tIns="0" rIns="0" bIns="0" rtlCol="0">
            <a:spAutoFit/>
          </a:bodyPr>
          <a:lstStyle/>
          <a:p>
            <a:pPr marL="12700">
              <a:lnSpc>
                <a:spcPct val="100000"/>
              </a:lnSpc>
            </a:pPr>
            <a:r>
              <a:rPr spc="-10" dirty="0"/>
              <a:t>Strin</a:t>
            </a:r>
            <a:r>
              <a:rPr spc="-5" dirty="0"/>
              <a:t>g</a:t>
            </a:r>
            <a:r>
              <a:rPr spc="25" dirty="0"/>
              <a:t> </a:t>
            </a:r>
            <a:r>
              <a:rPr dirty="0"/>
              <a:t>Comparison</a:t>
            </a:r>
          </a:p>
        </p:txBody>
      </p:sp>
      <p:sp>
        <p:nvSpPr>
          <p:cNvPr id="3" name="object 3"/>
          <p:cNvSpPr txBox="1"/>
          <p:nvPr/>
        </p:nvSpPr>
        <p:spPr>
          <a:xfrm>
            <a:off x="1220858" y="1687766"/>
            <a:ext cx="4246880" cy="408305"/>
          </a:xfrm>
          <a:prstGeom prst="rect">
            <a:avLst/>
          </a:prstGeom>
        </p:spPr>
        <p:txBody>
          <a:bodyPr vert="horz" wrap="square" lIns="0" tIns="0" rIns="0" bIns="0" rtlCol="0">
            <a:spAutoFit/>
          </a:bodyPr>
          <a:lstStyle/>
          <a:p>
            <a:pPr marL="217170" indent="-204470">
              <a:lnSpc>
                <a:spcPct val="100000"/>
              </a:lnSpc>
              <a:buFont typeface="Arial"/>
              <a:buChar char="•"/>
              <a:tabLst>
                <a:tab pos="217804" algn="l"/>
              </a:tabLst>
            </a:pPr>
            <a:r>
              <a:rPr sz="2800" spc="-5" dirty="0">
                <a:latin typeface="Calibri"/>
                <a:cs typeface="Calibri"/>
              </a:rPr>
              <a:t>Al</a:t>
            </a:r>
            <a:r>
              <a:rPr sz="2800" dirty="0">
                <a:latin typeface="Calibri"/>
                <a:cs typeface="Calibri"/>
              </a:rPr>
              <a:t>l </a:t>
            </a:r>
            <a:r>
              <a:rPr sz="2800" spc="-5" dirty="0">
                <a:latin typeface="Calibri"/>
                <a:cs typeface="Calibri"/>
              </a:rPr>
              <a:t>relationa</a:t>
            </a:r>
            <a:r>
              <a:rPr sz="2800" dirty="0">
                <a:latin typeface="Calibri"/>
                <a:cs typeface="Calibri"/>
              </a:rPr>
              <a:t>l</a:t>
            </a:r>
            <a:r>
              <a:rPr sz="2800" spc="-20" dirty="0">
                <a:latin typeface="Calibri"/>
                <a:cs typeface="Calibri"/>
              </a:rPr>
              <a:t> </a:t>
            </a:r>
            <a:r>
              <a:rPr sz="2800" spc="-5" dirty="0">
                <a:latin typeface="Calibri"/>
                <a:cs typeface="Calibri"/>
              </a:rPr>
              <a:t>operator</a:t>
            </a:r>
            <a:r>
              <a:rPr sz="2800" dirty="0">
                <a:latin typeface="Calibri"/>
                <a:cs typeface="Calibri"/>
              </a:rPr>
              <a:t>s</a:t>
            </a:r>
            <a:r>
              <a:rPr sz="2800" spc="5" dirty="0">
                <a:latin typeface="Calibri"/>
                <a:cs typeface="Calibri"/>
              </a:rPr>
              <a:t> </a:t>
            </a:r>
            <a:r>
              <a:rPr sz="2800" dirty="0">
                <a:latin typeface="Calibri"/>
                <a:cs typeface="Calibri"/>
              </a:rPr>
              <a:t>(</a:t>
            </a:r>
            <a:r>
              <a:rPr sz="2800" spc="5" dirty="0">
                <a:latin typeface="Calibri"/>
                <a:cs typeface="Calibri"/>
              </a:rPr>
              <a:t> </a:t>
            </a:r>
            <a:r>
              <a:rPr sz="2800" spc="-10" dirty="0">
                <a:latin typeface="Courier New"/>
                <a:cs typeface="Courier New"/>
              </a:rPr>
              <a:t>&lt;,</a:t>
            </a:r>
            <a:endParaRPr sz="2800" dirty="0">
              <a:latin typeface="Courier New"/>
              <a:cs typeface="Courier New"/>
            </a:endParaRPr>
          </a:p>
        </p:txBody>
      </p:sp>
      <p:sp>
        <p:nvSpPr>
          <p:cNvPr id="4" name="object 4"/>
          <p:cNvSpPr txBox="1"/>
          <p:nvPr/>
        </p:nvSpPr>
        <p:spPr>
          <a:xfrm>
            <a:off x="5654621" y="1714598"/>
            <a:ext cx="2153285" cy="381635"/>
          </a:xfrm>
          <a:prstGeom prst="rect">
            <a:avLst/>
          </a:prstGeom>
        </p:spPr>
        <p:txBody>
          <a:bodyPr vert="horz" wrap="square" lIns="0" tIns="0" rIns="0" bIns="0" rtlCol="0">
            <a:spAutoFit/>
          </a:bodyPr>
          <a:lstStyle/>
          <a:p>
            <a:pPr marL="12700">
              <a:lnSpc>
                <a:spcPct val="100000"/>
              </a:lnSpc>
            </a:pPr>
            <a:r>
              <a:rPr sz="2800" spc="-10" dirty="0">
                <a:latin typeface="Courier New"/>
                <a:cs typeface="Courier New"/>
              </a:rPr>
              <a:t>&gt;</a:t>
            </a:r>
            <a:r>
              <a:rPr sz="2800" dirty="0">
                <a:latin typeface="Courier New"/>
                <a:cs typeface="Courier New"/>
              </a:rPr>
              <a:t>,</a:t>
            </a:r>
            <a:r>
              <a:rPr sz="2800" spc="-15" dirty="0">
                <a:latin typeface="Courier New"/>
                <a:cs typeface="Courier New"/>
              </a:rPr>
              <a:t> </a:t>
            </a:r>
            <a:r>
              <a:rPr sz="2800" spc="-10" dirty="0">
                <a:latin typeface="Courier New"/>
                <a:cs typeface="Courier New"/>
              </a:rPr>
              <a:t>==</a:t>
            </a:r>
            <a:r>
              <a:rPr sz="2800" dirty="0">
                <a:latin typeface="Courier New"/>
                <a:cs typeface="Courier New"/>
              </a:rPr>
              <a:t>,</a:t>
            </a:r>
            <a:r>
              <a:rPr sz="2800" spc="-15" dirty="0">
                <a:latin typeface="Courier New"/>
                <a:cs typeface="Courier New"/>
              </a:rPr>
              <a:t> </a:t>
            </a:r>
            <a:r>
              <a:rPr sz="2800" spc="-10" dirty="0">
                <a:latin typeface="Courier New"/>
                <a:cs typeface="Courier New"/>
              </a:rPr>
              <a:t>&lt;=,</a:t>
            </a:r>
            <a:endParaRPr sz="2800">
              <a:latin typeface="Courier New"/>
              <a:cs typeface="Courier New"/>
            </a:endParaRPr>
          </a:p>
        </p:txBody>
      </p:sp>
      <p:sp>
        <p:nvSpPr>
          <p:cNvPr id="5" name="object 5"/>
          <p:cNvSpPr txBox="1"/>
          <p:nvPr/>
        </p:nvSpPr>
        <p:spPr>
          <a:xfrm>
            <a:off x="7994753" y="1709229"/>
            <a:ext cx="1318895" cy="386715"/>
          </a:xfrm>
          <a:prstGeom prst="rect">
            <a:avLst/>
          </a:prstGeom>
        </p:spPr>
        <p:txBody>
          <a:bodyPr vert="horz" wrap="square" lIns="0" tIns="0" rIns="0" bIns="0" rtlCol="0">
            <a:spAutoFit/>
          </a:bodyPr>
          <a:lstStyle/>
          <a:p>
            <a:pPr marL="12700">
              <a:lnSpc>
                <a:spcPct val="100000"/>
              </a:lnSpc>
            </a:pPr>
            <a:r>
              <a:rPr sz="2800" spc="-10" dirty="0">
                <a:latin typeface="Courier New"/>
                <a:cs typeface="Courier New"/>
              </a:rPr>
              <a:t>&gt;</a:t>
            </a:r>
            <a:r>
              <a:rPr sz="2800" dirty="0">
                <a:latin typeface="Courier New"/>
                <a:cs typeface="Courier New"/>
              </a:rPr>
              <a:t>=</a:t>
            </a:r>
            <a:r>
              <a:rPr sz="2800" spc="-1035" dirty="0">
                <a:latin typeface="Courier New"/>
                <a:cs typeface="Courier New"/>
              </a:rPr>
              <a:t> </a:t>
            </a:r>
            <a:r>
              <a:rPr sz="2800" spc="-5" dirty="0">
                <a:latin typeface="Calibri"/>
                <a:cs typeface="Calibri"/>
              </a:rPr>
              <a:t>,</a:t>
            </a:r>
            <a:r>
              <a:rPr sz="2800" spc="5" dirty="0">
                <a:latin typeface="Calibri"/>
                <a:cs typeface="Calibri"/>
              </a:rPr>
              <a:t> </a:t>
            </a:r>
            <a:r>
              <a:rPr sz="2800" spc="-10" dirty="0">
                <a:latin typeface="Courier New"/>
                <a:cs typeface="Courier New"/>
              </a:rPr>
              <a:t>!</a:t>
            </a:r>
            <a:r>
              <a:rPr sz="2800" dirty="0">
                <a:latin typeface="Courier New"/>
                <a:cs typeface="Courier New"/>
              </a:rPr>
              <a:t>=</a:t>
            </a:r>
            <a:r>
              <a:rPr sz="2800" spc="-1045" dirty="0">
                <a:latin typeface="Courier New"/>
                <a:cs typeface="Courier New"/>
              </a:rPr>
              <a:t> </a:t>
            </a:r>
            <a:r>
              <a:rPr sz="2800" dirty="0">
                <a:latin typeface="Calibri"/>
                <a:cs typeface="Calibri"/>
              </a:rPr>
              <a:t>)</a:t>
            </a:r>
            <a:endParaRPr sz="2800">
              <a:latin typeface="Calibri"/>
              <a:cs typeface="Calibri"/>
            </a:endParaRPr>
          </a:p>
        </p:txBody>
      </p:sp>
      <p:sp>
        <p:nvSpPr>
          <p:cNvPr id="6" name="object 6"/>
          <p:cNvSpPr txBox="1"/>
          <p:nvPr/>
        </p:nvSpPr>
        <p:spPr>
          <a:xfrm>
            <a:off x="1220858" y="2144332"/>
            <a:ext cx="4536440" cy="911225"/>
          </a:xfrm>
          <a:prstGeom prst="rect">
            <a:avLst/>
          </a:prstGeom>
        </p:spPr>
        <p:txBody>
          <a:bodyPr vert="horz" wrap="square" lIns="0" tIns="0" rIns="0" bIns="0" rtlCol="0">
            <a:spAutoFit/>
          </a:bodyPr>
          <a:lstStyle/>
          <a:p>
            <a:pPr marL="12700">
              <a:lnSpc>
                <a:spcPct val="100000"/>
              </a:lnSpc>
            </a:pPr>
            <a:r>
              <a:rPr sz="2800" spc="-5" dirty="0">
                <a:latin typeface="Calibri"/>
                <a:cs typeface="Calibri"/>
              </a:rPr>
              <a:t>ca</a:t>
            </a:r>
            <a:r>
              <a:rPr sz="2800" dirty="0">
                <a:latin typeface="Calibri"/>
                <a:cs typeface="Calibri"/>
              </a:rPr>
              <a:t>n</a:t>
            </a:r>
            <a:r>
              <a:rPr sz="2800" spc="5" dirty="0">
                <a:latin typeface="Calibri"/>
                <a:cs typeface="Calibri"/>
              </a:rPr>
              <a:t> </a:t>
            </a:r>
            <a:r>
              <a:rPr sz="2800" dirty="0">
                <a:latin typeface="Calibri"/>
                <a:cs typeface="Calibri"/>
              </a:rPr>
              <a:t>be </a:t>
            </a:r>
            <a:r>
              <a:rPr sz="2800" spc="-5" dirty="0">
                <a:latin typeface="Calibri"/>
                <a:cs typeface="Calibri"/>
              </a:rPr>
              <a:t>use</a:t>
            </a:r>
            <a:r>
              <a:rPr sz="2800" dirty="0">
                <a:latin typeface="Calibri"/>
                <a:cs typeface="Calibri"/>
              </a:rPr>
              <a:t>d</a:t>
            </a:r>
            <a:r>
              <a:rPr sz="2800" spc="5" dirty="0">
                <a:latin typeface="Calibri"/>
                <a:cs typeface="Calibri"/>
              </a:rPr>
              <a:t> </a:t>
            </a:r>
            <a:r>
              <a:rPr sz="2800" spc="-5" dirty="0">
                <a:latin typeface="Calibri"/>
                <a:cs typeface="Calibri"/>
              </a:rPr>
              <a:t>t</a:t>
            </a:r>
            <a:r>
              <a:rPr sz="2800" dirty="0">
                <a:latin typeface="Calibri"/>
                <a:cs typeface="Calibri"/>
              </a:rPr>
              <a:t>o</a:t>
            </a:r>
            <a:r>
              <a:rPr sz="2800" spc="5" dirty="0">
                <a:latin typeface="Calibri"/>
                <a:cs typeface="Calibri"/>
              </a:rPr>
              <a:t> </a:t>
            </a:r>
            <a:r>
              <a:rPr sz="2800" dirty="0">
                <a:latin typeface="Calibri"/>
                <a:cs typeface="Calibri"/>
              </a:rPr>
              <a:t>compare</a:t>
            </a:r>
            <a:r>
              <a:rPr sz="2800" spc="-10" dirty="0">
                <a:latin typeface="Calibri"/>
                <a:cs typeface="Calibri"/>
              </a:rPr>
              <a:t> </a:t>
            </a:r>
            <a:r>
              <a:rPr sz="2800" spc="-5" dirty="0">
                <a:latin typeface="Calibri"/>
                <a:cs typeface="Calibri"/>
              </a:rPr>
              <a:t>strings</a:t>
            </a:r>
            <a:endParaRPr sz="2800" dirty="0">
              <a:latin typeface="Calibri"/>
              <a:cs typeface="Calibri"/>
            </a:endParaRPr>
          </a:p>
          <a:p>
            <a:pPr marL="12700">
              <a:lnSpc>
                <a:spcPct val="100000"/>
              </a:lnSpc>
              <a:spcBef>
                <a:spcPts val="1810"/>
              </a:spcBef>
            </a:pPr>
            <a:r>
              <a:rPr sz="2000" i="1" spc="-5" dirty="0">
                <a:latin typeface="Calibri"/>
                <a:cs typeface="Calibri"/>
              </a:rPr>
              <a:t>Example:</a:t>
            </a:r>
            <a:endParaRPr sz="2000" dirty="0">
              <a:latin typeface="Calibri"/>
              <a:cs typeface="Calibri"/>
            </a:endParaRPr>
          </a:p>
        </p:txBody>
      </p:sp>
      <p:sp>
        <p:nvSpPr>
          <p:cNvPr id="7" name="object 7"/>
          <p:cNvSpPr txBox="1"/>
          <p:nvPr/>
        </p:nvSpPr>
        <p:spPr>
          <a:xfrm>
            <a:off x="1220858" y="3314218"/>
            <a:ext cx="1120140" cy="330200"/>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string</a:t>
            </a:r>
            <a:endParaRPr sz="2400">
              <a:latin typeface="Courier New"/>
              <a:cs typeface="Courier New"/>
            </a:endParaRPr>
          </a:p>
        </p:txBody>
      </p:sp>
      <p:sp>
        <p:nvSpPr>
          <p:cNvPr id="8" name="object 8"/>
          <p:cNvSpPr txBox="1"/>
          <p:nvPr/>
        </p:nvSpPr>
        <p:spPr>
          <a:xfrm>
            <a:off x="1220858" y="3314218"/>
            <a:ext cx="4405630" cy="1206500"/>
          </a:xfrm>
          <a:prstGeom prst="rect">
            <a:avLst/>
          </a:prstGeom>
        </p:spPr>
        <p:txBody>
          <a:bodyPr vert="horz" wrap="square" lIns="0" tIns="0" rIns="0" bIns="0" rtlCol="0">
            <a:spAutoFit/>
          </a:bodyPr>
          <a:lstStyle/>
          <a:p>
            <a:pPr marL="1289685">
              <a:lnSpc>
                <a:spcPct val="100000"/>
              </a:lnSpc>
            </a:pPr>
            <a:r>
              <a:rPr sz="2400" spc="-5" dirty="0">
                <a:latin typeface="Courier New"/>
                <a:cs typeface="Courier New"/>
              </a:rPr>
              <a:t>s</a:t>
            </a:r>
            <a:r>
              <a:rPr sz="2400" dirty="0">
                <a:latin typeface="Courier New"/>
                <a:cs typeface="Courier New"/>
              </a:rPr>
              <a:t>1</a:t>
            </a:r>
            <a:r>
              <a:rPr sz="2400" spc="-10" dirty="0">
                <a:latin typeface="Courier New"/>
                <a:cs typeface="Courier New"/>
              </a:rPr>
              <a:t> </a:t>
            </a:r>
            <a:r>
              <a:rPr sz="2400" dirty="0">
                <a:latin typeface="Courier New"/>
                <a:cs typeface="Courier New"/>
              </a:rPr>
              <a:t>=</a:t>
            </a:r>
            <a:r>
              <a:rPr sz="2400" spc="-10" dirty="0">
                <a:latin typeface="Courier New"/>
                <a:cs typeface="Courier New"/>
              </a:rPr>
              <a:t> </a:t>
            </a:r>
            <a:r>
              <a:rPr sz="2400" spc="-5" dirty="0">
                <a:latin typeface="Courier New"/>
                <a:cs typeface="Courier New"/>
              </a:rPr>
              <a:t>"John"</a:t>
            </a:r>
            <a:r>
              <a:rPr sz="2400" dirty="0">
                <a:latin typeface="Courier New"/>
                <a:cs typeface="Courier New"/>
              </a:rPr>
              <a:t>,</a:t>
            </a:r>
            <a:r>
              <a:rPr sz="2400" spc="-10" dirty="0">
                <a:latin typeface="Courier New"/>
                <a:cs typeface="Courier New"/>
              </a:rPr>
              <a:t> </a:t>
            </a:r>
            <a:r>
              <a:rPr sz="2400" spc="-5" dirty="0">
                <a:latin typeface="Courier New"/>
                <a:cs typeface="Courier New"/>
              </a:rPr>
              <a:t>s</a:t>
            </a:r>
            <a:r>
              <a:rPr sz="2400" dirty="0">
                <a:latin typeface="Courier New"/>
                <a:cs typeface="Courier New"/>
              </a:rPr>
              <a:t>2</a:t>
            </a:r>
            <a:r>
              <a:rPr sz="2400" spc="-10" dirty="0">
                <a:latin typeface="Courier New"/>
                <a:cs typeface="Courier New"/>
              </a:rPr>
              <a:t> </a:t>
            </a:r>
            <a:r>
              <a:rPr sz="2400" dirty="0">
                <a:latin typeface="Courier New"/>
                <a:cs typeface="Courier New"/>
              </a:rPr>
              <a:t>=</a:t>
            </a:r>
            <a:endParaRPr sz="2400">
              <a:latin typeface="Courier New"/>
              <a:cs typeface="Courier New"/>
            </a:endParaRPr>
          </a:p>
          <a:p>
            <a:pPr marL="12700">
              <a:lnSpc>
                <a:spcPct val="100000"/>
              </a:lnSpc>
              <a:spcBef>
                <a:spcPts val="570"/>
              </a:spcBef>
              <a:tabLst>
                <a:tab pos="742315" algn="l"/>
                <a:tab pos="1289685" algn="l"/>
                <a:tab pos="1837055" algn="l"/>
                <a:tab pos="2385060" algn="l"/>
              </a:tabLst>
            </a:pPr>
            <a:r>
              <a:rPr sz="2400" dirty="0">
                <a:latin typeface="Courier New"/>
                <a:cs typeface="Courier New"/>
              </a:rPr>
              <a:t>.	.	.	.	.</a:t>
            </a:r>
            <a:endParaRPr sz="2400">
              <a:latin typeface="Courier New"/>
              <a:cs typeface="Courier New"/>
            </a:endParaRPr>
          </a:p>
          <a:p>
            <a:pPr marL="12700">
              <a:lnSpc>
                <a:spcPct val="100000"/>
              </a:lnSpc>
              <a:spcBef>
                <a:spcPts val="570"/>
              </a:spcBef>
            </a:pPr>
            <a:r>
              <a:rPr sz="2400" spc="-5" dirty="0">
                <a:solidFill>
                  <a:srgbClr val="0000FF"/>
                </a:solidFill>
                <a:latin typeface="Courier New"/>
                <a:cs typeface="Courier New"/>
              </a:rPr>
              <a:t>i</a:t>
            </a:r>
            <a:r>
              <a:rPr sz="2400" dirty="0">
                <a:solidFill>
                  <a:srgbClr val="0000FF"/>
                </a:solidFill>
                <a:latin typeface="Courier New"/>
                <a:cs typeface="Courier New"/>
              </a:rPr>
              <a:t>f</a:t>
            </a:r>
            <a:r>
              <a:rPr sz="2400" spc="-10" dirty="0">
                <a:solidFill>
                  <a:srgbClr val="0000FF"/>
                </a:solidFill>
                <a:latin typeface="Courier New"/>
                <a:cs typeface="Courier New"/>
              </a:rPr>
              <a:t> </a:t>
            </a:r>
            <a:r>
              <a:rPr sz="2400" spc="-5" dirty="0">
                <a:latin typeface="Courier New"/>
                <a:cs typeface="Courier New"/>
              </a:rPr>
              <a:t>(s</a:t>
            </a:r>
            <a:r>
              <a:rPr sz="2400" dirty="0">
                <a:latin typeface="Courier New"/>
                <a:cs typeface="Courier New"/>
              </a:rPr>
              <a:t>1</a:t>
            </a:r>
            <a:r>
              <a:rPr sz="2400" spc="-10" dirty="0">
                <a:latin typeface="Courier New"/>
                <a:cs typeface="Courier New"/>
              </a:rPr>
              <a:t> </a:t>
            </a:r>
            <a:r>
              <a:rPr sz="2400" dirty="0">
                <a:latin typeface="Courier New"/>
                <a:cs typeface="Courier New"/>
              </a:rPr>
              <a:t>&gt;</a:t>
            </a:r>
            <a:r>
              <a:rPr sz="2400" spc="-10" dirty="0">
                <a:latin typeface="Courier New"/>
                <a:cs typeface="Courier New"/>
              </a:rPr>
              <a:t> </a:t>
            </a:r>
            <a:r>
              <a:rPr sz="2400" spc="-5" dirty="0">
                <a:latin typeface="Courier New"/>
                <a:cs typeface="Courier New"/>
              </a:rPr>
              <a:t>s2)</a:t>
            </a:r>
            <a:endParaRPr sz="2400">
              <a:latin typeface="Courier New"/>
              <a:cs typeface="Courier New"/>
            </a:endParaRPr>
          </a:p>
        </p:txBody>
      </p:sp>
      <p:sp>
        <p:nvSpPr>
          <p:cNvPr id="9" name="object 9"/>
          <p:cNvSpPr txBox="1"/>
          <p:nvPr/>
        </p:nvSpPr>
        <p:spPr>
          <a:xfrm>
            <a:off x="5782556" y="3314218"/>
            <a:ext cx="1485265" cy="330200"/>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"James",</a:t>
            </a:r>
            <a:endParaRPr sz="2400">
              <a:latin typeface="Courier New"/>
              <a:cs typeface="Courier New"/>
            </a:endParaRPr>
          </a:p>
        </p:txBody>
      </p:sp>
      <p:sp>
        <p:nvSpPr>
          <p:cNvPr id="10" name="object 10"/>
          <p:cNvSpPr txBox="1"/>
          <p:nvPr/>
        </p:nvSpPr>
        <p:spPr>
          <a:xfrm>
            <a:off x="7424697" y="3314218"/>
            <a:ext cx="1850389" cy="330200"/>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s</a:t>
            </a:r>
            <a:r>
              <a:rPr sz="2400" dirty="0">
                <a:latin typeface="Courier New"/>
                <a:cs typeface="Courier New"/>
              </a:rPr>
              <a:t>3</a:t>
            </a:r>
            <a:r>
              <a:rPr sz="2400" spc="-10" dirty="0">
                <a:latin typeface="Courier New"/>
                <a:cs typeface="Courier New"/>
              </a:rPr>
              <a:t> </a:t>
            </a:r>
            <a:r>
              <a:rPr sz="2400" spc="-5" dirty="0">
                <a:latin typeface="Courier New"/>
                <a:cs typeface="Courier New"/>
              </a:rPr>
              <a:t>="H</a:t>
            </a:r>
            <a:r>
              <a:rPr sz="2400" dirty="0">
                <a:latin typeface="Courier New"/>
                <a:cs typeface="Courier New"/>
              </a:rPr>
              <a:t>i</a:t>
            </a:r>
            <a:r>
              <a:rPr sz="2400" spc="-10" dirty="0">
                <a:latin typeface="Courier New"/>
                <a:cs typeface="Courier New"/>
              </a:rPr>
              <a:t> </a:t>
            </a:r>
            <a:r>
              <a:rPr sz="2400" spc="-5" dirty="0">
                <a:latin typeface="Courier New"/>
                <a:cs typeface="Courier New"/>
              </a:rPr>
              <a:t>";</a:t>
            </a:r>
            <a:endParaRPr sz="2400">
              <a:latin typeface="Courier New"/>
              <a:cs typeface="Courier New"/>
            </a:endParaRPr>
          </a:p>
        </p:txBody>
      </p:sp>
      <p:sp>
        <p:nvSpPr>
          <p:cNvPr id="11" name="object 11"/>
          <p:cNvSpPr txBox="1"/>
          <p:nvPr/>
        </p:nvSpPr>
        <p:spPr>
          <a:xfrm>
            <a:off x="1220858" y="4628668"/>
            <a:ext cx="2763520" cy="1206500"/>
          </a:xfrm>
          <a:prstGeom prst="rect">
            <a:avLst/>
          </a:prstGeom>
        </p:spPr>
        <p:txBody>
          <a:bodyPr vert="horz" wrap="square" lIns="0" tIns="0" rIns="0" bIns="0" rtlCol="0">
            <a:spAutoFit/>
          </a:bodyPr>
          <a:lstStyle/>
          <a:p>
            <a:pPr marL="12700" marR="5080" indent="365760">
              <a:lnSpc>
                <a:spcPct val="119800"/>
              </a:lnSpc>
            </a:pPr>
            <a:r>
              <a:rPr sz="2400" spc="-5" dirty="0">
                <a:latin typeface="Courier New"/>
                <a:cs typeface="Courier New"/>
              </a:rPr>
              <a:t>s</a:t>
            </a:r>
            <a:r>
              <a:rPr sz="2400" dirty="0">
                <a:latin typeface="Courier New"/>
                <a:cs typeface="Courier New"/>
              </a:rPr>
              <a:t>3</a:t>
            </a:r>
            <a:r>
              <a:rPr sz="2400" spc="-10" dirty="0">
                <a:latin typeface="Courier New"/>
                <a:cs typeface="Courier New"/>
              </a:rPr>
              <a:t> </a:t>
            </a:r>
            <a:r>
              <a:rPr sz="2400" dirty="0">
                <a:latin typeface="Courier New"/>
                <a:cs typeface="Courier New"/>
              </a:rPr>
              <a:t>=</a:t>
            </a:r>
            <a:r>
              <a:rPr sz="2400" spc="-10" dirty="0">
                <a:latin typeface="Courier New"/>
                <a:cs typeface="Courier New"/>
              </a:rPr>
              <a:t> </a:t>
            </a:r>
            <a:r>
              <a:rPr sz="2400" spc="-5" dirty="0">
                <a:latin typeface="Courier New"/>
                <a:cs typeface="Courier New"/>
              </a:rPr>
              <a:t>s</a:t>
            </a:r>
            <a:r>
              <a:rPr sz="2400" dirty="0">
                <a:latin typeface="Courier New"/>
                <a:cs typeface="Courier New"/>
              </a:rPr>
              <a:t>3</a:t>
            </a:r>
            <a:r>
              <a:rPr sz="2400" spc="-5" dirty="0">
                <a:latin typeface="Courier New"/>
                <a:cs typeface="Courier New"/>
              </a:rPr>
              <a:t> </a:t>
            </a:r>
            <a:r>
              <a:rPr sz="2400" dirty="0">
                <a:latin typeface="Courier New"/>
                <a:cs typeface="Courier New"/>
              </a:rPr>
              <a:t>+</a:t>
            </a:r>
            <a:r>
              <a:rPr sz="2400" spc="-10" dirty="0">
                <a:latin typeface="Courier New"/>
                <a:cs typeface="Courier New"/>
              </a:rPr>
              <a:t> </a:t>
            </a:r>
            <a:r>
              <a:rPr sz="2400" spc="-5" dirty="0">
                <a:latin typeface="Courier New"/>
                <a:cs typeface="Courier New"/>
              </a:rPr>
              <a:t>s1; </a:t>
            </a:r>
            <a:r>
              <a:rPr sz="2400" spc="-5" dirty="0">
                <a:solidFill>
                  <a:srgbClr val="0000FF"/>
                </a:solidFill>
                <a:latin typeface="Courier New"/>
                <a:cs typeface="Courier New"/>
              </a:rPr>
              <a:t>else</a:t>
            </a:r>
            <a:endParaRPr sz="2400">
              <a:latin typeface="Courier New"/>
              <a:cs typeface="Courier New"/>
            </a:endParaRPr>
          </a:p>
          <a:p>
            <a:pPr marL="377825">
              <a:lnSpc>
                <a:spcPct val="100000"/>
              </a:lnSpc>
              <a:spcBef>
                <a:spcPts val="570"/>
              </a:spcBef>
            </a:pPr>
            <a:r>
              <a:rPr sz="2400" spc="-5" dirty="0">
                <a:latin typeface="Courier New"/>
                <a:cs typeface="Courier New"/>
              </a:rPr>
              <a:t>s3</a:t>
            </a:r>
            <a:endParaRPr sz="2400">
              <a:latin typeface="Courier New"/>
              <a:cs typeface="Courier New"/>
            </a:endParaRPr>
          </a:p>
        </p:txBody>
      </p:sp>
      <p:sp>
        <p:nvSpPr>
          <p:cNvPr id="12" name="object 12"/>
          <p:cNvSpPr txBox="1"/>
          <p:nvPr/>
        </p:nvSpPr>
        <p:spPr>
          <a:xfrm>
            <a:off x="2133765" y="5610225"/>
            <a:ext cx="1850389" cy="330200"/>
          </a:xfrm>
          <a:prstGeom prst="rect">
            <a:avLst/>
          </a:prstGeom>
        </p:spPr>
        <p:txBody>
          <a:bodyPr vert="horz" wrap="square" lIns="0" tIns="0" rIns="0" bIns="0" rtlCol="0">
            <a:spAutoFit/>
          </a:bodyPr>
          <a:lstStyle/>
          <a:p>
            <a:pPr marL="12700">
              <a:lnSpc>
                <a:spcPct val="100000"/>
              </a:lnSpc>
            </a:pPr>
            <a:r>
              <a:rPr sz="2400" dirty="0">
                <a:latin typeface="Courier New"/>
                <a:cs typeface="Courier New"/>
              </a:rPr>
              <a:t>=</a:t>
            </a:r>
            <a:r>
              <a:rPr sz="2400" spc="-10" dirty="0">
                <a:latin typeface="Courier New"/>
                <a:cs typeface="Courier New"/>
              </a:rPr>
              <a:t> </a:t>
            </a:r>
            <a:r>
              <a:rPr sz="2400" spc="-5" dirty="0">
                <a:latin typeface="Courier New"/>
                <a:cs typeface="Courier New"/>
              </a:rPr>
              <a:t>s</a:t>
            </a:r>
            <a:r>
              <a:rPr sz="2400" dirty="0">
                <a:latin typeface="Courier New"/>
                <a:cs typeface="Courier New"/>
              </a:rPr>
              <a:t>3</a:t>
            </a:r>
            <a:r>
              <a:rPr sz="2400" spc="-5" dirty="0">
                <a:latin typeface="Courier New"/>
                <a:cs typeface="Courier New"/>
              </a:rPr>
              <a:t> </a:t>
            </a:r>
            <a:r>
              <a:rPr sz="2400" dirty="0">
                <a:latin typeface="Courier New"/>
                <a:cs typeface="Courier New"/>
              </a:rPr>
              <a:t>+</a:t>
            </a:r>
            <a:r>
              <a:rPr sz="2400" spc="-10" dirty="0">
                <a:latin typeface="Courier New"/>
                <a:cs typeface="Courier New"/>
              </a:rPr>
              <a:t> </a:t>
            </a:r>
            <a:r>
              <a:rPr sz="2400" spc="-5" dirty="0">
                <a:latin typeface="Courier New"/>
                <a:cs typeface="Courier New"/>
              </a:rPr>
              <a:t>s2;</a:t>
            </a:r>
            <a:endParaRPr sz="2400" dirty="0">
              <a:latin typeface="Courier New"/>
              <a:cs typeface="Courier New"/>
            </a:endParaRPr>
          </a:p>
        </p:txBody>
      </p:sp>
      <p:sp>
        <p:nvSpPr>
          <p:cNvPr id="13" name="object 13"/>
          <p:cNvSpPr txBox="1"/>
          <p:nvPr/>
        </p:nvSpPr>
        <p:spPr>
          <a:xfrm>
            <a:off x="1249814" y="6379908"/>
            <a:ext cx="7198359" cy="279400"/>
          </a:xfrm>
          <a:prstGeom prst="rect">
            <a:avLst/>
          </a:prstGeom>
        </p:spPr>
        <p:txBody>
          <a:bodyPr vert="horz" wrap="square" lIns="0" tIns="0" rIns="0" bIns="0" rtlCol="0">
            <a:spAutoFit/>
          </a:bodyPr>
          <a:lstStyle/>
          <a:p>
            <a:pPr marL="12700">
              <a:lnSpc>
                <a:spcPct val="100000"/>
              </a:lnSpc>
            </a:pPr>
            <a:r>
              <a:rPr sz="2000" spc="-5" dirty="0">
                <a:latin typeface="Calibri"/>
                <a:cs typeface="Calibri"/>
              </a:rPr>
              <a:t>Strings</a:t>
            </a:r>
            <a:r>
              <a:rPr sz="2000" spc="5" dirty="0">
                <a:latin typeface="Calibri"/>
                <a:cs typeface="Calibri"/>
              </a:rPr>
              <a:t> </a:t>
            </a:r>
            <a:r>
              <a:rPr sz="2000" spc="-5" dirty="0">
                <a:latin typeface="Calibri"/>
                <a:cs typeface="Calibri"/>
              </a:rPr>
              <a:t>are compared</a:t>
            </a:r>
            <a:r>
              <a:rPr sz="2000" spc="-10" dirty="0">
                <a:latin typeface="Calibri"/>
                <a:cs typeface="Calibri"/>
              </a:rPr>
              <a:t> </a:t>
            </a:r>
            <a:r>
              <a:rPr sz="2000" spc="-5" dirty="0">
                <a:latin typeface="Calibri"/>
                <a:cs typeface="Calibri"/>
              </a:rPr>
              <a:t>sequentially</a:t>
            </a:r>
            <a:r>
              <a:rPr sz="2000" spc="5" dirty="0">
                <a:latin typeface="Calibri"/>
                <a:cs typeface="Calibri"/>
              </a:rPr>
              <a:t> </a:t>
            </a:r>
            <a:r>
              <a:rPr sz="2000" spc="-10" dirty="0">
                <a:latin typeface="Calibri"/>
                <a:cs typeface="Calibri"/>
              </a:rPr>
              <a:t>usin</a:t>
            </a:r>
            <a:r>
              <a:rPr sz="2000" spc="-5" dirty="0">
                <a:latin typeface="Calibri"/>
                <a:cs typeface="Calibri"/>
              </a:rPr>
              <a:t>g</a:t>
            </a:r>
            <a:r>
              <a:rPr sz="2000" spc="5" dirty="0">
                <a:latin typeface="Calibri"/>
                <a:cs typeface="Calibri"/>
              </a:rPr>
              <a:t> </a:t>
            </a:r>
            <a:r>
              <a:rPr sz="2000" spc="-5" dirty="0">
                <a:latin typeface="Calibri"/>
                <a:cs typeface="Calibri"/>
              </a:rPr>
              <a:t>ASCII codes of</a:t>
            </a:r>
            <a:r>
              <a:rPr sz="2000" dirty="0">
                <a:latin typeface="Calibri"/>
                <a:cs typeface="Calibri"/>
              </a:rPr>
              <a:t> </a:t>
            </a:r>
            <a:r>
              <a:rPr sz="2000" spc="-5" dirty="0">
                <a:latin typeface="Calibri"/>
                <a:cs typeface="Calibri"/>
              </a:rPr>
              <a:t>the</a:t>
            </a:r>
            <a:r>
              <a:rPr sz="2000" spc="5" dirty="0">
                <a:latin typeface="Calibri"/>
                <a:cs typeface="Calibri"/>
              </a:rPr>
              <a:t> </a:t>
            </a:r>
            <a:r>
              <a:rPr sz="2000" dirty="0">
                <a:latin typeface="Calibri"/>
                <a:cs typeface="Calibri"/>
              </a:rPr>
              <a:t>characters</a:t>
            </a:r>
          </a:p>
        </p:txBody>
      </p:sp>
    </p:spTree>
    <p:extLst>
      <p:ext uri="{BB962C8B-B14F-4D97-AF65-F5344CB8AC3E}">
        <p14:creationId xmlns:p14="http://schemas.microsoft.com/office/powerpoint/2010/main" val="3042699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1300" y="-14954"/>
            <a:ext cx="2362835" cy="558800"/>
          </a:xfrm>
          <a:prstGeom prst="rect">
            <a:avLst/>
          </a:prstGeom>
        </p:spPr>
        <p:txBody>
          <a:bodyPr vert="horz" wrap="square" lIns="0" tIns="0" rIns="0" bIns="0" rtlCol="0">
            <a:spAutoFit/>
          </a:bodyPr>
          <a:lstStyle/>
          <a:p>
            <a:pPr marL="12700">
              <a:lnSpc>
                <a:spcPct val="100000"/>
              </a:lnSpc>
            </a:pPr>
            <a:r>
              <a:rPr spc="-10" dirty="0"/>
              <a:t>Strin</a:t>
            </a:r>
            <a:r>
              <a:rPr spc="-5" dirty="0"/>
              <a:t>g</a:t>
            </a:r>
            <a:r>
              <a:rPr spc="25" dirty="0"/>
              <a:t> </a:t>
            </a:r>
            <a:r>
              <a:rPr spc="-5" dirty="0"/>
              <a:t>Size</a:t>
            </a:r>
          </a:p>
        </p:txBody>
      </p:sp>
      <p:sp>
        <p:nvSpPr>
          <p:cNvPr id="3" name="object 3"/>
          <p:cNvSpPr txBox="1"/>
          <p:nvPr/>
        </p:nvSpPr>
        <p:spPr>
          <a:xfrm>
            <a:off x="1365601" y="1708086"/>
            <a:ext cx="6767830" cy="1369606"/>
          </a:xfrm>
          <a:prstGeom prst="rect">
            <a:avLst/>
          </a:prstGeom>
        </p:spPr>
        <p:txBody>
          <a:bodyPr vert="horz" wrap="square" lIns="0" tIns="0" rIns="0" bIns="0" rtlCol="0">
            <a:spAutoFit/>
          </a:bodyPr>
          <a:lstStyle/>
          <a:p>
            <a:pPr marL="469900" marR="41910" indent="-457200">
              <a:lnSpc>
                <a:spcPts val="3310"/>
              </a:lnSpc>
              <a:buFont typeface="Arial" panose="020B0604020202020204" pitchFamily="34" charset="0"/>
              <a:buChar char="•"/>
              <a:tabLst>
                <a:tab pos="217804" algn="l"/>
              </a:tabLst>
            </a:pPr>
            <a:r>
              <a:rPr sz="2800" spc="-5" dirty="0">
                <a:latin typeface="Calibri"/>
                <a:cs typeface="Calibri"/>
              </a:rPr>
              <a:t>Afte</a:t>
            </a:r>
            <a:r>
              <a:rPr sz="2800" dirty="0">
                <a:latin typeface="Calibri"/>
                <a:cs typeface="Calibri"/>
              </a:rPr>
              <a:t>r </a:t>
            </a:r>
            <a:r>
              <a:rPr sz="2800" spc="-10" dirty="0">
                <a:latin typeface="Calibri"/>
                <a:cs typeface="Calibri"/>
              </a:rPr>
              <a:t>al</a:t>
            </a:r>
            <a:r>
              <a:rPr sz="2800" dirty="0">
                <a:latin typeface="Calibri"/>
                <a:cs typeface="Calibri"/>
              </a:rPr>
              <a:t>l</a:t>
            </a:r>
            <a:r>
              <a:rPr sz="2800" spc="-5" dirty="0">
                <a:latin typeface="Calibri"/>
                <a:cs typeface="Calibri"/>
              </a:rPr>
              <a:t> manipulation</a:t>
            </a:r>
            <a:r>
              <a:rPr sz="2800" dirty="0">
                <a:latin typeface="Calibri"/>
                <a:cs typeface="Calibri"/>
              </a:rPr>
              <a:t>s</a:t>
            </a:r>
            <a:r>
              <a:rPr sz="2800" spc="5" dirty="0">
                <a:latin typeface="Calibri"/>
                <a:cs typeface="Calibri"/>
              </a:rPr>
              <a:t> </a:t>
            </a:r>
            <a:r>
              <a:rPr sz="2800" spc="-5" dirty="0">
                <a:latin typeface="Calibri"/>
                <a:cs typeface="Calibri"/>
              </a:rPr>
              <a:t>wit</a:t>
            </a:r>
            <a:r>
              <a:rPr sz="2800" dirty="0">
                <a:latin typeface="Calibri"/>
                <a:cs typeface="Calibri"/>
              </a:rPr>
              <a:t>h a</a:t>
            </a:r>
            <a:r>
              <a:rPr sz="2800" spc="5" dirty="0">
                <a:latin typeface="Calibri"/>
                <a:cs typeface="Calibri"/>
              </a:rPr>
              <a:t> </a:t>
            </a:r>
            <a:r>
              <a:rPr sz="2800" spc="-5" dirty="0">
                <a:latin typeface="Calibri"/>
                <a:cs typeface="Calibri"/>
              </a:rPr>
              <a:t>strin</a:t>
            </a:r>
            <a:r>
              <a:rPr sz="2800" dirty="0">
                <a:latin typeface="Calibri"/>
                <a:cs typeface="Calibri"/>
              </a:rPr>
              <a:t>g</a:t>
            </a:r>
            <a:r>
              <a:rPr sz="2800" spc="5" dirty="0">
                <a:latin typeface="Calibri"/>
                <a:cs typeface="Calibri"/>
              </a:rPr>
              <a:t> </a:t>
            </a:r>
            <a:r>
              <a:rPr sz="2800" spc="-5" dirty="0">
                <a:latin typeface="Calibri"/>
                <a:cs typeface="Calibri"/>
              </a:rPr>
              <a:t>it</a:t>
            </a:r>
            <a:r>
              <a:rPr sz="2800" dirty="0">
                <a:latin typeface="Calibri"/>
                <a:cs typeface="Calibri"/>
              </a:rPr>
              <a:t>s</a:t>
            </a:r>
            <a:r>
              <a:rPr sz="2800" spc="5" dirty="0">
                <a:latin typeface="Calibri"/>
                <a:cs typeface="Calibri"/>
              </a:rPr>
              <a:t> </a:t>
            </a:r>
            <a:r>
              <a:rPr sz="2800" spc="-5" dirty="0">
                <a:latin typeface="Calibri"/>
                <a:cs typeface="Calibri"/>
              </a:rPr>
              <a:t>siz</a:t>
            </a:r>
            <a:r>
              <a:rPr sz="2800" dirty="0">
                <a:latin typeface="Calibri"/>
                <a:cs typeface="Calibri"/>
              </a:rPr>
              <a:t>e</a:t>
            </a:r>
            <a:r>
              <a:rPr sz="2800" spc="5" dirty="0">
                <a:latin typeface="Calibri"/>
                <a:cs typeface="Calibri"/>
              </a:rPr>
              <a:t> </a:t>
            </a:r>
            <a:r>
              <a:rPr sz="2800" spc="-10" dirty="0">
                <a:latin typeface="Calibri"/>
                <a:cs typeface="Calibri"/>
              </a:rPr>
              <a:t>is </a:t>
            </a:r>
            <a:r>
              <a:rPr sz="2800" spc="-5" dirty="0">
                <a:latin typeface="Calibri"/>
                <a:cs typeface="Calibri"/>
              </a:rPr>
              <a:t>automaticall</a:t>
            </a:r>
            <a:r>
              <a:rPr sz="2800" dirty="0">
                <a:latin typeface="Calibri"/>
                <a:cs typeface="Calibri"/>
              </a:rPr>
              <a:t>y</a:t>
            </a:r>
            <a:r>
              <a:rPr sz="2800" spc="-10" dirty="0">
                <a:latin typeface="Calibri"/>
                <a:cs typeface="Calibri"/>
              </a:rPr>
              <a:t> </a:t>
            </a:r>
            <a:r>
              <a:rPr sz="2800" dirty="0">
                <a:latin typeface="Calibri"/>
                <a:cs typeface="Calibri"/>
              </a:rPr>
              <a:t>adjusted</a:t>
            </a:r>
            <a:r>
              <a:rPr lang="en-AU" sz="2800" dirty="0">
                <a:latin typeface="Calibri"/>
                <a:cs typeface="Calibri"/>
              </a:rPr>
              <a:t>.</a:t>
            </a:r>
            <a:endParaRPr sz="2800" dirty="0">
              <a:latin typeface="Calibri"/>
              <a:cs typeface="Calibri"/>
            </a:endParaRPr>
          </a:p>
          <a:p>
            <a:pPr marL="12700" marR="5080">
              <a:lnSpc>
                <a:spcPct val="119700"/>
              </a:lnSpc>
              <a:spcBef>
                <a:spcPts val="1190"/>
              </a:spcBef>
              <a:tabLst>
                <a:tab pos="5382895" algn="l"/>
              </a:tabLst>
            </a:pPr>
            <a:r>
              <a:rPr sz="2000" spc="-5" dirty="0">
                <a:latin typeface="Courier New"/>
                <a:cs typeface="Courier New"/>
              </a:rPr>
              <a:t>	</a:t>
            </a:r>
            <a:endParaRPr sz="2000" dirty="0">
              <a:latin typeface="Courier New"/>
              <a:cs typeface="Courier New"/>
            </a:endParaRPr>
          </a:p>
        </p:txBody>
      </p:sp>
      <p:sp>
        <p:nvSpPr>
          <p:cNvPr id="4" name="object 4"/>
          <p:cNvSpPr txBox="1"/>
          <p:nvPr/>
        </p:nvSpPr>
        <p:spPr>
          <a:xfrm>
            <a:off x="6642100" y="3131510"/>
            <a:ext cx="2405267" cy="307777"/>
          </a:xfrm>
          <a:prstGeom prst="rect">
            <a:avLst/>
          </a:prstGeom>
        </p:spPr>
        <p:txBody>
          <a:bodyPr vert="horz" wrap="square" lIns="0" tIns="0" rIns="0" bIns="0" rtlCol="0">
            <a:spAutoFit/>
          </a:bodyPr>
          <a:lstStyle/>
          <a:p>
            <a:pPr marL="12700">
              <a:lnSpc>
                <a:spcPct val="100000"/>
              </a:lnSpc>
            </a:pPr>
            <a:r>
              <a:rPr lang="en-AU" sz="2000" spc="-5" dirty="0">
                <a:solidFill>
                  <a:srgbClr val="008000"/>
                </a:solidFill>
                <a:latin typeface="Courier New"/>
                <a:cs typeface="Courier New"/>
              </a:rPr>
              <a:t>// output </a:t>
            </a:r>
            <a:r>
              <a:rPr sz="2000" spc="-5" dirty="0">
                <a:solidFill>
                  <a:srgbClr val="008000"/>
                </a:solidFill>
                <a:latin typeface="Courier New"/>
                <a:cs typeface="Courier New"/>
              </a:rPr>
              <a:t>is 10</a:t>
            </a:r>
            <a:endParaRPr sz="2000" dirty="0">
              <a:latin typeface="Courier New"/>
              <a:cs typeface="Courier New"/>
            </a:endParaRPr>
          </a:p>
        </p:txBody>
      </p:sp>
      <p:sp>
        <p:nvSpPr>
          <p:cNvPr id="5" name="object 5"/>
          <p:cNvSpPr txBox="1"/>
          <p:nvPr/>
        </p:nvSpPr>
        <p:spPr>
          <a:xfrm>
            <a:off x="1841500" y="4009575"/>
            <a:ext cx="4139565" cy="644525"/>
          </a:xfrm>
          <a:prstGeom prst="rect">
            <a:avLst/>
          </a:prstGeom>
        </p:spPr>
        <p:txBody>
          <a:bodyPr vert="horz" wrap="square" lIns="0" tIns="0" rIns="0" bIns="0" rtlCol="0">
            <a:spAutoFit/>
          </a:bodyPr>
          <a:lstStyle/>
          <a:p>
            <a:pPr marL="12700" marR="5080">
              <a:lnSpc>
                <a:spcPct val="119700"/>
              </a:lnSpc>
            </a:pPr>
            <a:r>
              <a:rPr sz="2000" spc="-5" dirty="0">
                <a:latin typeface="Courier New"/>
                <a:cs typeface="Courier New"/>
              </a:rPr>
              <a:t>city = city + " " + "2100"; cout&lt;&lt;city.size()&lt;&lt;endl;</a:t>
            </a:r>
            <a:endParaRPr sz="2000" dirty="0">
              <a:latin typeface="Courier New"/>
              <a:cs typeface="Courier New"/>
            </a:endParaRPr>
          </a:p>
        </p:txBody>
      </p:sp>
      <p:sp>
        <p:nvSpPr>
          <p:cNvPr id="6" name="object 6"/>
          <p:cNvSpPr txBox="1"/>
          <p:nvPr/>
        </p:nvSpPr>
        <p:spPr>
          <a:xfrm>
            <a:off x="6736222" y="4226500"/>
            <a:ext cx="1397000" cy="279400"/>
          </a:xfrm>
          <a:prstGeom prst="rect">
            <a:avLst/>
          </a:prstGeom>
        </p:spPr>
        <p:txBody>
          <a:bodyPr vert="horz" wrap="square" lIns="0" tIns="0" rIns="0" bIns="0" rtlCol="0">
            <a:spAutoFit/>
          </a:bodyPr>
          <a:lstStyle/>
          <a:p>
            <a:pPr marL="12700">
              <a:lnSpc>
                <a:spcPct val="100000"/>
              </a:lnSpc>
            </a:pPr>
            <a:r>
              <a:rPr sz="2000" spc="-5" dirty="0">
                <a:solidFill>
                  <a:srgbClr val="008000"/>
                </a:solidFill>
                <a:latin typeface="Courier New"/>
                <a:cs typeface="Courier New"/>
              </a:rPr>
              <a:t>// output</a:t>
            </a:r>
            <a:endParaRPr sz="2000">
              <a:latin typeface="Courier New"/>
              <a:cs typeface="Courier New"/>
            </a:endParaRPr>
          </a:p>
        </p:txBody>
      </p:sp>
      <p:sp>
        <p:nvSpPr>
          <p:cNvPr id="7" name="object 7"/>
          <p:cNvSpPr txBox="1"/>
          <p:nvPr/>
        </p:nvSpPr>
        <p:spPr>
          <a:xfrm>
            <a:off x="8259967" y="4226500"/>
            <a:ext cx="787400" cy="279400"/>
          </a:xfrm>
          <a:prstGeom prst="rect">
            <a:avLst/>
          </a:prstGeom>
        </p:spPr>
        <p:txBody>
          <a:bodyPr vert="horz" wrap="square" lIns="0" tIns="0" rIns="0" bIns="0" rtlCol="0">
            <a:spAutoFit/>
          </a:bodyPr>
          <a:lstStyle/>
          <a:p>
            <a:pPr marL="12700">
              <a:lnSpc>
                <a:spcPct val="100000"/>
              </a:lnSpc>
            </a:pPr>
            <a:r>
              <a:rPr sz="2000" spc="-5" dirty="0">
                <a:solidFill>
                  <a:srgbClr val="008000"/>
                </a:solidFill>
                <a:latin typeface="Courier New"/>
                <a:cs typeface="Courier New"/>
              </a:rPr>
              <a:t>is 15</a:t>
            </a:r>
            <a:endParaRPr sz="2000">
              <a:latin typeface="Courier New"/>
              <a:cs typeface="Courier New"/>
            </a:endParaRPr>
          </a:p>
        </p:txBody>
      </p:sp>
      <p:sp>
        <p:nvSpPr>
          <p:cNvPr id="8" name="object 8"/>
          <p:cNvSpPr txBox="1"/>
          <p:nvPr/>
        </p:nvSpPr>
        <p:spPr>
          <a:xfrm>
            <a:off x="1365637" y="5208968"/>
            <a:ext cx="7872095" cy="861774"/>
          </a:xfrm>
          <a:prstGeom prst="rect">
            <a:avLst/>
          </a:prstGeom>
        </p:spPr>
        <p:txBody>
          <a:bodyPr vert="horz" wrap="square" lIns="0" tIns="0" rIns="0" bIns="0" rtlCol="0">
            <a:spAutoFit/>
          </a:bodyPr>
          <a:lstStyle/>
          <a:p>
            <a:pPr marL="469900" marR="5080" indent="-457200">
              <a:lnSpc>
                <a:spcPct val="100000"/>
              </a:lnSpc>
              <a:buFont typeface="Arial" panose="020B0604020202020204" pitchFamily="34" charset="0"/>
              <a:buChar char="•"/>
              <a:tabLst>
                <a:tab pos="217804" algn="l"/>
              </a:tabLst>
            </a:pPr>
            <a:r>
              <a:rPr sz="2800" dirty="0">
                <a:latin typeface="Calibri"/>
                <a:cs typeface="Calibri"/>
              </a:rPr>
              <a:t>Unlike</a:t>
            </a:r>
            <a:r>
              <a:rPr sz="2800" spc="-5" dirty="0">
                <a:latin typeface="Calibri"/>
                <a:cs typeface="Calibri"/>
              </a:rPr>
              <a:t> wit</a:t>
            </a:r>
            <a:r>
              <a:rPr sz="2800" dirty="0">
                <a:latin typeface="Calibri"/>
                <a:cs typeface="Calibri"/>
              </a:rPr>
              <a:t>h</a:t>
            </a:r>
            <a:r>
              <a:rPr sz="2800" spc="5" dirty="0">
                <a:latin typeface="Calibri"/>
                <a:cs typeface="Calibri"/>
              </a:rPr>
              <a:t> </a:t>
            </a:r>
            <a:r>
              <a:rPr sz="2800" dirty="0">
                <a:latin typeface="Calibri"/>
                <a:cs typeface="Calibri"/>
              </a:rPr>
              <a:t>c</a:t>
            </a:r>
            <a:r>
              <a:rPr sz="2800" spc="-325" dirty="0">
                <a:latin typeface="Calibri"/>
                <a:cs typeface="Calibri"/>
              </a:rPr>
              <a:t>‐</a:t>
            </a:r>
            <a:r>
              <a:rPr sz="2800" spc="-5" dirty="0">
                <a:latin typeface="Calibri"/>
                <a:cs typeface="Calibri"/>
              </a:rPr>
              <a:t>string</a:t>
            </a:r>
            <a:r>
              <a:rPr sz="2800" dirty="0">
                <a:latin typeface="Calibri"/>
                <a:cs typeface="Calibri"/>
              </a:rPr>
              <a:t>s</a:t>
            </a:r>
            <a:r>
              <a:rPr sz="2800" spc="5" dirty="0">
                <a:latin typeface="Calibri"/>
                <a:cs typeface="Calibri"/>
              </a:rPr>
              <a:t> </a:t>
            </a:r>
            <a:r>
              <a:rPr sz="2800" spc="-5" dirty="0">
                <a:latin typeface="Calibri"/>
                <a:cs typeface="Calibri"/>
              </a:rPr>
              <a:t>yo</a:t>
            </a:r>
            <a:r>
              <a:rPr sz="2800" dirty="0">
                <a:latin typeface="Calibri"/>
                <a:cs typeface="Calibri"/>
              </a:rPr>
              <a:t>u</a:t>
            </a:r>
            <a:r>
              <a:rPr sz="2800" spc="5" dirty="0">
                <a:latin typeface="Calibri"/>
                <a:cs typeface="Calibri"/>
              </a:rPr>
              <a:t> </a:t>
            </a:r>
            <a:r>
              <a:rPr sz="2800" spc="-5" dirty="0">
                <a:latin typeface="Calibri"/>
                <a:cs typeface="Calibri"/>
              </a:rPr>
              <a:t>d</a:t>
            </a:r>
            <a:r>
              <a:rPr sz="2800" dirty="0">
                <a:latin typeface="Calibri"/>
                <a:cs typeface="Calibri"/>
              </a:rPr>
              <a:t>o</a:t>
            </a:r>
            <a:r>
              <a:rPr sz="2800" spc="5" dirty="0">
                <a:latin typeface="Calibri"/>
                <a:cs typeface="Calibri"/>
              </a:rPr>
              <a:t> </a:t>
            </a:r>
            <a:r>
              <a:rPr sz="2800" spc="-5" dirty="0">
                <a:latin typeface="Calibri"/>
                <a:cs typeface="Calibri"/>
              </a:rPr>
              <a:t>no</a:t>
            </a:r>
            <a:r>
              <a:rPr sz="2800" dirty="0">
                <a:latin typeface="Calibri"/>
                <a:cs typeface="Calibri"/>
              </a:rPr>
              <a:t>t</a:t>
            </a:r>
            <a:r>
              <a:rPr sz="2800" spc="5" dirty="0">
                <a:latin typeface="Calibri"/>
                <a:cs typeface="Calibri"/>
              </a:rPr>
              <a:t> </a:t>
            </a:r>
            <a:r>
              <a:rPr sz="2800" spc="-5" dirty="0">
                <a:latin typeface="Calibri"/>
                <a:cs typeface="Calibri"/>
              </a:rPr>
              <a:t>nee</a:t>
            </a:r>
            <a:r>
              <a:rPr sz="2800" dirty="0">
                <a:latin typeface="Calibri"/>
                <a:cs typeface="Calibri"/>
              </a:rPr>
              <a:t>d</a:t>
            </a:r>
            <a:r>
              <a:rPr sz="2800" spc="5" dirty="0">
                <a:latin typeface="Calibri"/>
                <a:cs typeface="Calibri"/>
              </a:rPr>
              <a:t> </a:t>
            </a:r>
            <a:r>
              <a:rPr sz="2800" spc="-5" dirty="0">
                <a:latin typeface="Calibri"/>
                <a:cs typeface="Calibri"/>
              </a:rPr>
              <a:t>t</a:t>
            </a:r>
            <a:r>
              <a:rPr sz="2800" dirty="0">
                <a:latin typeface="Calibri"/>
                <a:cs typeface="Calibri"/>
              </a:rPr>
              <a:t>o </a:t>
            </a:r>
            <a:r>
              <a:rPr sz="2800" spc="-5" dirty="0">
                <a:latin typeface="Calibri"/>
                <a:cs typeface="Calibri"/>
              </a:rPr>
              <a:t>worr</a:t>
            </a:r>
            <a:r>
              <a:rPr sz="2800" dirty="0">
                <a:latin typeface="Calibri"/>
                <a:cs typeface="Calibri"/>
              </a:rPr>
              <a:t>y</a:t>
            </a:r>
            <a:r>
              <a:rPr sz="2800" spc="-5" dirty="0">
                <a:latin typeface="Calibri"/>
                <a:cs typeface="Calibri"/>
              </a:rPr>
              <a:t> about th</a:t>
            </a:r>
            <a:r>
              <a:rPr sz="2800" dirty="0">
                <a:latin typeface="Calibri"/>
                <a:cs typeface="Calibri"/>
              </a:rPr>
              <a:t>e string </a:t>
            </a:r>
            <a:r>
              <a:rPr sz="2800" spc="-5" dirty="0">
                <a:latin typeface="Calibri"/>
                <a:cs typeface="Calibri"/>
              </a:rPr>
              <a:t>memor</a:t>
            </a:r>
            <a:r>
              <a:rPr sz="2800" dirty="0">
                <a:latin typeface="Calibri"/>
                <a:cs typeface="Calibri"/>
              </a:rPr>
              <a:t>y</a:t>
            </a:r>
            <a:r>
              <a:rPr sz="2800" spc="-10" dirty="0">
                <a:latin typeface="Calibri"/>
                <a:cs typeface="Calibri"/>
              </a:rPr>
              <a:t> </a:t>
            </a:r>
            <a:r>
              <a:rPr sz="2800" spc="-5" dirty="0">
                <a:latin typeface="Calibri"/>
                <a:cs typeface="Calibri"/>
              </a:rPr>
              <a:t>allocation</a:t>
            </a:r>
            <a:r>
              <a:rPr lang="en-AU" sz="2800" spc="-5" dirty="0">
                <a:latin typeface="Calibri"/>
                <a:cs typeface="Calibri"/>
              </a:rPr>
              <a:t>.</a:t>
            </a:r>
            <a:endParaRPr sz="2800" dirty="0">
              <a:latin typeface="Calibri"/>
              <a:cs typeface="Calibri"/>
            </a:endParaRPr>
          </a:p>
        </p:txBody>
      </p:sp>
      <p:sp>
        <p:nvSpPr>
          <p:cNvPr id="9" name="Rectangle 8"/>
          <p:cNvSpPr/>
          <p:nvPr/>
        </p:nvSpPr>
        <p:spPr>
          <a:xfrm>
            <a:off x="1841500" y="2962232"/>
            <a:ext cx="5346700" cy="646331"/>
          </a:xfrm>
          <a:prstGeom prst="rect">
            <a:avLst/>
          </a:prstGeom>
        </p:spPr>
        <p:txBody>
          <a:bodyPr>
            <a:spAutoFit/>
          </a:bodyPr>
          <a:lstStyle/>
          <a:p>
            <a:r>
              <a:rPr lang="en-AU" spc="-5" dirty="0">
                <a:latin typeface="Courier New"/>
                <a:cs typeface="Courier New"/>
              </a:rPr>
              <a:t>string city = "Sydney NSW"; </a:t>
            </a:r>
            <a:r>
              <a:rPr lang="en-AU" spc="-5" dirty="0" err="1">
                <a:latin typeface="Courier New"/>
                <a:cs typeface="Courier New"/>
              </a:rPr>
              <a:t>cout</a:t>
            </a:r>
            <a:r>
              <a:rPr lang="en-AU" spc="-5" dirty="0">
                <a:latin typeface="Courier New"/>
                <a:cs typeface="Courier New"/>
              </a:rPr>
              <a:t>&lt;&lt;</a:t>
            </a:r>
            <a:r>
              <a:rPr lang="en-AU" spc="-5" dirty="0" err="1">
                <a:latin typeface="Courier New"/>
                <a:cs typeface="Courier New"/>
              </a:rPr>
              <a:t>city.size</a:t>
            </a:r>
            <a:r>
              <a:rPr lang="en-AU" spc="-5" dirty="0">
                <a:latin typeface="Courier New"/>
                <a:cs typeface="Courier New"/>
              </a:rPr>
              <a:t>()&lt;&lt;</a:t>
            </a:r>
            <a:r>
              <a:rPr lang="en-AU" spc="-5" dirty="0" err="1">
                <a:latin typeface="Courier New"/>
                <a:cs typeface="Courier New"/>
              </a:rPr>
              <a:t>endl</a:t>
            </a:r>
            <a:r>
              <a:rPr lang="en-AU" spc="-5" dirty="0">
                <a:latin typeface="Courier New"/>
                <a:cs typeface="Courier New"/>
              </a:rPr>
              <a:t>;</a:t>
            </a:r>
            <a:endParaRPr lang="en-AU" dirty="0"/>
          </a:p>
        </p:txBody>
      </p:sp>
    </p:spTree>
    <p:extLst>
      <p:ext uri="{BB962C8B-B14F-4D97-AF65-F5344CB8AC3E}">
        <p14:creationId xmlns:p14="http://schemas.microsoft.com/office/powerpoint/2010/main" val="381009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5300" y="15541"/>
            <a:ext cx="7620000" cy="655179"/>
          </a:xfrm>
          <a:prstGeom prst="rect">
            <a:avLst/>
          </a:prstGeom>
        </p:spPr>
        <p:txBody>
          <a:bodyPr vert="horz" wrap="square" lIns="0" tIns="39243" rIns="0" bIns="0" rtlCol="0">
            <a:spAutoFit/>
          </a:bodyPr>
          <a:lstStyle/>
          <a:p>
            <a:pPr marL="1301750" indent="-1301750">
              <a:lnSpc>
                <a:spcPct val="100000"/>
              </a:lnSpc>
            </a:pPr>
            <a:r>
              <a:rPr lang="en-US" sz="4000" spc="-5" dirty="0"/>
              <a:t>Console </a:t>
            </a:r>
            <a:r>
              <a:rPr sz="4000" dirty="0"/>
              <a:t>I</a:t>
            </a:r>
            <a:r>
              <a:rPr lang="en-US" sz="4000" dirty="0"/>
              <a:t>nput </a:t>
            </a:r>
            <a:r>
              <a:rPr sz="4000" dirty="0"/>
              <a:t>/</a:t>
            </a:r>
            <a:r>
              <a:rPr lang="en-US" sz="4000" dirty="0"/>
              <a:t> </a:t>
            </a:r>
            <a:r>
              <a:rPr sz="4000" dirty="0"/>
              <a:t>O</a:t>
            </a:r>
            <a:r>
              <a:rPr lang="en-US" dirty="0"/>
              <a:t>utput</a:t>
            </a:r>
            <a:r>
              <a:rPr sz="4000" spc="-5" dirty="0"/>
              <a:t> </a:t>
            </a:r>
            <a:r>
              <a:rPr lang="en-US" spc="-5" dirty="0"/>
              <a:t>O</a:t>
            </a:r>
            <a:r>
              <a:rPr lang="en-US" sz="4000" spc="-5" dirty="0"/>
              <a:t>perations</a:t>
            </a:r>
            <a:endParaRPr sz="4000" dirty="0"/>
          </a:p>
        </p:txBody>
      </p:sp>
      <p:sp>
        <p:nvSpPr>
          <p:cNvPr id="3" name="object 3"/>
          <p:cNvSpPr txBox="1"/>
          <p:nvPr/>
        </p:nvSpPr>
        <p:spPr>
          <a:xfrm>
            <a:off x="83772" y="1038141"/>
            <a:ext cx="10525855" cy="6117509"/>
          </a:xfrm>
          <a:prstGeom prst="rect">
            <a:avLst/>
          </a:prstGeom>
        </p:spPr>
        <p:txBody>
          <a:bodyPr vert="horz" wrap="square" lIns="0" tIns="0" rIns="0" bIns="0" rtlCol="0">
            <a:spAutoFit/>
          </a:bodyPr>
          <a:lstStyle/>
          <a:p>
            <a:pPr marL="469900" marR="756285" indent="-457200">
              <a:lnSpc>
                <a:spcPct val="150000"/>
              </a:lnSpc>
              <a:buFont typeface="Arial" panose="020B0604020202020204" pitchFamily="34" charset="0"/>
              <a:buChar char="•"/>
              <a:tabLst>
                <a:tab pos="469265" algn="l"/>
              </a:tabLst>
            </a:pPr>
            <a:r>
              <a:rPr sz="2400" dirty="0">
                <a:latin typeface="Calibri"/>
                <a:cs typeface="Calibri"/>
              </a:rPr>
              <a:t>In</a:t>
            </a:r>
            <a:r>
              <a:rPr sz="2400" spc="-5" dirty="0">
                <a:latin typeface="Calibri"/>
                <a:cs typeface="Calibri"/>
              </a:rPr>
              <a:t> </a:t>
            </a:r>
            <a:r>
              <a:rPr sz="2400" dirty="0">
                <a:latin typeface="Calibri"/>
                <a:cs typeface="Calibri"/>
              </a:rPr>
              <a:t>C</a:t>
            </a:r>
            <a:r>
              <a:rPr lang="en-US" sz="2400" spc="-10" dirty="0">
                <a:latin typeface="Calibri"/>
                <a:cs typeface="Calibri"/>
              </a:rPr>
              <a:t>, we</a:t>
            </a:r>
            <a:r>
              <a:rPr sz="2400" spc="-10" dirty="0">
                <a:latin typeface="Calibri"/>
                <a:cs typeface="Calibri"/>
              </a:rPr>
              <a:t> </a:t>
            </a:r>
            <a:r>
              <a:rPr sz="2400" spc="-5" dirty="0">
                <a:latin typeface="Calibri"/>
                <a:cs typeface="Calibri"/>
              </a:rPr>
              <a:t>rely</a:t>
            </a:r>
            <a:r>
              <a:rPr sz="2400" spc="-10" dirty="0">
                <a:latin typeface="Calibri"/>
                <a:cs typeface="Calibri"/>
              </a:rPr>
              <a:t> </a:t>
            </a:r>
            <a:r>
              <a:rPr sz="2400" spc="-5" dirty="0">
                <a:latin typeface="Calibri"/>
                <a:cs typeface="Calibri"/>
              </a:rPr>
              <a:t>o</a:t>
            </a:r>
            <a:r>
              <a:rPr sz="2400" dirty="0">
                <a:latin typeface="Calibri"/>
                <a:cs typeface="Calibri"/>
              </a:rPr>
              <a:t>n</a:t>
            </a:r>
            <a:r>
              <a:rPr sz="2400" spc="-5" dirty="0">
                <a:latin typeface="Calibri"/>
                <a:cs typeface="Calibri"/>
              </a:rPr>
              <a:t> </a:t>
            </a:r>
            <a:r>
              <a:rPr sz="2400" spc="-5" dirty="0">
                <a:latin typeface="Courier New"/>
                <a:cs typeface="Courier New"/>
              </a:rPr>
              <a:t>scanf(</a:t>
            </a:r>
            <a:r>
              <a:rPr sz="2400" dirty="0">
                <a:latin typeface="Courier New"/>
                <a:cs typeface="Courier New"/>
              </a:rPr>
              <a:t>)</a:t>
            </a:r>
            <a:r>
              <a:rPr sz="2400" spc="-5" dirty="0">
                <a:latin typeface="Calibri"/>
                <a:cs typeface="Calibri"/>
              </a:rPr>
              <a:t>an</a:t>
            </a:r>
            <a:r>
              <a:rPr sz="2400" dirty="0">
                <a:latin typeface="Calibri"/>
                <a:cs typeface="Calibri"/>
              </a:rPr>
              <a:t>d</a:t>
            </a:r>
            <a:r>
              <a:rPr sz="2400" spc="-5" dirty="0">
                <a:latin typeface="Calibri"/>
                <a:cs typeface="Calibri"/>
              </a:rPr>
              <a:t> </a:t>
            </a:r>
            <a:r>
              <a:rPr sz="2400" spc="-5" dirty="0">
                <a:latin typeface="Courier New"/>
                <a:cs typeface="Courier New"/>
              </a:rPr>
              <a:t>printf(</a:t>
            </a:r>
            <a:r>
              <a:rPr sz="2400" dirty="0">
                <a:latin typeface="Courier New"/>
                <a:cs typeface="Courier New"/>
              </a:rPr>
              <a:t>)</a:t>
            </a:r>
            <a:r>
              <a:rPr sz="2400" spc="-894" dirty="0">
                <a:latin typeface="Courier New"/>
                <a:cs typeface="Courier New"/>
              </a:rPr>
              <a:t> </a:t>
            </a:r>
            <a:r>
              <a:rPr sz="2400" spc="-5" dirty="0">
                <a:latin typeface="Calibri"/>
                <a:cs typeface="Calibri"/>
              </a:rPr>
              <a:t>function</a:t>
            </a:r>
            <a:r>
              <a:rPr sz="2400" dirty="0">
                <a:latin typeface="Calibri"/>
                <a:cs typeface="Calibri"/>
              </a:rPr>
              <a:t>s</a:t>
            </a:r>
            <a:r>
              <a:rPr sz="2400" spc="-5" dirty="0">
                <a:latin typeface="Calibri"/>
                <a:cs typeface="Calibri"/>
              </a:rPr>
              <a:t> </a:t>
            </a:r>
            <a:r>
              <a:rPr sz="2400" spc="-10" dirty="0">
                <a:latin typeface="Calibri"/>
                <a:cs typeface="Calibri"/>
              </a:rPr>
              <a:t>to </a:t>
            </a:r>
            <a:r>
              <a:rPr sz="2400" spc="-5" dirty="0">
                <a:latin typeface="Calibri"/>
                <a:cs typeface="Calibri"/>
              </a:rPr>
              <a:t>implemen</a:t>
            </a:r>
            <a:r>
              <a:rPr sz="2400" dirty="0">
                <a:latin typeface="Calibri"/>
                <a:cs typeface="Calibri"/>
              </a:rPr>
              <a:t>t </a:t>
            </a:r>
            <a:r>
              <a:rPr sz="2400" spc="-5" dirty="0">
                <a:latin typeface="Calibri"/>
                <a:cs typeface="Calibri"/>
              </a:rPr>
              <a:t>inpu</a:t>
            </a:r>
            <a:r>
              <a:rPr sz="2400" dirty="0">
                <a:latin typeface="Calibri"/>
                <a:cs typeface="Calibri"/>
              </a:rPr>
              <a:t>t and</a:t>
            </a:r>
            <a:r>
              <a:rPr sz="2400" spc="-5" dirty="0">
                <a:latin typeface="Calibri"/>
                <a:cs typeface="Calibri"/>
              </a:rPr>
              <a:t> output</a:t>
            </a:r>
            <a:r>
              <a:rPr lang="en-AU" sz="2400" spc="-5" dirty="0">
                <a:latin typeface="Calibri"/>
                <a:cs typeface="Calibri"/>
              </a:rPr>
              <a:t>.</a:t>
            </a:r>
            <a:endParaRPr sz="2400" dirty="0">
              <a:latin typeface="Calibri"/>
              <a:cs typeface="Calibri"/>
            </a:endParaRPr>
          </a:p>
          <a:p>
            <a:pPr>
              <a:lnSpc>
                <a:spcPct val="150000"/>
              </a:lnSpc>
              <a:spcBef>
                <a:spcPts val="4"/>
              </a:spcBef>
            </a:pPr>
            <a:endParaRPr sz="1900" dirty="0">
              <a:latin typeface="Times New Roman"/>
              <a:cs typeface="Times New Roman"/>
            </a:endParaRPr>
          </a:p>
          <a:p>
            <a:pPr marL="469900" marR="375285" indent="-457200">
              <a:lnSpc>
                <a:spcPct val="150000"/>
              </a:lnSpc>
              <a:buFont typeface="Arial" panose="020B0604020202020204" pitchFamily="34" charset="0"/>
              <a:buChar char="•"/>
              <a:tabLst>
                <a:tab pos="469265" algn="l"/>
              </a:tabLst>
            </a:pPr>
            <a:r>
              <a:rPr sz="2400" dirty="0">
                <a:latin typeface="Calibri"/>
                <a:cs typeface="Calibri"/>
              </a:rPr>
              <a:t>In</a:t>
            </a:r>
            <a:r>
              <a:rPr sz="2400" spc="-5" dirty="0">
                <a:latin typeface="Calibri"/>
                <a:cs typeface="Calibri"/>
              </a:rPr>
              <a:t> C+</a:t>
            </a:r>
            <a:r>
              <a:rPr sz="2400" dirty="0">
                <a:latin typeface="Calibri"/>
                <a:cs typeface="Calibri"/>
              </a:rPr>
              <a:t>+ </a:t>
            </a:r>
            <a:r>
              <a:rPr sz="2400" spc="-5" dirty="0">
                <a:latin typeface="Courier New"/>
                <a:cs typeface="Courier New"/>
              </a:rPr>
              <a:t>istrea</a:t>
            </a:r>
            <a:r>
              <a:rPr sz="2400" dirty="0">
                <a:latin typeface="Courier New"/>
                <a:cs typeface="Courier New"/>
              </a:rPr>
              <a:t>m</a:t>
            </a:r>
            <a:r>
              <a:rPr sz="2400" spc="-905" dirty="0">
                <a:latin typeface="Courier New"/>
                <a:cs typeface="Courier New"/>
              </a:rPr>
              <a:t> </a:t>
            </a:r>
            <a:r>
              <a:rPr sz="2400" dirty="0">
                <a:latin typeface="Calibri"/>
                <a:cs typeface="Calibri"/>
              </a:rPr>
              <a:t>and</a:t>
            </a:r>
            <a:r>
              <a:rPr sz="2400" spc="-5" dirty="0">
                <a:latin typeface="Calibri"/>
                <a:cs typeface="Calibri"/>
              </a:rPr>
              <a:t> </a:t>
            </a:r>
            <a:r>
              <a:rPr sz="2400" spc="-5" dirty="0">
                <a:latin typeface="Courier New"/>
                <a:cs typeface="Courier New"/>
              </a:rPr>
              <a:t>ostrea</a:t>
            </a:r>
            <a:r>
              <a:rPr sz="2400" dirty="0">
                <a:latin typeface="Courier New"/>
                <a:cs typeface="Courier New"/>
              </a:rPr>
              <a:t>m</a:t>
            </a:r>
            <a:r>
              <a:rPr sz="2400" spc="-910" dirty="0">
                <a:latin typeface="Courier New"/>
                <a:cs typeface="Courier New"/>
              </a:rPr>
              <a:t> </a:t>
            </a:r>
            <a:r>
              <a:rPr sz="2400" b="1" spc="-5" dirty="0">
                <a:latin typeface="Calibri"/>
                <a:cs typeface="Calibri"/>
              </a:rPr>
              <a:t>classe</a:t>
            </a:r>
            <a:r>
              <a:rPr sz="2400" b="1" dirty="0">
                <a:latin typeface="Calibri"/>
                <a:cs typeface="Calibri"/>
              </a:rPr>
              <a:t>s</a:t>
            </a:r>
            <a:r>
              <a:rPr sz="2400" spc="-5" dirty="0">
                <a:latin typeface="Calibri"/>
                <a:cs typeface="Calibri"/>
              </a:rPr>
              <a:t> p</a:t>
            </a:r>
            <a:r>
              <a:rPr sz="2400" dirty="0">
                <a:latin typeface="Calibri"/>
                <a:cs typeface="Calibri"/>
              </a:rPr>
              <a:t>rovide</a:t>
            </a:r>
            <a:r>
              <a:rPr sz="2400" spc="-10" dirty="0">
                <a:latin typeface="Calibri"/>
                <a:cs typeface="Calibri"/>
              </a:rPr>
              <a:t> </a:t>
            </a:r>
            <a:r>
              <a:rPr sz="2400" dirty="0">
                <a:latin typeface="Calibri"/>
                <a:cs typeface="Calibri"/>
              </a:rPr>
              <a:t>input </a:t>
            </a:r>
            <a:r>
              <a:rPr sz="2400" spc="-5" dirty="0">
                <a:latin typeface="Calibri"/>
                <a:cs typeface="Calibri"/>
              </a:rPr>
              <a:t>and outpu</a:t>
            </a:r>
            <a:r>
              <a:rPr sz="2400" dirty="0">
                <a:latin typeface="Calibri"/>
                <a:cs typeface="Calibri"/>
              </a:rPr>
              <a:t>t</a:t>
            </a:r>
            <a:r>
              <a:rPr sz="2400" spc="-5" dirty="0">
                <a:latin typeface="Calibri"/>
                <a:cs typeface="Calibri"/>
              </a:rPr>
              <a:t> throug</a:t>
            </a:r>
            <a:r>
              <a:rPr sz="2400" dirty="0">
                <a:latin typeface="Calibri"/>
                <a:cs typeface="Calibri"/>
              </a:rPr>
              <a:t>h</a:t>
            </a:r>
            <a:r>
              <a:rPr sz="2400" spc="-5" dirty="0">
                <a:latin typeface="Calibri"/>
                <a:cs typeface="Calibri"/>
              </a:rPr>
              <a:t> </a:t>
            </a:r>
            <a:r>
              <a:rPr sz="2400" b="1" spc="-5" dirty="0">
                <a:latin typeface="Calibri"/>
                <a:cs typeface="Calibri"/>
              </a:rPr>
              <a:t>objects:</a:t>
            </a:r>
            <a:endParaRPr sz="2400" b="1" dirty="0">
              <a:latin typeface="Calibri"/>
              <a:cs typeface="Calibri"/>
            </a:endParaRPr>
          </a:p>
          <a:p>
            <a:pPr marL="926465" indent="-456565">
              <a:lnSpc>
                <a:spcPct val="150000"/>
              </a:lnSpc>
              <a:spcBef>
                <a:spcPts val="515"/>
              </a:spcBef>
              <a:buChar char="•"/>
              <a:tabLst>
                <a:tab pos="927100" algn="l"/>
              </a:tabLst>
            </a:pPr>
            <a:r>
              <a:rPr sz="2400" spc="-5" dirty="0">
                <a:latin typeface="Courier New"/>
                <a:cs typeface="Courier New"/>
              </a:rPr>
              <a:t>ci</a:t>
            </a:r>
            <a:r>
              <a:rPr sz="2400" dirty="0">
                <a:latin typeface="Courier New"/>
                <a:cs typeface="Courier New"/>
              </a:rPr>
              <a:t>n</a:t>
            </a:r>
            <a:r>
              <a:rPr sz="2400" spc="165" dirty="0">
                <a:latin typeface="Courier New"/>
                <a:cs typeface="Courier New"/>
              </a:rPr>
              <a:t> </a:t>
            </a:r>
            <a:r>
              <a:rPr sz="2400" i="1" dirty="0">
                <a:latin typeface="Calibri"/>
                <a:cs typeface="Calibri"/>
              </a:rPr>
              <a:t>‐</a:t>
            </a:r>
            <a:r>
              <a:rPr sz="2400" i="1" spc="-5" dirty="0">
                <a:latin typeface="Calibri"/>
                <a:cs typeface="Calibri"/>
              </a:rPr>
              <a:t> </a:t>
            </a:r>
            <a:r>
              <a:rPr lang="en-GB" sz="2400" spc="-5" dirty="0">
                <a:latin typeface="Calibri"/>
                <a:cs typeface="Calibri"/>
              </a:rPr>
              <a:t>standard</a:t>
            </a:r>
            <a:r>
              <a:rPr sz="2400" spc="-10" dirty="0">
                <a:latin typeface="Calibri"/>
                <a:cs typeface="Calibri"/>
              </a:rPr>
              <a:t> </a:t>
            </a:r>
            <a:r>
              <a:rPr sz="2400" spc="-5" dirty="0">
                <a:latin typeface="Calibri"/>
                <a:cs typeface="Calibri"/>
              </a:rPr>
              <a:t>inpu</a:t>
            </a:r>
            <a:r>
              <a:rPr sz="2400" dirty="0">
                <a:latin typeface="Calibri"/>
                <a:cs typeface="Calibri"/>
              </a:rPr>
              <a:t>t </a:t>
            </a:r>
            <a:r>
              <a:rPr sz="2400" spc="-10" dirty="0">
                <a:latin typeface="Calibri"/>
                <a:cs typeface="Calibri"/>
              </a:rPr>
              <a:t>strea</a:t>
            </a:r>
            <a:r>
              <a:rPr sz="2400" spc="-5" dirty="0">
                <a:latin typeface="Calibri"/>
                <a:cs typeface="Calibri"/>
              </a:rPr>
              <a:t>m</a:t>
            </a:r>
            <a:r>
              <a:rPr sz="2400" spc="-10" dirty="0">
                <a:latin typeface="Calibri"/>
                <a:cs typeface="Calibri"/>
              </a:rPr>
              <a:t> </a:t>
            </a:r>
            <a:r>
              <a:rPr sz="2400" spc="-5" dirty="0">
                <a:latin typeface="Calibri"/>
                <a:cs typeface="Calibri"/>
              </a:rPr>
              <a:t>object</a:t>
            </a:r>
            <a:endParaRPr sz="2400" dirty="0">
              <a:latin typeface="Calibri"/>
              <a:cs typeface="Calibri"/>
            </a:endParaRPr>
          </a:p>
          <a:p>
            <a:pPr marL="926465" indent="-456565">
              <a:lnSpc>
                <a:spcPct val="150000"/>
              </a:lnSpc>
              <a:spcBef>
                <a:spcPts val="570"/>
              </a:spcBef>
              <a:buChar char="•"/>
              <a:tabLst>
                <a:tab pos="927100" algn="l"/>
              </a:tabLst>
            </a:pPr>
            <a:r>
              <a:rPr sz="2400" spc="-5" dirty="0">
                <a:latin typeface="Courier New"/>
                <a:cs typeface="Courier New"/>
              </a:rPr>
              <a:t>cou</a:t>
            </a:r>
            <a:r>
              <a:rPr sz="2400" dirty="0">
                <a:latin typeface="Courier New"/>
                <a:cs typeface="Courier New"/>
              </a:rPr>
              <a:t>t</a:t>
            </a:r>
            <a:r>
              <a:rPr sz="2400" spc="545" dirty="0">
                <a:latin typeface="Courier New"/>
                <a:cs typeface="Courier New"/>
              </a:rPr>
              <a:t> </a:t>
            </a:r>
            <a:r>
              <a:rPr sz="2400" spc="-285" dirty="0">
                <a:latin typeface="Calibri"/>
                <a:cs typeface="Calibri"/>
              </a:rPr>
              <a:t>‐</a:t>
            </a:r>
            <a:r>
              <a:rPr sz="2400" spc="-5" dirty="0">
                <a:latin typeface="Calibri"/>
                <a:cs typeface="Calibri"/>
              </a:rPr>
              <a:t> </a:t>
            </a:r>
            <a:r>
              <a:rPr lang="en-GB" sz="2400" spc="-5" dirty="0">
                <a:latin typeface="Calibri"/>
                <a:cs typeface="Calibri"/>
              </a:rPr>
              <a:t>standard</a:t>
            </a:r>
            <a:r>
              <a:rPr sz="2400" spc="-15" dirty="0">
                <a:latin typeface="Calibri"/>
                <a:cs typeface="Calibri"/>
              </a:rPr>
              <a:t> </a:t>
            </a:r>
            <a:r>
              <a:rPr sz="2400" spc="-5" dirty="0">
                <a:latin typeface="Calibri"/>
                <a:cs typeface="Calibri"/>
              </a:rPr>
              <a:t>outpu</a:t>
            </a:r>
            <a:r>
              <a:rPr sz="2400" dirty="0">
                <a:latin typeface="Calibri"/>
                <a:cs typeface="Calibri"/>
              </a:rPr>
              <a:t>t </a:t>
            </a:r>
            <a:r>
              <a:rPr sz="2400" spc="-10" dirty="0">
                <a:latin typeface="Calibri"/>
                <a:cs typeface="Calibri"/>
              </a:rPr>
              <a:t>strea</a:t>
            </a:r>
            <a:r>
              <a:rPr sz="2400" spc="-5" dirty="0">
                <a:latin typeface="Calibri"/>
                <a:cs typeface="Calibri"/>
              </a:rPr>
              <a:t>m object</a:t>
            </a:r>
            <a:endParaRPr lang="en-US" sz="2400" spc="-5" dirty="0">
              <a:latin typeface="Calibri"/>
              <a:cs typeface="Calibri"/>
            </a:endParaRPr>
          </a:p>
          <a:p>
            <a:pPr marL="926465" indent="-456565">
              <a:lnSpc>
                <a:spcPct val="150000"/>
              </a:lnSpc>
              <a:spcBef>
                <a:spcPts val="570"/>
              </a:spcBef>
              <a:buFontTx/>
              <a:buChar char="•"/>
              <a:tabLst>
                <a:tab pos="927100" algn="l"/>
              </a:tabLst>
            </a:pPr>
            <a:r>
              <a:rPr lang="en-US" sz="2400" spc="-5" dirty="0" err="1">
                <a:latin typeface="Courier New"/>
                <a:cs typeface="Courier New"/>
              </a:rPr>
              <a:t>cerr</a:t>
            </a:r>
            <a:r>
              <a:rPr lang="en-US" sz="2400" spc="545" dirty="0">
                <a:latin typeface="Courier New"/>
                <a:cs typeface="Courier New"/>
              </a:rPr>
              <a:t> </a:t>
            </a:r>
            <a:r>
              <a:rPr lang="en-US" sz="2400" spc="-285" dirty="0">
                <a:cs typeface="Calibri"/>
              </a:rPr>
              <a:t>‐</a:t>
            </a:r>
            <a:r>
              <a:rPr lang="en-US" sz="2400" spc="-5" dirty="0">
                <a:cs typeface="Calibri"/>
              </a:rPr>
              <a:t> standard</a:t>
            </a:r>
            <a:r>
              <a:rPr lang="en-US" sz="2400" spc="-15" dirty="0">
                <a:cs typeface="Calibri"/>
              </a:rPr>
              <a:t> error </a:t>
            </a:r>
            <a:r>
              <a:rPr lang="en-US" sz="2400" spc="-10" dirty="0">
                <a:cs typeface="Calibri"/>
              </a:rPr>
              <a:t>strea</a:t>
            </a:r>
            <a:r>
              <a:rPr lang="en-US" sz="2400" spc="-5" dirty="0">
                <a:cs typeface="Calibri"/>
              </a:rPr>
              <a:t>m object</a:t>
            </a:r>
          </a:p>
          <a:p>
            <a:pPr>
              <a:lnSpc>
                <a:spcPct val="150000"/>
              </a:lnSpc>
              <a:spcBef>
                <a:spcPts val="52"/>
              </a:spcBef>
            </a:pPr>
            <a:endParaRPr sz="2250" dirty="0">
              <a:latin typeface="Times New Roman"/>
              <a:cs typeface="Times New Roman"/>
            </a:endParaRPr>
          </a:p>
          <a:p>
            <a:pPr marL="469265" marR="5080" indent="-457200">
              <a:lnSpc>
                <a:spcPct val="150000"/>
              </a:lnSpc>
              <a:buFont typeface="Arial" panose="020B0604020202020204" pitchFamily="34" charset="0"/>
              <a:buChar char="•"/>
              <a:tabLst>
                <a:tab pos="469265" algn="l"/>
              </a:tabLst>
            </a:pPr>
            <a:r>
              <a:rPr sz="2400" spc="-5" dirty="0">
                <a:latin typeface="Calibri"/>
                <a:cs typeface="Calibri"/>
              </a:rPr>
              <a:t>Yo</a:t>
            </a:r>
            <a:r>
              <a:rPr sz="2400" dirty="0">
                <a:latin typeface="Calibri"/>
                <a:cs typeface="Calibri"/>
              </a:rPr>
              <a:t>u</a:t>
            </a:r>
            <a:r>
              <a:rPr sz="2400" spc="-5" dirty="0">
                <a:latin typeface="Calibri"/>
                <a:cs typeface="Calibri"/>
              </a:rPr>
              <a:t> ca</a:t>
            </a:r>
            <a:r>
              <a:rPr sz="2400" dirty="0">
                <a:latin typeface="Calibri"/>
                <a:cs typeface="Calibri"/>
              </a:rPr>
              <a:t>n</a:t>
            </a:r>
            <a:r>
              <a:rPr sz="2400" spc="-5" dirty="0">
                <a:latin typeface="Calibri"/>
                <a:cs typeface="Calibri"/>
              </a:rPr>
              <a:t> u</a:t>
            </a:r>
            <a:r>
              <a:rPr sz="2400" spc="-10" dirty="0">
                <a:latin typeface="Calibri"/>
                <a:cs typeface="Calibri"/>
              </a:rPr>
              <a:t>s</a:t>
            </a:r>
            <a:r>
              <a:rPr sz="2400" spc="-5" dirty="0">
                <a:latin typeface="Calibri"/>
                <a:cs typeface="Calibri"/>
              </a:rPr>
              <a:t>e</a:t>
            </a:r>
            <a:r>
              <a:rPr sz="2400" dirty="0">
                <a:latin typeface="Calibri"/>
                <a:cs typeface="Calibri"/>
              </a:rPr>
              <a:t> </a:t>
            </a:r>
            <a:r>
              <a:rPr sz="2400" spc="-5" dirty="0">
                <a:latin typeface="Calibri"/>
                <a:cs typeface="Calibri"/>
              </a:rPr>
              <a:t>these </a:t>
            </a:r>
            <a:r>
              <a:rPr sz="2400" dirty="0">
                <a:latin typeface="Calibri"/>
                <a:cs typeface="Calibri"/>
              </a:rPr>
              <a:t>objects </a:t>
            </a:r>
            <a:r>
              <a:rPr sz="2400" spc="-5" dirty="0">
                <a:latin typeface="Calibri"/>
                <a:cs typeface="Calibri"/>
              </a:rPr>
              <a:t>alon</a:t>
            </a:r>
            <a:r>
              <a:rPr sz="2400" dirty="0">
                <a:latin typeface="Calibri"/>
                <a:cs typeface="Calibri"/>
              </a:rPr>
              <a:t>g</a:t>
            </a:r>
            <a:r>
              <a:rPr sz="2400" spc="-15" dirty="0">
                <a:latin typeface="Calibri"/>
                <a:cs typeface="Calibri"/>
              </a:rPr>
              <a:t> </a:t>
            </a:r>
            <a:r>
              <a:rPr sz="2400" spc="-5" dirty="0">
                <a:latin typeface="Calibri"/>
                <a:cs typeface="Calibri"/>
              </a:rPr>
              <a:t>wit</a:t>
            </a:r>
            <a:r>
              <a:rPr sz="2400" dirty="0">
                <a:latin typeface="Calibri"/>
                <a:cs typeface="Calibri"/>
              </a:rPr>
              <a:t>h</a:t>
            </a:r>
            <a:r>
              <a:rPr sz="2400" spc="-15" dirty="0">
                <a:latin typeface="Calibri"/>
                <a:cs typeface="Calibri"/>
              </a:rPr>
              <a:t> </a:t>
            </a:r>
            <a:r>
              <a:rPr sz="2400" dirty="0">
                <a:latin typeface="Calibri"/>
                <a:cs typeface="Calibri"/>
              </a:rPr>
              <a:t>their</a:t>
            </a:r>
            <a:r>
              <a:rPr sz="2400" spc="-10" dirty="0">
                <a:latin typeface="Calibri"/>
                <a:cs typeface="Calibri"/>
              </a:rPr>
              <a:t> </a:t>
            </a:r>
            <a:r>
              <a:rPr sz="2400" b="1" spc="-5" dirty="0">
                <a:latin typeface="Calibri"/>
                <a:cs typeface="Calibri"/>
              </a:rPr>
              <a:t>member</a:t>
            </a:r>
            <a:r>
              <a:rPr sz="2400" b="1" spc="-10" dirty="0">
                <a:latin typeface="Calibri"/>
                <a:cs typeface="Calibri"/>
              </a:rPr>
              <a:t> </a:t>
            </a:r>
            <a:r>
              <a:rPr sz="2400" b="1" dirty="0">
                <a:latin typeface="Calibri"/>
                <a:cs typeface="Calibri"/>
              </a:rPr>
              <a:t>functions </a:t>
            </a:r>
            <a:r>
              <a:rPr sz="2400" dirty="0">
                <a:latin typeface="Calibri"/>
                <a:cs typeface="Calibri"/>
              </a:rPr>
              <a:t>and</a:t>
            </a:r>
            <a:r>
              <a:rPr sz="2400" spc="-5" dirty="0">
                <a:latin typeface="Calibri"/>
                <a:cs typeface="Calibri"/>
              </a:rPr>
              <a:t> </a:t>
            </a:r>
            <a:r>
              <a:rPr sz="2400" b="1" spc="-5" dirty="0">
                <a:latin typeface="Calibri"/>
                <a:cs typeface="Calibri"/>
              </a:rPr>
              <a:t>operator</a:t>
            </a:r>
            <a:r>
              <a:rPr sz="2400" b="1" dirty="0">
                <a:latin typeface="Calibri"/>
                <a:cs typeface="Calibri"/>
              </a:rPr>
              <a:t>s</a:t>
            </a:r>
            <a:r>
              <a:rPr sz="2400" dirty="0">
                <a:latin typeface="Calibri"/>
                <a:cs typeface="Calibri"/>
              </a:rPr>
              <a:t> to</a:t>
            </a:r>
            <a:r>
              <a:rPr sz="2400" spc="-10" dirty="0">
                <a:latin typeface="Calibri"/>
                <a:cs typeface="Calibri"/>
              </a:rPr>
              <a:t> </a:t>
            </a:r>
            <a:r>
              <a:rPr sz="2400" spc="-5" dirty="0">
                <a:latin typeface="Calibri"/>
                <a:cs typeface="Calibri"/>
              </a:rPr>
              <a:t>implemen</a:t>
            </a:r>
            <a:r>
              <a:rPr sz="2400" dirty="0">
                <a:latin typeface="Calibri"/>
                <a:cs typeface="Calibri"/>
              </a:rPr>
              <a:t>t </a:t>
            </a:r>
            <a:r>
              <a:rPr sz="2400" spc="-5" dirty="0">
                <a:latin typeface="Calibri"/>
                <a:cs typeface="Calibri"/>
              </a:rPr>
              <a:t>I/</a:t>
            </a:r>
            <a:r>
              <a:rPr sz="2400" dirty="0">
                <a:latin typeface="Calibri"/>
                <a:cs typeface="Calibri"/>
              </a:rPr>
              <a:t>O</a:t>
            </a:r>
            <a:r>
              <a:rPr sz="2400" spc="-10" dirty="0">
                <a:latin typeface="Calibri"/>
                <a:cs typeface="Calibri"/>
              </a:rPr>
              <a:t> </a:t>
            </a:r>
            <a:r>
              <a:rPr sz="2400" spc="-5" dirty="0">
                <a:latin typeface="Calibri"/>
                <a:cs typeface="Calibri"/>
              </a:rPr>
              <a:t>operations</a:t>
            </a:r>
            <a:r>
              <a:rPr lang="en-AU" sz="2400" spc="-5" dirty="0">
                <a:latin typeface="Calibri"/>
                <a:cs typeface="Calibri"/>
              </a:rPr>
              <a:t>.</a:t>
            </a:r>
            <a:endParaRPr sz="2400" dirty="0">
              <a:latin typeface="Calibri"/>
              <a:cs typeface="Calibri"/>
            </a:endParaRPr>
          </a:p>
        </p:txBody>
      </p:sp>
    </p:spTree>
    <p:extLst>
      <p:ext uri="{BB962C8B-B14F-4D97-AF65-F5344CB8AC3E}">
        <p14:creationId xmlns:p14="http://schemas.microsoft.com/office/powerpoint/2010/main" val="15958039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2500" y="17808"/>
            <a:ext cx="6072505" cy="558800"/>
          </a:xfrm>
          <a:prstGeom prst="rect">
            <a:avLst/>
          </a:prstGeom>
        </p:spPr>
        <p:txBody>
          <a:bodyPr vert="horz" wrap="square" lIns="0" tIns="0" rIns="0" bIns="0" rtlCol="0">
            <a:spAutoFit/>
          </a:bodyPr>
          <a:lstStyle/>
          <a:p>
            <a:pPr marL="12700">
              <a:lnSpc>
                <a:spcPct val="100000"/>
              </a:lnSpc>
            </a:pPr>
            <a:r>
              <a:rPr dirty="0"/>
              <a:t>Manipulations</a:t>
            </a:r>
            <a:r>
              <a:rPr spc="10" dirty="0"/>
              <a:t> </a:t>
            </a:r>
            <a:r>
              <a:rPr spc="5" dirty="0"/>
              <a:t>wit</a:t>
            </a:r>
            <a:r>
              <a:rPr dirty="0"/>
              <a:t>h </a:t>
            </a:r>
            <a:r>
              <a:rPr spc="-5" dirty="0"/>
              <a:t>strings</a:t>
            </a:r>
          </a:p>
        </p:txBody>
      </p:sp>
      <p:sp>
        <p:nvSpPr>
          <p:cNvPr id="3" name="object 3"/>
          <p:cNvSpPr txBox="1"/>
          <p:nvPr/>
        </p:nvSpPr>
        <p:spPr>
          <a:xfrm>
            <a:off x="1220782" y="1565592"/>
            <a:ext cx="8697918" cy="5111656"/>
          </a:xfrm>
          <a:prstGeom prst="rect">
            <a:avLst/>
          </a:prstGeom>
        </p:spPr>
        <p:txBody>
          <a:bodyPr vert="horz" wrap="square" lIns="0" tIns="0" rIns="0" bIns="0" rtlCol="0">
            <a:spAutoFit/>
          </a:bodyPr>
          <a:lstStyle/>
          <a:p>
            <a:pPr marL="469900" marR="5080" indent="-457200">
              <a:lnSpc>
                <a:spcPct val="100000"/>
              </a:lnSpc>
              <a:buFont typeface="Arial" panose="020B0604020202020204" pitchFamily="34" charset="0"/>
              <a:buChar char="•"/>
              <a:tabLst>
                <a:tab pos="217804" algn="l"/>
              </a:tabLst>
            </a:pPr>
            <a:r>
              <a:rPr sz="2800" dirty="0">
                <a:latin typeface="Calibri"/>
                <a:cs typeface="Calibri"/>
              </a:rPr>
              <a:t>A</a:t>
            </a:r>
            <a:r>
              <a:rPr sz="2800" spc="5" dirty="0">
                <a:latin typeface="Calibri"/>
                <a:cs typeface="Calibri"/>
              </a:rPr>
              <a:t> </a:t>
            </a:r>
            <a:r>
              <a:rPr sz="2800" spc="-5" dirty="0">
                <a:latin typeface="Calibri"/>
                <a:cs typeface="Calibri"/>
              </a:rPr>
              <a:t>strin</a:t>
            </a:r>
            <a:r>
              <a:rPr sz="2800" dirty="0">
                <a:latin typeface="Calibri"/>
                <a:cs typeface="Calibri"/>
              </a:rPr>
              <a:t>g </a:t>
            </a:r>
            <a:r>
              <a:rPr sz="2800" spc="-5" dirty="0">
                <a:latin typeface="Calibri"/>
                <a:cs typeface="Calibri"/>
              </a:rPr>
              <a:t>ma</a:t>
            </a:r>
            <a:r>
              <a:rPr sz="2800" dirty="0">
                <a:latin typeface="Calibri"/>
                <a:cs typeface="Calibri"/>
              </a:rPr>
              <a:t>y </a:t>
            </a:r>
            <a:r>
              <a:rPr sz="2800" spc="-5" dirty="0">
                <a:latin typeface="Calibri"/>
                <a:cs typeface="Calibri"/>
              </a:rPr>
              <a:t>b</a:t>
            </a:r>
            <a:r>
              <a:rPr sz="2800" dirty="0">
                <a:latin typeface="Calibri"/>
                <a:cs typeface="Calibri"/>
              </a:rPr>
              <a:t>e </a:t>
            </a:r>
            <a:r>
              <a:rPr sz="2800" spc="-5" dirty="0">
                <a:latin typeface="Calibri"/>
                <a:cs typeface="Calibri"/>
              </a:rPr>
              <a:t>inserte</a:t>
            </a:r>
            <a:r>
              <a:rPr sz="2800" dirty="0">
                <a:latin typeface="Calibri"/>
                <a:cs typeface="Calibri"/>
              </a:rPr>
              <a:t>d</a:t>
            </a:r>
            <a:r>
              <a:rPr sz="2800" spc="15" dirty="0">
                <a:latin typeface="Calibri"/>
                <a:cs typeface="Calibri"/>
              </a:rPr>
              <a:t> </a:t>
            </a:r>
            <a:r>
              <a:rPr sz="2800" dirty="0">
                <a:latin typeface="Calibri"/>
                <a:cs typeface="Calibri"/>
              </a:rPr>
              <a:t>at</a:t>
            </a:r>
            <a:r>
              <a:rPr sz="2800" spc="5" dirty="0">
                <a:latin typeface="Calibri"/>
                <a:cs typeface="Calibri"/>
              </a:rPr>
              <a:t> </a:t>
            </a:r>
            <a:r>
              <a:rPr sz="2800" dirty="0">
                <a:latin typeface="Calibri"/>
                <a:cs typeface="Calibri"/>
              </a:rPr>
              <a:t>a</a:t>
            </a:r>
            <a:r>
              <a:rPr sz="2800" spc="5" dirty="0">
                <a:latin typeface="Calibri"/>
                <a:cs typeface="Calibri"/>
              </a:rPr>
              <a:t> </a:t>
            </a:r>
            <a:r>
              <a:rPr sz="2800" spc="-5" dirty="0">
                <a:latin typeface="Calibri"/>
                <a:cs typeface="Calibri"/>
              </a:rPr>
              <a:t>particula</a:t>
            </a:r>
            <a:r>
              <a:rPr sz="2800" dirty="0">
                <a:latin typeface="Calibri"/>
                <a:cs typeface="Calibri"/>
              </a:rPr>
              <a:t>r</a:t>
            </a:r>
            <a:r>
              <a:rPr sz="2800" spc="15" dirty="0">
                <a:latin typeface="Calibri"/>
                <a:cs typeface="Calibri"/>
              </a:rPr>
              <a:t> </a:t>
            </a:r>
            <a:r>
              <a:rPr sz="2800" spc="-5" dirty="0">
                <a:latin typeface="Calibri"/>
                <a:cs typeface="Calibri"/>
              </a:rPr>
              <a:t>positio</a:t>
            </a:r>
            <a:r>
              <a:rPr sz="2800" dirty="0">
                <a:latin typeface="Calibri"/>
                <a:cs typeface="Calibri"/>
              </a:rPr>
              <a:t>n</a:t>
            </a:r>
            <a:r>
              <a:rPr sz="2800" spc="10" dirty="0">
                <a:latin typeface="Calibri"/>
                <a:cs typeface="Calibri"/>
              </a:rPr>
              <a:t> </a:t>
            </a:r>
            <a:r>
              <a:rPr sz="2800" spc="-5" dirty="0">
                <a:latin typeface="Calibri"/>
                <a:cs typeface="Calibri"/>
              </a:rPr>
              <a:t>into anothe</a:t>
            </a:r>
            <a:r>
              <a:rPr sz="2800" dirty="0">
                <a:latin typeface="Calibri"/>
                <a:cs typeface="Calibri"/>
              </a:rPr>
              <a:t>r</a:t>
            </a:r>
            <a:r>
              <a:rPr sz="2800" spc="5" dirty="0">
                <a:latin typeface="Calibri"/>
                <a:cs typeface="Calibri"/>
              </a:rPr>
              <a:t> </a:t>
            </a:r>
            <a:r>
              <a:rPr sz="2800" spc="-5" dirty="0">
                <a:latin typeface="Calibri"/>
                <a:cs typeface="Calibri"/>
              </a:rPr>
              <a:t>string</a:t>
            </a:r>
            <a:endParaRPr sz="2800" dirty="0">
              <a:latin typeface="Calibri"/>
              <a:cs typeface="Calibri"/>
            </a:endParaRPr>
          </a:p>
          <a:p>
            <a:pPr marL="12700">
              <a:lnSpc>
                <a:spcPct val="100000"/>
              </a:lnSpc>
              <a:spcBef>
                <a:spcPts val="420"/>
              </a:spcBef>
            </a:pPr>
            <a:r>
              <a:rPr lang="en-AU" sz="2000" spc="-5" dirty="0">
                <a:latin typeface="Courier New"/>
                <a:cs typeface="Courier New"/>
              </a:rPr>
              <a:t>   </a:t>
            </a:r>
            <a:r>
              <a:rPr sz="2000" spc="-5" dirty="0">
                <a:latin typeface="Courier New"/>
                <a:cs typeface="Courier New"/>
              </a:rPr>
              <a:t>insert( </a:t>
            </a:r>
            <a:r>
              <a:rPr sz="2000" spc="-5" dirty="0">
                <a:solidFill>
                  <a:srgbClr val="0000FF"/>
                </a:solidFill>
                <a:latin typeface="Courier New"/>
                <a:cs typeface="Courier New"/>
              </a:rPr>
              <a:t>int </a:t>
            </a:r>
            <a:r>
              <a:rPr sz="2000" spc="-5" dirty="0">
                <a:latin typeface="Courier New"/>
                <a:cs typeface="Courier New"/>
              </a:rPr>
              <a:t>startPosition, string inString );</a:t>
            </a:r>
            <a:endParaRPr sz="2000" dirty="0">
              <a:latin typeface="Courier New"/>
              <a:cs typeface="Courier New"/>
            </a:endParaRPr>
          </a:p>
          <a:p>
            <a:pPr marL="12700">
              <a:lnSpc>
                <a:spcPct val="100000"/>
              </a:lnSpc>
              <a:spcBef>
                <a:spcPts val="1725"/>
              </a:spcBef>
            </a:pPr>
            <a:r>
              <a:rPr lang="en-AU" sz="2000" spc="-5" dirty="0">
                <a:latin typeface="Calibri"/>
                <a:cs typeface="Calibri"/>
              </a:rPr>
              <a:t>	</a:t>
            </a:r>
            <a:r>
              <a:rPr sz="2000" spc="-5" dirty="0">
                <a:latin typeface="Calibri"/>
                <a:cs typeface="Calibri"/>
              </a:rPr>
              <a:t>where</a:t>
            </a:r>
            <a:endParaRPr sz="2000" dirty="0">
              <a:latin typeface="Calibri"/>
              <a:cs typeface="Calibri"/>
            </a:endParaRPr>
          </a:p>
          <a:p>
            <a:pPr marL="12700">
              <a:lnSpc>
                <a:spcPct val="100000"/>
              </a:lnSpc>
              <a:spcBef>
                <a:spcPts val="430"/>
              </a:spcBef>
            </a:pPr>
            <a:r>
              <a:rPr lang="en-AU" sz="2000" spc="-5" dirty="0">
                <a:latin typeface="Courier New"/>
                <a:cs typeface="Courier New"/>
              </a:rPr>
              <a:t>	</a:t>
            </a:r>
            <a:r>
              <a:rPr sz="2000" spc="-5" dirty="0" err="1">
                <a:latin typeface="Courier New"/>
                <a:cs typeface="Courier New"/>
              </a:rPr>
              <a:t>startPosition</a:t>
            </a:r>
            <a:r>
              <a:rPr sz="2000" spc="-750" dirty="0">
                <a:latin typeface="Courier New"/>
                <a:cs typeface="Courier New"/>
              </a:rPr>
              <a:t> </a:t>
            </a:r>
            <a:r>
              <a:rPr sz="2000" spc="-5" dirty="0">
                <a:latin typeface="Calibri"/>
                <a:cs typeface="Calibri"/>
              </a:rPr>
              <a:t>–</a:t>
            </a:r>
            <a:r>
              <a:rPr sz="2000" dirty="0">
                <a:latin typeface="Calibri"/>
                <a:cs typeface="Calibri"/>
              </a:rPr>
              <a:t> </a:t>
            </a:r>
            <a:r>
              <a:rPr sz="2000" spc="-5" dirty="0">
                <a:latin typeface="Calibri"/>
                <a:cs typeface="Calibri"/>
              </a:rPr>
              <a:t>a</a:t>
            </a:r>
            <a:r>
              <a:rPr sz="2000" dirty="0">
                <a:latin typeface="Calibri"/>
                <a:cs typeface="Calibri"/>
              </a:rPr>
              <a:t> </a:t>
            </a:r>
            <a:r>
              <a:rPr sz="2000" spc="-5" dirty="0">
                <a:latin typeface="Calibri"/>
                <a:cs typeface="Calibri"/>
              </a:rPr>
              <a:t>position</a:t>
            </a:r>
            <a:r>
              <a:rPr sz="2000" dirty="0">
                <a:latin typeface="Calibri"/>
                <a:cs typeface="Calibri"/>
              </a:rPr>
              <a:t> </a:t>
            </a:r>
            <a:r>
              <a:rPr sz="2000" spc="-5" dirty="0">
                <a:latin typeface="Calibri"/>
                <a:cs typeface="Calibri"/>
              </a:rPr>
              <a:t>at</a:t>
            </a:r>
            <a:r>
              <a:rPr sz="2000" dirty="0">
                <a:latin typeface="Calibri"/>
                <a:cs typeface="Calibri"/>
              </a:rPr>
              <a:t> </a:t>
            </a:r>
            <a:r>
              <a:rPr sz="2000" spc="-5" dirty="0">
                <a:latin typeface="Calibri"/>
                <a:cs typeface="Calibri"/>
              </a:rPr>
              <a:t>which</a:t>
            </a:r>
            <a:r>
              <a:rPr sz="2000" dirty="0">
                <a:latin typeface="Calibri"/>
                <a:cs typeface="Calibri"/>
              </a:rPr>
              <a:t> </a:t>
            </a:r>
            <a:r>
              <a:rPr sz="2000" spc="-5" dirty="0">
                <a:latin typeface="Calibri"/>
                <a:cs typeface="Calibri"/>
              </a:rPr>
              <a:t>ins</a:t>
            </a:r>
            <a:r>
              <a:rPr sz="2000" dirty="0">
                <a:latin typeface="Calibri"/>
                <a:cs typeface="Calibri"/>
              </a:rPr>
              <a:t>e</a:t>
            </a:r>
            <a:r>
              <a:rPr sz="2000" spc="-5" dirty="0">
                <a:latin typeface="Calibri"/>
                <a:cs typeface="Calibri"/>
              </a:rPr>
              <a:t>rt</a:t>
            </a:r>
            <a:r>
              <a:rPr sz="2000" dirty="0">
                <a:latin typeface="Calibri"/>
                <a:cs typeface="Calibri"/>
              </a:rPr>
              <a:t> </a:t>
            </a:r>
            <a:r>
              <a:rPr sz="2000" spc="-5" dirty="0">
                <a:latin typeface="Calibri"/>
                <a:cs typeface="Calibri"/>
              </a:rPr>
              <a:t>begins</a:t>
            </a:r>
            <a:endParaRPr sz="2000" dirty="0">
              <a:latin typeface="Calibri"/>
              <a:cs typeface="Calibri"/>
            </a:endParaRPr>
          </a:p>
          <a:p>
            <a:pPr marL="12700">
              <a:lnSpc>
                <a:spcPct val="100000"/>
              </a:lnSpc>
              <a:spcBef>
                <a:spcPts val="470"/>
              </a:spcBef>
            </a:pPr>
            <a:r>
              <a:rPr lang="en-AU" sz="2000" spc="-5" dirty="0">
                <a:latin typeface="Courier New"/>
                <a:cs typeface="Courier New"/>
              </a:rPr>
              <a:t>	</a:t>
            </a:r>
            <a:r>
              <a:rPr sz="2000" spc="-5" dirty="0" err="1">
                <a:latin typeface="Courier New"/>
                <a:cs typeface="Courier New"/>
              </a:rPr>
              <a:t>inString</a:t>
            </a:r>
            <a:r>
              <a:rPr sz="2000" spc="-750" dirty="0">
                <a:latin typeface="Courier New"/>
                <a:cs typeface="Courier New"/>
              </a:rPr>
              <a:t> </a:t>
            </a:r>
            <a:r>
              <a:rPr sz="2000" spc="-5" dirty="0">
                <a:latin typeface="Calibri"/>
                <a:cs typeface="Calibri"/>
              </a:rPr>
              <a:t>–</a:t>
            </a:r>
            <a:r>
              <a:rPr sz="2000" dirty="0">
                <a:latin typeface="Calibri"/>
                <a:cs typeface="Calibri"/>
              </a:rPr>
              <a:t> </a:t>
            </a:r>
            <a:r>
              <a:rPr sz="2000" spc="-5" dirty="0">
                <a:latin typeface="Calibri"/>
                <a:cs typeface="Calibri"/>
              </a:rPr>
              <a:t>a</a:t>
            </a:r>
            <a:r>
              <a:rPr sz="2000" spc="5" dirty="0">
                <a:latin typeface="Calibri"/>
                <a:cs typeface="Calibri"/>
              </a:rPr>
              <a:t> </a:t>
            </a:r>
            <a:r>
              <a:rPr sz="2000" spc="-10" dirty="0">
                <a:latin typeface="Calibri"/>
                <a:cs typeface="Calibri"/>
              </a:rPr>
              <a:t>s</a:t>
            </a:r>
            <a:r>
              <a:rPr sz="2000" dirty="0">
                <a:latin typeface="Calibri"/>
                <a:cs typeface="Calibri"/>
              </a:rPr>
              <a:t>t</a:t>
            </a:r>
            <a:r>
              <a:rPr sz="2000" spc="-5" dirty="0">
                <a:latin typeface="Calibri"/>
                <a:cs typeface="Calibri"/>
              </a:rPr>
              <a:t>ring to</a:t>
            </a:r>
            <a:r>
              <a:rPr sz="2000" dirty="0">
                <a:latin typeface="Calibri"/>
                <a:cs typeface="Calibri"/>
              </a:rPr>
              <a:t> </a:t>
            </a:r>
            <a:r>
              <a:rPr sz="2000" spc="-10" dirty="0">
                <a:latin typeface="Calibri"/>
                <a:cs typeface="Calibri"/>
              </a:rPr>
              <a:t>b</a:t>
            </a:r>
            <a:r>
              <a:rPr sz="2000" spc="-5" dirty="0">
                <a:latin typeface="Calibri"/>
                <a:cs typeface="Calibri"/>
              </a:rPr>
              <a:t>e</a:t>
            </a:r>
            <a:r>
              <a:rPr sz="2000" dirty="0">
                <a:latin typeface="Calibri"/>
                <a:cs typeface="Calibri"/>
              </a:rPr>
              <a:t> </a:t>
            </a:r>
            <a:r>
              <a:rPr sz="2000" spc="-5" dirty="0">
                <a:latin typeface="Calibri"/>
                <a:cs typeface="Calibri"/>
              </a:rPr>
              <a:t>inserted</a:t>
            </a:r>
            <a:endParaRPr sz="2000" dirty="0">
              <a:latin typeface="Calibri"/>
              <a:cs typeface="Calibri"/>
            </a:endParaRPr>
          </a:p>
          <a:p>
            <a:pPr>
              <a:lnSpc>
                <a:spcPct val="100000"/>
              </a:lnSpc>
              <a:spcBef>
                <a:spcPts val="23"/>
              </a:spcBef>
            </a:pPr>
            <a:endParaRPr sz="1550" dirty="0">
              <a:latin typeface="Times New Roman"/>
              <a:cs typeface="Times New Roman"/>
            </a:endParaRPr>
          </a:p>
          <a:p>
            <a:pPr marL="469900" lvl="1"/>
            <a:r>
              <a:rPr sz="2000" i="1" spc="-5" dirty="0">
                <a:latin typeface="Calibri"/>
                <a:cs typeface="Calibri"/>
              </a:rPr>
              <a:t>Example:</a:t>
            </a:r>
            <a:endParaRPr sz="2000" dirty="0">
              <a:latin typeface="Calibri"/>
              <a:cs typeface="Calibri"/>
            </a:endParaRPr>
          </a:p>
          <a:p>
            <a:pPr marL="469900" marR="719455" lvl="1">
              <a:lnSpc>
                <a:spcPct val="119700"/>
              </a:lnSpc>
              <a:spcBef>
                <a:spcPts val="1180"/>
              </a:spcBef>
            </a:pPr>
            <a:r>
              <a:rPr sz="2000" spc="-5" dirty="0">
                <a:latin typeface="Courier New"/>
                <a:cs typeface="Courier New"/>
              </a:rPr>
              <a:t>string chptTitle = "An Overview of Languages"; chptTitle.insert( 15, "Programming ");</a:t>
            </a:r>
            <a:endParaRPr sz="2000" dirty="0">
              <a:latin typeface="Courier New"/>
              <a:cs typeface="Courier New"/>
            </a:endParaRPr>
          </a:p>
          <a:p>
            <a:pPr marL="469900" lvl="1">
              <a:spcBef>
                <a:spcPts val="480"/>
              </a:spcBef>
            </a:pPr>
            <a:r>
              <a:rPr sz="2000" spc="-5" dirty="0">
                <a:latin typeface="Courier New"/>
                <a:cs typeface="Courier New"/>
              </a:rPr>
              <a:t>cout &lt;&lt; chptTitle;</a:t>
            </a:r>
            <a:endParaRPr sz="2000" dirty="0">
              <a:latin typeface="Courier New"/>
              <a:cs typeface="Courier New"/>
            </a:endParaRPr>
          </a:p>
          <a:p>
            <a:pPr lvl="1">
              <a:spcBef>
                <a:spcPts val="5"/>
              </a:spcBef>
            </a:pPr>
            <a:endParaRPr sz="2950" dirty="0">
              <a:latin typeface="Times New Roman"/>
              <a:cs typeface="Times New Roman"/>
            </a:endParaRPr>
          </a:p>
          <a:p>
            <a:pPr marL="469900" lvl="1"/>
            <a:r>
              <a:rPr sz="2000" i="1" spc="-5" dirty="0">
                <a:latin typeface="Calibri"/>
                <a:cs typeface="Calibri"/>
              </a:rPr>
              <a:t>Print</a:t>
            </a:r>
            <a:r>
              <a:rPr sz="2000" i="1" spc="-10" dirty="0">
                <a:latin typeface="Calibri"/>
                <a:cs typeface="Calibri"/>
              </a:rPr>
              <a:t>s</a:t>
            </a:r>
            <a:r>
              <a:rPr sz="2000" i="1" spc="-5" dirty="0">
                <a:latin typeface="Courier New"/>
                <a:cs typeface="Courier New"/>
              </a:rPr>
              <a:t>:</a:t>
            </a:r>
            <a:r>
              <a:rPr sz="2000" i="1" spc="240" dirty="0">
                <a:latin typeface="Courier New"/>
                <a:cs typeface="Courier New"/>
              </a:rPr>
              <a:t> </a:t>
            </a:r>
            <a:r>
              <a:rPr sz="2400" spc="-5" dirty="0">
                <a:solidFill>
                  <a:srgbClr val="000065"/>
                </a:solidFill>
                <a:latin typeface="Courier New"/>
                <a:cs typeface="Courier New"/>
              </a:rPr>
              <a:t>A</a:t>
            </a:r>
            <a:r>
              <a:rPr sz="2400" dirty="0">
                <a:solidFill>
                  <a:srgbClr val="000065"/>
                </a:solidFill>
                <a:latin typeface="Courier New"/>
                <a:cs typeface="Courier New"/>
              </a:rPr>
              <a:t>n</a:t>
            </a:r>
            <a:r>
              <a:rPr sz="2400" spc="-10" dirty="0">
                <a:solidFill>
                  <a:srgbClr val="000065"/>
                </a:solidFill>
                <a:latin typeface="Courier New"/>
                <a:cs typeface="Courier New"/>
              </a:rPr>
              <a:t> </a:t>
            </a:r>
            <a:r>
              <a:rPr sz="2400" spc="-5" dirty="0">
                <a:solidFill>
                  <a:srgbClr val="000065"/>
                </a:solidFill>
                <a:latin typeface="Courier New"/>
                <a:cs typeface="Courier New"/>
              </a:rPr>
              <a:t>Overvie</a:t>
            </a:r>
            <a:r>
              <a:rPr sz="2400" dirty="0">
                <a:solidFill>
                  <a:srgbClr val="000065"/>
                </a:solidFill>
                <a:latin typeface="Courier New"/>
                <a:cs typeface="Courier New"/>
              </a:rPr>
              <a:t>w</a:t>
            </a:r>
            <a:r>
              <a:rPr sz="2400" spc="-10" dirty="0">
                <a:solidFill>
                  <a:srgbClr val="000065"/>
                </a:solidFill>
                <a:latin typeface="Courier New"/>
                <a:cs typeface="Courier New"/>
              </a:rPr>
              <a:t> </a:t>
            </a:r>
            <a:r>
              <a:rPr sz="2400" spc="-5" dirty="0">
                <a:solidFill>
                  <a:srgbClr val="000065"/>
                </a:solidFill>
                <a:latin typeface="Courier New"/>
                <a:cs typeface="Courier New"/>
              </a:rPr>
              <a:t>o</a:t>
            </a:r>
            <a:r>
              <a:rPr sz="2400" dirty="0">
                <a:solidFill>
                  <a:srgbClr val="000065"/>
                </a:solidFill>
                <a:latin typeface="Courier New"/>
                <a:cs typeface="Courier New"/>
              </a:rPr>
              <a:t>f</a:t>
            </a:r>
            <a:r>
              <a:rPr sz="2400" spc="-10" dirty="0">
                <a:solidFill>
                  <a:srgbClr val="000065"/>
                </a:solidFill>
                <a:latin typeface="Courier New"/>
                <a:cs typeface="Courier New"/>
              </a:rPr>
              <a:t> </a:t>
            </a:r>
            <a:r>
              <a:rPr sz="2400" spc="-5" dirty="0">
                <a:solidFill>
                  <a:srgbClr val="000065"/>
                </a:solidFill>
                <a:latin typeface="Courier New"/>
                <a:cs typeface="Courier New"/>
              </a:rPr>
              <a:t>Programmin</a:t>
            </a:r>
            <a:r>
              <a:rPr sz="2400" dirty="0">
                <a:solidFill>
                  <a:srgbClr val="000065"/>
                </a:solidFill>
                <a:latin typeface="Courier New"/>
                <a:cs typeface="Courier New"/>
              </a:rPr>
              <a:t>g</a:t>
            </a:r>
            <a:r>
              <a:rPr sz="2400" spc="-10" dirty="0">
                <a:solidFill>
                  <a:srgbClr val="000065"/>
                </a:solidFill>
                <a:latin typeface="Courier New"/>
                <a:cs typeface="Courier New"/>
              </a:rPr>
              <a:t> </a:t>
            </a:r>
            <a:r>
              <a:rPr sz="2400" spc="-5" dirty="0">
                <a:solidFill>
                  <a:srgbClr val="000065"/>
                </a:solidFill>
                <a:latin typeface="Courier New"/>
                <a:cs typeface="Courier New"/>
              </a:rPr>
              <a:t>Languages</a:t>
            </a:r>
            <a:endParaRPr sz="2400" dirty="0">
              <a:latin typeface="Courier New"/>
              <a:cs typeface="Courier New"/>
            </a:endParaRPr>
          </a:p>
        </p:txBody>
      </p:sp>
    </p:spTree>
    <p:extLst>
      <p:ext uri="{BB962C8B-B14F-4D97-AF65-F5344CB8AC3E}">
        <p14:creationId xmlns:p14="http://schemas.microsoft.com/office/powerpoint/2010/main" val="291425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2032" y="0"/>
            <a:ext cx="6109335" cy="558800"/>
          </a:xfrm>
          <a:prstGeom prst="rect">
            <a:avLst/>
          </a:prstGeom>
        </p:spPr>
        <p:txBody>
          <a:bodyPr vert="horz" wrap="square" lIns="0" tIns="0" rIns="0" bIns="0" rtlCol="0">
            <a:spAutoFit/>
          </a:bodyPr>
          <a:lstStyle/>
          <a:p>
            <a:pPr marL="12700">
              <a:lnSpc>
                <a:spcPct val="100000"/>
              </a:lnSpc>
            </a:pPr>
            <a:r>
              <a:rPr dirty="0"/>
              <a:t>Manipulations</a:t>
            </a:r>
            <a:r>
              <a:rPr spc="10" dirty="0"/>
              <a:t> </a:t>
            </a:r>
            <a:r>
              <a:rPr spc="5" dirty="0"/>
              <a:t>wit</a:t>
            </a:r>
            <a:r>
              <a:rPr dirty="0"/>
              <a:t>h </a:t>
            </a:r>
            <a:r>
              <a:rPr spc="-5" dirty="0"/>
              <a:t>Strings</a:t>
            </a:r>
          </a:p>
        </p:txBody>
      </p:sp>
      <p:sp>
        <p:nvSpPr>
          <p:cNvPr id="3" name="object 3"/>
          <p:cNvSpPr txBox="1"/>
          <p:nvPr/>
        </p:nvSpPr>
        <p:spPr>
          <a:xfrm>
            <a:off x="1149152" y="1492440"/>
            <a:ext cx="8998147" cy="5206554"/>
          </a:xfrm>
          <a:prstGeom prst="rect">
            <a:avLst/>
          </a:prstGeom>
        </p:spPr>
        <p:txBody>
          <a:bodyPr vert="horz" wrap="square" lIns="0" tIns="0" rIns="0" bIns="0" rtlCol="0">
            <a:spAutoFit/>
          </a:bodyPr>
          <a:lstStyle/>
          <a:p>
            <a:pPr marL="469265" marR="796925" indent="-457200">
              <a:lnSpc>
                <a:spcPts val="3310"/>
              </a:lnSpc>
              <a:buFont typeface="Arial" panose="020B0604020202020204" pitchFamily="34" charset="0"/>
              <a:buChar char="•"/>
            </a:pPr>
            <a:r>
              <a:rPr sz="2800" dirty="0">
                <a:latin typeface="Calibri"/>
                <a:cs typeface="Calibri"/>
              </a:rPr>
              <a:t>A substring</a:t>
            </a:r>
            <a:r>
              <a:rPr sz="2800" spc="5" dirty="0">
                <a:latin typeface="Calibri"/>
                <a:cs typeface="Calibri"/>
              </a:rPr>
              <a:t> </a:t>
            </a:r>
            <a:r>
              <a:rPr sz="2800" spc="-10" dirty="0">
                <a:latin typeface="Calibri"/>
                <a:cs typeface="Calibri"/>
              </a:rPr>
              <a:t>o</a:t>
            </a:r>
            <a:r>
              <a:rPr sz="2800" dirty="0">
                <a:latin typeface="Calibri"/>
                <a:cs typeface="Calibri"/>
              </a:rPr>
              <a:t>f a</a:t>
            </a:r>
            <a:r>
              <a:rPr sz="2800" spc="5" dirty="0">
                <a:latin typeface="Calibri"/>
                <a:cs typeface="Calibri"/>
              </a:rPr>
              <a:t> </a:t>
            </a:r>
            <a:r>
              <a:rPr sz="2800" spc="-5" dirty="0">
                <a:latin typeface="Calibri"/>
                <a:cs typeface="Calibri"/>
              </a:rPr>
              <a:t>strin</a:t>
            </a:r>
            <a:r>
              <a:rPr sz="2800" dirty="0">
                <a:latin typeface="Calibri"/>
                <a:cs typeface="Calibri"/>
              </a:rPr>
              <a:t>g</a:t>
            </a:r>
            <a:r>
              <a:rPr sz="2800" spc="5" dirty="0">
                <a:latin typeface="Calibri"/>
                <a:cs typeface="Calibri"/>
              </a:rPr>
              <a:t> </a:t>
            </a:r>
            <a:r>
              <a:rPr sz="2800" spc="-5" dirty="0">
                <a:latin typeface="Calibri"/>
                <a:cs typeface="Calibri"/>
              </a:rPr>
              <a:t>ca</a:t>
            </a:r>
            <a:r>
              <a:rPr sz="2800" dirty="0">
                <a:latin typeface="Calibri"/>
                <a:cs typeface="Calibri"/>
              </a:rPr>
              <a:t>n be </a:t>
            </a:r>
            <a:r>
              <a:rPr sz="2800" spc="-5" dirty="0">
                <a:latin typeface="Calibri"/>
                <a:cs typeface="Calibri"/>
              </a:rPr>
              <a:t>replace</a:t>
            </a:r>
            <a:r>
              <a:rPr sz="2800" dirty="0">
                <a:latin typeface="Calibri"/>
                <a:cs typeface="Calibri"/>
              </a:rPr>
              <a:t>d</a:t>
            </a:r>
            <a:r>
              <a:rPr sz="2800" spc="-10" dirty="0">
                <a:latin typeface="Calibri"/>
                <a:cs typeface="Calibri"/>
              </a:rPr>
              <a:t> </a:t>
            </a:r>
            <a:r>
              <a:rPr sz="2800" spc="-5" dirty="0">
                <a:latin typeface="Calibri"/>
                <a:cs typeface="Calibri"/>
              </a:rPr>
              <a:t>wit</a:t>
            </a:r>
            <a:r>
              <a:rPr sz="2800" dirty="0">
                <a:latin typeface="Calibri"/>
                <a:cs typeface="Calibri"/>
              </a:rPr>
              <a:t>h </a:t>
            </a:r>
            <a:r>
              <a:rPr sz="2800" spc="-5" dirty="0">
                <a:latin typeface="Calibri"/>
                <a:cs typeface="Calibri"/>
              </a:rPr>
              <a:t>another </a:t>
            </a:r>
            <a:r>
              <a:rPr sz="2800" dirty="0">
                <a:latin typeface="Calibri"/>
                <a:cs typeface="Calibri"/>
              </a:rPr>
              <a:t>substring</a:t>
            </a:r>
          </a:p>
          <a:p>
            <a:pPr marL="469900" lvl="1">
              <a:spcBef>
                <a:spcPts val="1655"/>
              </a:spcBef>
            </a:pPr>
            <a:r>
              <a:rPr sz="2000" spc="-5" dirty="0">
                <a:latin typeface="Courier New"/>
                <a:cs typeface="Courier New"/>
              </a:rPr>
              <a:t>replace(</a:t>
            </a:r>
            <a:r>
              <a:rPr sz="2000" spc="-5" dirty="0" err="1">
                <a:solidFill>
                  <a:srgbClr val="000065"/>
                </a:solidFill>
                <a:latin typeface="Courier New"/>
                <a:cs typeface="Courier New"/>
              </a:rPr>
              <a:t>int</a:t>
            </a:r>
            <a:r>
              <a:rPr sz="2000" spc="-5" dirty="0">
                <a:solidFill>
                  <a:srgbClr val="000065"/>
                </a:solidFill>
                <a:latin typeface="Courier New"/>
                <a:cs typeface="Courier New"/>
              </a:rPr>
              <a:t> </a:t>
            </a:r>
            <a:r>
              <a:rPr sz="2000" spc="-5" dirty="0">
                <a:latin typeface="Courier New"/>
                <a:cs typeface="Courier New"/>
              </a:rPr>
              <a:t>startFrom, </a:t>
            </a:r>
            <a:r>
              <a:rPr sz="2000" spc="-5" dirty="0">
                <a:solidFill>
                  <a:srgbClr val="000065"/>
                </a:solidFill>
                <a:latin typeface="Courier New"/>
                <a:cs typeface="Courier New"/>
              </a:rPr>
              <a:t>int </a:t>
            </a:r>
            <a:r>
              <a:rPr sz="2000" spc="-5" dirty="0">
                <a:latin typeface="Courier New"/>
                <a:cs typeface="Courier New"/>
              </a:rPr>
              <a:t>numToErase, </a:t>
            </a:r>
            <a:r>
              <a:rPr sz="2000" spc="-5" dirty="0">
                <a:solidFill>
                  <a:srgbClr val="000065"/>
                </a:solidFill>
                <a:latin typeface="Courier New"/>
                <a:cs typeface="Courier New"/>
              </a:rPr>
              <a:t>string </a:t>
            </a:r>
            <a:r>
              <a:rPr sz="2000" spc="-5" dirty="0" err="1">
                <a:latin typeface="Courier New"/>
                <a:cs typeface="Courier New"/>
              </a:rPr>
              <a:t>subSt</a:t>
            </a:r>
            <a:r>
              <a:rPr sz="2000" spc="-5" dirty="0">
                <a:latin typeface="Courier New"/>
                <a:cs typeface="Courier New"/>
              </a:rPr>
              <a:t>);</a:t>
            </a:r>
            <a:endParaRPr sz="2000" dirty="0">
              <a:latin typeface="Courier New"/>
              <a:cs typeface="Courier New"/>
            </a:endParaRPr>
          </a:p>
          <a:p>
            <a:pPr marL="469900" lvl="1">
              <a:spcBef>
                <a:spcPts val="580"/>
              </a:spcBef>
            </a:pPr>
            <a:r>
              <a:rPr sz="2000" spc="-5" dirty="0">
                <a:latin typeface="Calibri"/>
                <a:cs typeface="Calibri"/>
              </a:rPr>
              <a:t>where:</a:t>
            </a:r>
            <a:endParaRPr sz="2000" dirty="0">
              <a:latin typeface="Calibri"/>
              <a:cs typeface="Calibri"/>
            </a:endParaRPr>
          </a:p>
          <a:p>
            <a:pPr marL="469900" lvl="1">
              <a:spcBef>
                <a:spcPts val="430"/>
              </a:spcBef>
            </a:pPr>
            <a:r>
              <a:rPr sz="2000" spc="-5" dirty="0">
                <a:latin typeface="Courier New"/>
                <a:cs typeface="Courier New"/>
              </a:rPr>
              <a:t>startFrom</a:t>
            </a:r>
            <a:r>
              <a:rPr sz="2000" spc="-750" dirty="0">
                <a:latin typeface="Courier New"/>
                <a:cs typeface="Courier New"/>
              </a:rPr>
              <a:t> </a:t>
            </a:r>
            <a:r>
              <a:rPr sz="2000" spc="-5" dirty="0">
                <a:latin typeface="Calibri"/>
                <a:cs typeface="Calibri"/>
              </a:rPr>
              <a:t>–</a:t>
            </a:r>
            <a:r>
              <a:rPr sz="2000" dirty="0">
                <a:latin typeface="Calibri"/>
                <a:cs typeface="Calibri"/>
              </a:rPr>
              <a:t> </a:t>
            </a:r>
            <a:r>
              <a:rPr sz="2000" spc="-5" dirty="0">
                <a:latin typeface="Calibri"/>
                <a:cs typeface="Calibri"/>
              </a:rPr>
              <a:t> </a:t>
            </a:r>
            <a:r>
              <a:rPr sz="2000" spc="-10" dirty="0">
                <a:latin typeface="Calibri"/>
                <a:cs typeface="Calibri"/>
              </a:rPr>
              <a:t>b</a:t>
            </a:r>
            <a:r>
              <a:rPr sz="2000" spc="-5" dirty="0">
                <a:latin typeface="Calibri"/>
                <a:cs typeface="Calibri"/>
              </a:rPr>
              <a:t>eginning </a:t>
            </a:r>
            <a:r>
              <a:rPr sz="2000" spc="-10" dirty="0">
                <a:latin typeface="Calibri"/>
                <a:cs typeface="Calibri"/>
              </a:rPr>
              <a:t>o</a:t>
            </a:r>
            <a:r>
              <a:rPr sz="2000" spc="-5" dirty="0">
                <a:latin typeface="Calibri"/>
                <a:cs typeface="Calibri"/>
              </a:rPr>
              <a:t>f</a:t>
            </a:r>
            <a:r>
              <a:rPr sz="2000" dirty="0">
                <a:latin typeface="Calibri"/>
                <a:cs typeface="Calibri"/>
              </a:rPr>
              <a:t> </a:t>
            </a:r>
            <a:r>
              <a:rPr sz="2000" spc="-5" dirty="0">
                <a:latin typeface="Calibri"/>
                <a:cs typeface="Calibri"/>
              </a:rPr>
              <a:t>the</a:t>
            </a:r>
            <a:r>
              <a:rPr sz="2000" spc="5" dirty="0">
                <a:latin typeface="Calibri"/>
                <a:cs typeface="Calibri"/>
              </a:rPr>
              <a:t> </a:t>
            </a:r>
            <a:r>
              <a:rPr sz="2000" spc="-5" dirty="0">
                <a:latin typeface="Calibri"/>
                <a:cs typeface="Calibri"/>
              </a:rPr>
              <a:t>substring</a:t>
            </a:r>
            <a:r>
              <a:rPr sz="2000" dirty="0">
                <a:latin typeface="Calibri"/>
                <a:cs typeface="Calibri"/>
              </a:rPr>
              <a:t> </a:t>
            </a:r>
            <a:r>
              <a:rPr sz="2000" spc="-5" dirty="0">
                <a:latin typeface="Calibri"/>
                <a:cs typeface="Calibri"/>
              </a:rPr>
              <a:t>to</a:t>
            </a:r>
            <a:r>
              <a:rPr sz="2000" dirty="0">
                <a:latin typeface="Calibri"/>
                <a:cs typeface="Calibri"/>
              </a:rPr>
              <a:t> </a:t>
            </a:r>
            <a:r>
              <a:rPr sz="2000" spc="-10" dirty="0">
                <a:latin typeface="Calibri"/>
                <a:cs typeface="Calibri"/>
              </a:rPr>
              <a:t>b</a:t>
            </a:r>
            <a:r>
              <a:rPr sz="2000" spc="-5" dirty="0">
                <a:latin typeface="Calibri"/>
                <a:cs typeface="Calibri"/>
              </a:rPr>
              <a:t>e</a:t>
            </a:r>
            <a:r>
              <a:rPr sz="2000" dirty="0">
                <a:latin typeface="Calibri"/>
                <a:cs typeface="Calibri"/>
              </a:rPr>
              <a:t> replaced</a:t>
            </a:r>
          </a:p>
          <a:p>
            <a:pPr marL="469900" marR="1640205" lvl="1">
              <a:lnSpc>
                <a:spcPts val="2920"/>
              </a:lnSpc>
              <a:spcBef>
                <a:spcPts val="135"/>
              </a:spcBef>
            </a:pPr>
            <a:r>
              <a:rPr sz="2000" spc="-5" dirty="0">
                <a:latin typeface="Courier New"/>
                <a:cs typeface="Courier New"/>
              </a:rPr>
              <a:t>numToErase</a:t>
            </a:r>
            <a:r>
              <a:rPr sz="2000" spc="-750" dirty="0">
                <a:latin typeface="Courier New"/>
                <a:cs typeface="Courier New"/>
              </a:rPr>
              <a:t> </a:t>
            </a:r>
            <a:r>
              <a:rPr sz="2000" spc="-5" dirty="0">
                <a:latin typeface="Calibri"/>
                <a:cs typeface="Calibri"/>
              </a:rPr>
              <a:t>– number</a:t>
            </a:r>
            <a:r>
              <a:rPr sz="200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characters to</a:t>
            </a:r>
            <a:r>
              <a:rPr sz="2000" dirty="0">
                <a:latin typeface="Calibri"/>
                <a:cs typeface="Calibri"/>
              </a:rPr>
              <a:t> </a:t>
            </a:r>
            <a:r>
              <a:rPr sz="2000" spc="-10" dirty="0">
                <a:latin typeface="Calibri"/>
                <a:cs typeface="Calibri"/>
              </a:rPr>
              <a:t>b</a:t>
            </a:r>
            <a:r>
              <a:rPr sz="2000" spc="-5" dirty="0">
                <a:latin typeface="Calibri"/>
                <a:cs typeface="Calibri"/>
              </a:rPr>
              <a:t>e</a:t>
            </a:r>
            <a:r>
              <a:rPr sz="2000" dirty="0">
                <a:latin typeface="Calibri"/>
                <a:cs typeface="Calibri"/>
              </a:rPr>
              <a:t> erase</a:t>
            </a:r>
            <a:r>
              <a:rPr sz="2000" spc="-5" dirty="0">
                <a:latin typeface="Calibri"/>
                <a:cs typeface="Calibri"/>
              </a:rPr>
              <a:t>d and</a:t>
            </a:r>
            <a:r>
              <a:rPr sz="2000" dirty="0">
                <a:latin typeface="Calibri"/>
                <a:cs typeface="Calibri"/>
              </a:rPr>
              <a:t> replaced </a:t>
            </a:r>
            <a:r>
              <a:rPr sz="2000" spc="-5" dirty="0">
                <a:latin typeface="Courier New"/>
                <a:cs typeface="Courier New"/>
              </a:rPr>
              <a:t>subSt</a:t>
            </a:r>
            <a:r>
              <a:rPr sz="2000" spc="5" dirty="0">
                <a:latin typeface="Calibri"/>
                <a:cs typeface="Calibri"/>
              </a:rPr>
              <a:t> </a:t>
            </a:r>
            <a:r>
              <a:rPr sz="2000" spc="-5" dirty="0">
                <a:latin typeface="Calibri"/>
                <a:cs typeface="Calibri"/>
              </a:rPr>
              <a:t>–</a:t>
            </a:r>
            <a:r>
              <a:rPr sz="2000" dirty="0">
                <a:latin typeface="Calibri"/>
                <a:cs typeface="Calibri"/>
              </a:rPr>
              <a:t> </a:t>
            </a:r>
            <a:r>
              <a:rPr sz="2000" spc="-5" dirty="0">
                <a:latin typeface="Calibri"/>
                <a:cs typeface="Calibri"/>
              </a:rPr>
              <a:t>a</a:t>
            </a:r>
            <a:r>
              <a:rPr sz="2000" spc="5" dirty="0">
                <a:latin typeface="Calibri"/>
                <a:cs typeface="Calibri"/>
              </a:rPr>
              <a:t> </a:t>
            </a:r>
            <a:r>
              <a:rPr sz="2000" spc="-5" dirty="0">
                <a:latin typeface="Calibri"/>
                <a:cs typeface="Calibri"/>
              </a:rPr>
              <a:t>substring</a:t>
            </a:r>
            <a:r>
              <a:rPr sz="2000" dirty="0">
                <a:latin typeface="Calibri"/>
                <a:cs typeface="Calibri"/>
              </a:rPr>
              <a:t> </a:t>
            </a:r>
            <a:r>
              <a:rPr sz="2000" spc="-5" dirty="0">
                <a:latin typeface="Calibri"/>
                <a:cs typeface="Calibri"/>
              </a:rPr>
              <a:t>that</a:t>
            </a:r>
            <a:r>
              <a:rPr sz="2000" spc="5" dirty="0">
                <a:latin typeface="Calibri"/>
                <a:cs typeface="Calibri"/>
              </a:rPr>
              <a:t> </a:t>
            </a:r>
            <a:r>
              <a:rPr sz="2000" dirty="0">
                <a:latin typeface="Calibri"/>
                <a:cs typeface="Calibri"/>
              </a:rPr>
              <a:t>replace</a:t>
            </a:r>
            <a:r>
              <a:rPr sz="2000" spc="-5" dirty="0">
                <a:latin typeface="Calibri"/>
                <a:cs typeface="Calibri"/>
              </a:rPr>
              <a:t>s</a:t>
            </a:r>
            <a:r>
              <a:rPr sz="2000" spc="-10" dirty="0">
                <a:latin typeface="Calibri"/>
                <a:cs typeface="Calibri"/>
              </a:rPr>
              <a:t> </a:t>
            </a:r>
            <a:r>
              <a:rPr sz="2000" spc="-5" dirty="0">
                <a:latin typeface="Calibri"/>
                <a:cs typeface="Calibri"/>
              </a:rPr>
              <a:t>the </a:t>
            </a:r>
            <a:r>
              <a:rPr sz="2000" dirty="0">
                <a:latin typeface="Calibri"/>
                <a:cs typeface="Calibri"/>
              </a:rPr>
              <a:t>erase</a:t>
            </a:r>
            <a:r>
              <a:rPr sz="2000" spc="-5" dirty="0">
                <a:latin typeface="Calibri"/>
                <a:cs typeface="Calibri"/>
              </a:rPr>
              <a:t>d</a:t>
            </a:r>
            <a:r>
              <a:rPr sz="2000" spc="-10" dirty="0">
                <a:latin typeface="Calibri"/>
                <a:cs typeface="Calibri"/>
              </a:rPr>
              <a:t> </a:t>
            </a:r>
            <a:r>
              <a:rPr sz="2000" spc="-5" dirty="0">
                <a:latin typeface="Calibri"/>
                <a:cs typeface="Calibri"/>
              </a:rPr>
              <a:t>segment</a:t>
            </a:r>
            <a:endParaRPr sz="2000" dirty="0">
              <a:latin typeface="Calibri"/>
              <a:cs typeface="Calibri"/>
            </a:endParaRPr>
          </a:p>
          <a:p>
            <a:pPr marL="469900" lvl="1">
              <a:spcBef>
                <a:spcPts val="290"/>
              </a:spcBef>
            </a:pPr>
            <a:r>
              <a:rPr sz="2000" i="1" spc="-5" dirty="0">
                <a:latin typeface="Calibri"/>
                <a:cs typeface="Calibri"/>
              </a:rPr>
              <a:t>Example:</a:t>
            </a:r>
            <a:endParaRPr sz="2000" dirty="0">
              <a:latin typeface="Calibri"/>
              <a:cs typeface="Calibri"/>
            </a:endParaRPr>
          </a:p>
          <a:p>
            <a:pPr marL="469900" lvl="1">
              <a:spcBef>
                <a:spcPts val="365"/>
              </a:spcBef>
            </a:pPr>
            <a:r>
              <a:rPr sz="2000" spc="-5" dirty="0">
                <a:solidFill>
                  <a:srgbClr val="000065"/>
                </a:solidFill>
                <a:latin typeface="Courier New"/>
                <a:cs typeface="Courier New"/>
              </a:rPr>
              <a:t>string </a:t>
            </a:r>
            <a:r>
              <a:rPr sz="2000" spc="-5" dirty="0">
                <a:latin typeface="Courier New"/>
                <a:cs typeface="Courier New"/>
              </a:rPr>
              <a:t>city = "San Francisco CA";</a:t>
            </a:r>
            <a:endParaRPr sz="2000" dirty="0">
              <a:latin typeface="Courier New"/>
              <a:cs typeface="Courier New"/>
            </a:endParaRPr>
          </a:p>
          <a:p>
            <a:pPr marL="469900" lvl="1">
              <a:spcBef>
                <a:spcPts val="455"/>
              </a:spcBef>
            </a:pPr>
            <a:r>
              <a:rPr sz="1600" dirty="0">
                <a:latin typeface="Courier New"/>
                <a:cs typeface="Courier New"/>
              </a:rPr>
              <a:t>. . . . . . .</a:t>
            </a:r>
          </a:p>
          <a:p>
            <a:pPr marL="469900" marR="3967479" lvl="1">
              <a:lnSpc>
                <a:spcPts val="2870"/>
              </a:lnSpc>
              <a:spcBef>
                <a:spcPts val="120"/>
              </a:spcBef>
            </a:pPr>
            <a:r>
              <a:rPr sz="2000" spc="-5" dirty="0">
                <a:latin typeface="Courier New"/>
                <a:cs typeface="Courier New"/>
              </a:rPr>
              <a:t>city.replace( 4, 9, "Diego"); cout&lt;&lt;city;</a:t>
            </a:r>
            <a:endParaRPr sz="2000" dirty="0">
              <a:latin typeface="Courier New"/>
              <a:cs typeface="Courier New"/>
            </a:endParaRPr>
          </a:p>
          <a:p>
            <a:pPr marL="469900" lvl="1">
              <a:spcBef>
                <a:spcPts val="1500"/>
              </a:spcBef>
              <a:tabLst>
                <a:tab pos="976630" algn="l"/>
              </a:tabLst>
            </a:pPr>
            <a:r>
              <a:rPr sz="2000" dirty="0">
                <a:latin typeface="Calibri"/>
                <a:cs typeface="Calibri"/>
              </a:rPr>
              <a:t>Print</a:t>
            </a:r>
            <a:r>
              <a:rPr sz="2000" spc="-10" dirty="0">
                <a:latin typeface="Calibri"/>
                <a:cs typeface="Calibri"/>
              </a:rPr>
              <a:t>s</a:t>
            </a:r>
            <a:r>
              <a:rPr sz="2400" dirty="0">
                <a:latin typeface="Courier New"/>
                <a:cs typeface="Courier New"/>
              </a:rPr>
              <a:t>:	</a:t>
            </a:r>
            <a:r>
              <a:rPr sz="2400" spc="-5" dirty="0">
                <a:solidFill>
                  <a:srgbClr val="000065"/>
                </a:solidFill>
                <a:latin typeface="Courier New"/>
                <a:cs typeface="Courier New"/>
              </a:rPr>
              <a:t>Sa</a:t>
            </a:r>
            <a:r>
              <a:rPr sz="2400" dirty="0">
                <a:solidFill>
                  <a:srgbClr val="000065"/>
                </a:solidFill>
                <a:latin typeface="Courier New"/>
                <a:cs typeface="Courier New"/>
              </a:rPr>
              <a:t>n</a:t>
            </a:r>
            <a:r>
              <a:rPr sz="2400" spc="-10" dirty="0">
                <a:solidFill>
                  <a:srgbClr val="000065"/>
                </a:solidFill>
                <a:latin typeface="Courier New"/>
                <a:cs typeface="Courier New"/>
              </a:rPr>
              <a:t> </a:t>
            </a:r>
            <a:r>
              <a:rPr sz="2400" spc="-5" dirty="0">
                <a:solidFill>
                  <a:srgbClr val="000065"/>
                </a:solidFill>
                <a:latin typeface="Courier New"/>
                <a:cs typeface="Courier New"/>
              </a:rPr>
              <a:t>Dieg</a:t>
            </a:r>
            <a:r>
              <a:rPr sz="2400" dirty="0">
                <a:solidFill>
                  <a:srgbClr val="000065"/>
                </a:solidFill>
                <a:latin typeface="Courier New"/>
                <a:cs typeface="Courier New"/>
              </a:rPr>
              <a:t>o</a:t>
            </a:r>
            <a:r>
              <a:rPr sz="2400" spc="-10" dirty="0">
                <a:solidFill>
                  <a:srgbClr val="000065"/>
                </a:solidFill>
                <a:latin typeface="Courier New"/>
                <a:cs typeface="Courier New"/>
              </a:rPr>
              <a:t> </a:t>
            </a:r>
            <a:r>
              <a:rPr sz="2400" spc="-5" dirty="0">
                <a:solidFill>
                  <a:srgbClr val="000065"/>
                </a:solidFill>
                <a:latin typeface="Courier New"/>
                <a:cs typeface="Courier New"/>
              </a:rPr>
              <a:t>CA</a:t>
            </a:r>
            <a:endParaRPr sz="2400" dirty="0">
              <a:latin typeface="Courier New"/>
              <a:cs typeface="Courier New"/>
            </a:endParaRPr>
          </a:p>
        </p:txBody>
      </p:sp>
    </p:spTree>
    <p:extLst>
      <p:ext uri="{BB962C8B-B14F-4D97-AF65-F5344CB8AC3E}">
        <p14:creationId xmlns:p14="http://schemas.microsoft.com/office/powerpoint/2010/main" val="6460842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1896" y="-15323"/>
            <a:ext cx="4796790" cy="558800"/>
          </a:xfrm>
          <a:prstGeom prst="rect">
            <a:avLst/>
          </a:prstGeom>
        </p:spPr>
        <p:txBody>
          <a:bodyPr vert="horz" wrap="square" lIns="0" tIns="0" rIns="0" bIns="0" rtlCol="0">
            <a:spAutoFit/>
          </a:bodyPr>
          <a:lstStyle/>
          <a:p>
            <a:pPr marL="12700">
              <a:lnSpc>
                <a:spcPct val="100000"/>
              </a:lnSpc>
            </a:pPr>
            <a:r>
              <a:rPr spc="-5" dirty="0"/>
              <a:t>Strings</a:t>
            </a:r>
            <a:r>
              <a:rPr spc="25" dirty="0"/>
              <a:t> </a:t>
            </a:r>
            <a:r>
              <a:rPr dirty="0"/>
              <a:t>and</a:t>
            </a:r>
            <a:r>
              <a:rPr spc="5" dirty="0"/>
              <a:t> </a:t>
            </a:r>
            <a:r>
              <a:rPr spc="-10" dirty="0"/>
              <a:t>Tex</a:t>
            </a:r>
            <a:r>
              <a:rPr spc="-5" dirty="0"/>
              <a:t>t</a:t>
            </a:r>
            <a:r>
              <a:rPr spc="5" dirty="0"/>
              <a:t> </a:t>
            </a:r>
            <a:r>
              <a:rPr dirty="0"/>
              <a:t>Files</a:t>
            </a:r>
          </a:p>
        </p:txBody>
      </p:sp>
      <p:sp>
        <p:nvSpPr>
          <p:cNvPr id="3" name="object 3"/>
          <p:cNvSpPr txBox="1"/>
          <p:nvPr/>
        </p:nvSpPr>
        <p:spPr>
          <a:xfrm>
            <a:off x="1178185" y="1579435"/>
            <a:ext cx="7914640" cy="2679773"/>
          </a:xfrm>
          <a:prstGeom prst="rect">
            <a:avLst/>
          </a:prstGeom>
        </p:spPr>
        <p:txBody>
          <a:bodyPr vert="horz" wrap="square" lIns="0" tIns="0" rIns="0" bIns="0" rtlCol="0">
            <a:spAutoFit/>
          </a:bodyPr>
          <a:lstStyle/>
          <a:p>
            <a:pPr marL="335280" indent="-322580">
              <a:lnSpc>
                <a:spcPct val="100000"/>
              </a:lnSpc>
              <a:buChar char="•"/>
              <a:tabLst>
                <a:tab pos="351790" algn="l"/>
              </a:tabLst>
            </a:pPr>
            <a:r>
              <a:rPr sz="2800" dirty="0">
                <a:latin typeface="Calibri"/>
                <a:cs typeface="Calibri"/>
              </a:rPr>
              <a:t>Y</a:t>
            </a:r>
            <a:r>
              <a:rPr sz="2800" spc="-5" dirty="0">
                <a:latin typeface="Calibri"/>
                <a:cs typeface="Calibri"/>
              </a:rPr>
              <a:t>o</a:t>
            </a:r>
            <a:r>
              <a:rPr sz="2800" dirty="0">
                <a:latin typeface="Calibri"/>
                <a:cs typeface="Calibri"/>
              </a:rPr>
              <a:t>u </a:t>
            </a:r>
            <a:r>
              <a:rPr sz="2800" spc="-5" dirty="0">
                <a:latin typeface="Calibri"/>
                <a:cs typeface="Calibri"/>
              </a:rPr>
              <a:t>ca</a:t>
            </a:r>
            <a:r>
              <a:rPr sz="2800" dirty="0">
                <a:latin typeface="Calibri"/>
                <a:cs typeface="Calibri"/>
              </a:rPr>
              <a:t>n</a:t>
            </a:r>
            <a:r>
              <a:rPr sz="2800" spc="5" dirty="0">
                <a:latin typeface="Calibri"/>
                <a:cs typeface="Calibri"/>
              </a:rPr>
              <a:t> </a:t>
            </a:r>
            <a:r>
              <a:rPr sz="2800" spc="-5" dirty="0">
                <a:latin typeface="Calibri"/>
                <a:cs typeface="Calibri"/>
              </a:rPr>
              <a:t>us</a:t>
            </a:r>
            <a:r>
              <a:rPr sz="2800" dirty="0">
                <a:latin typeface="Calibri"/>
                <a:cs typeface="Calibri"/>
              </a:rPr>
              <a:t>e</a:t>
            </a:r>
            <a:r>
              <a:rPr sz="2800" spc="5" dirty="0">
                <a:latin typeface="Calibri"/>
                <a:cs typeface="Calibri"/>
              </a:rPr>
              <a:t> </a:t>
            </a:r>
            <a:r>
              <a:rPr sz="2800" spc="-10" dirty="0">
                <a:latin typeface="Courier New"/>
                <a:cs typeface="Courier New"/>
              </a:rPr>
              <a:t>&gt;</a:t>
            </a:r>
            <a:r>
              <a:rPr sz="2800" dirty="0">
                <a:latin typeface="Courier New"/>
                <a:cs typeface="Courier New"/>
              </a:rPr>
              <a:t>&gt;</a:t>
            </a:r>
            <a:r>
              <a:rPr sz="2800" spc="-1045" dirty="0">
                <a:latin typeface="Courier New"/>
                <a:cs typeface="Courier New"/>
              </a:rPr>
              <a:t> </a:t>
            </a:r>
            <a:r>
              <a:rPr sz="2800" spc="-5" dirty="0">
                <a:latin typeface="Calibri"/>
                <a:cs typeface="Calibri"/>
              </a:rPr>
              <a:t>t</a:t>
            </a:r>
            <a:r>
              <a:rPr sz="2800" dirty="0">
                <a:latin typeface="Calibri"/>
                <a:cs typeface="Calibri"/>
              </a:rPr>
              <a:t>o </a:t>
            </a:r>
            <a:r>
              <a:rPr sz="2800" spc="-5" dirty="0">
                <a:latin typeface="Calibri"/>
                <a:cs typeface="Calibri"/>
              </a:rPr>
              <a:t>rea</a:t>
            </a:r>
            <a:r>
              <a:rPr sz="2800" dirty="0">
                <a:latin typeface="Calibri"/>
                <a:cs typeface="Calibri"/>
              </a:rPr>
              <a:t>d</a:t>
            </a:r>
            <a:r>
              <a:rPr sz="2800" spc="-5" dirty="0">
                <a:latin typeface="Calibri"/>
                <a:cs typeface="Calibri"/>
              </a:rPr>
              <a:t> </a:t>
            </a:r>
            <a:r>
              <a:rPr sz="2800" dirty="0">
                <a:latin typeface="Calibri"/>
                <a:cs typeface="Calibri"/>
              </a:rPr>
              <a:t>str</a:t>
            </a:r>
            <a:r>
              <a:rPr sz="2800" spc="-10" dirty="0">
                <a:latin typeface="Calibri"/>
                <a:cs typeface="Calibri"/>
              </a:rPr>
              <a:t>i</a:t>
            </a:r>
            <a:r>
              <a:rPr sz="2800" dirty="0">
                <a:latin typeface="Calibri"/>
                <a:cs typeface="Calibri"/>
              </a:rPr>
              <a:t>ngs</a:t>
            </a:r>
            <a:r>
              <a:rPr sz="2800" spc="5" dirty="0">
                <a:latin typeface="Calibri"/>
                <a:cs typeface="Calibri"/>
              </a:rPr>
              <a:t> </a:t>
            </a:r>
            <a:r>
              <a:rPr sz="2800" u="sng" spc="-5" dirty="0">
                <a:latin typeface="Calibri"/>
                <a:cs typeface="Calibri"/>
              </a:rPr>
              <a:t>withou</a:t>
            </a:r>
            <a:r>
              <a:rPr sz="2800" u="sng" dirty="0">
                <a:latin typeface="Calibri"/>
                <a:cs typeface="Calibri"/>
              </a:rPr>
              <a:t>t </a:t>
            </a:r>
            <a:r>
              <a:rPr sz="2800" u="sng" spc="-5" dirty="0">
                <a:latin typeface="Calibri"/>
                <a:cs typeface="Calibri"/>
              </a:rPr>
              <a:t>whit</a:t>
            </a:r>
            <a:r>
              <a:rPr sz="2800" u="sng" dirty="0">
                <a:latin typeface="Calibri"/>
                <a:cs typeface="Calibri"/>
              </a:rPr>
              <a:t>e</a:t>
            </a:r>
            <a:r>
              <a:rPr sz="2800" u="sng" spc="-5" dirty="0">
                <a:latin typeface="Calibri"/>
                <a:cs typeface="Calibri"/>
              </a:rPr>
              <a:t> spaces</a:t>
            </a:r>
            <a:endParaRPr sz="2800" u="sng" dirty="0">
              <a:latin typeface="Calibri"/>
              <a:cs typeface="Calibri"/>
            </a:endParaRPr>
          </a:p>
          <a:p>
            <a:pPr marL="422275">
              <a:lnSpc>
                <a:spcPct val="100000"/>
              </a:lnSpc>
              <a:spcBef>
                <a:spcPts val="20"/>
              </a:spcBef>
            </a:pPr>
            <a:r>
              <a:rPr sz="1800" spc="-10" dirty="0">
                <a:latin typeface="Courier New"/>
                <a:cs typeface="Courier New"/>
              </a:rPr>
              <a:t>ifstrea</a:t>
            </a:r>
            <a:r>
              <a:rPr sz="1800" dirty="0">
                <a:latin typeface="Courier New"/>
                <a:cs typeface="Courier New"/>
              </a:rPr>
              <a:t>m</a:t>
            </a:r>
            <a:r>
              <a:rPr sz="1800" spc="-10" dirty="0">
                <a:latin typeface="Courier New"/>
                <a:cs typeface="Courier New"/>
              </a:rPr>
              <a:t> inFile;</a:t>
            </a:r>
            <a:endParaRPr sz="1800" dirty="0">
              <a:latin typeface="Courier New"/>
              <a:cs typeface="Courier New"/>
            </a:endParaRPr>
          </a:p>
          <a:p>
            <a:pPr marL="422275">
              <a:lnSpc>
                <a:spcPct val="100000"/>
              </a:lnSpc>
              <a:spcBef>
                <a:spcPts val="5"/>
              </a:spcBef>
            </a:pPr>
            <a:r>
              <a:rPr sz="1800" spc="-5" dirty="0">
                <a:latin typeface="Courier New"/>
                <a:cs typeface="Courier New"/>
              </a:rPr>
              <a:t>strin</a:t>
            </a:r>
            <a:r>
              <a:rPr sz="1800" dirty="0">
                <a:latin typeface="Courier New"/>
                <a:cs typeface="Courier New"/>
              </a:rPr>
              <a:t>g</a:t>
            </a:r>
            <a:r>
              <a:rPr sz="1800" spc="-15" dirty="0">
                <a:latin typeface="Courier New"/>
                <a:cs typeface="Courier New"/>
              </a:rPr>
              <a:t> </a:t>
            </a:r>
            <a:r>
              <a:rPr sz="1800" spc="-5" dirty="0">
                <a:latin typeface="Courier New"/>
                <a:cs typeface="Courier New"/>
              </a:rPr>
              <a:t>firstName</a:t>
            </a:r>
            <a:r>
              <a:rPr sz="1800" dirty="0">
                <a:latin typeface="Courier New"/>
                <a:cs typeface="Courier New"/>
              </a:rPr>
              <a:t>,</a:t>
            </a:r>
            <a:r>
              <a:rPr sz="1800" spc="-15" dirty="0">
                <a:latin typeface="Courier New"/>
                <a:cs typeface="Courier New"/>
              </a:rPr>
              <a:t> </a:t>
            </a:r>
            <a:r>
              <a:rPr sz="1800" spc="-5" dirty="0">
                <a:latin typeface="Courier New"/>
                <a:cs typeface="Courier New"/>
              </a:rPr>
              <a:t>lastName;</a:t>
            </a:r>
            <a:endParaRPr sz="1800" dirty="0">
              <a:latin typeface="Courier New"/>
              <a:cs typeface="Courier New"/>
            </a:endParaRPr>
          </a:p>
          <a:p>
            <a:pPr marL="422275">
              <a:lnSpc>
                <a:spcPct val="100000"/>
              </a:lnSpc>
              <a:tabLst>
                <a:tab pos="831850" algn="l"/>
                <a:tab pos="1240790" algn="l"/>
              </a:tabLst>
            </a:pPr>
            <a:r>
              <a:rPr sz="1800" dirty="0">
                <a:latin typeface="Courier New"/>
                <a:cs typeface="Courier New"/>
              </a:rPr>
              <a:t>.	.	.</a:t>
            </a:r>
          </a:p>
          <a:p>
            <a:pPr marL="422275">
              <a:lnSpc>
                <a:spcPct val="100000"/>
              </a:lnSpc>
              <a:spcBef>
                <a:spcPts val="5"/>
              </a:spcBef>
            </a:pPr>
            <a:r>
              <a:rPr sz="1800" spc="-10" dirty="0">
                <a:latin typeface="Courier New"/>
                <a:cs typeface="Courier New"/>
              </a:rPr>
              <a:t>inFil</a:t>
            </a:r>
            <a:r>
              <a:rPr sz="1800" dirty="0">
                <a:latin typeface="Courier New"/>
                <a:cs typeface="Courier New"/>
              </a:rPr>
              <a:t>e</a:t>
            </a:r>
            <a:r>
              <a:rPr sz="1800" spc="-15" dirty="0">
                <a:latin typeface="Courier New"/>
                <a:cs typeface="Courier New"/>
              </a:rPr>
              <a:t> </a:t>
            </a:r>
            <a:r>
              <a:rPr sz="1800" spc="-10" dirty="0">
                <a:latin typeface="Courier New"/>
                <a:cs typeface="Courier New"/>
              </a:rPr>
              <a:t>&gt;</a:t>
            </a:r>
            <a:r>
              <a:rPr sz="1800" dirty="0">
                <a:latin typeface="Courier New"/>
                <a:cs typeface="Courier New"/>
              </a:rPr>
              <a:t>&gt;</a:t>
            </a:r>
            <a:r>
              <a:rPr sz="1800" spc="-15" dirty="0">
                <a:latin typeface="Courier New"/>
                <a:cs typeface="Courier New"/>
              </a:rPr>
              <a:t> </a:t>
            </a:r>
            <a:r>
              <a:rPr sz="1800" spc="-10" dirty="0">
                <a:latin typeface="Courier New"/>
                <a:cs typeface="Courier New"/>
              </a:rPr>
              <a:t>firstNam</a:t>
            </a:r>
            <a:r>
              <a:rPr sz="1800" dirty="0">
                <a:latin typeface="Courier New"/>
                <a:cs typeface="Courier New"/>
              </a:rPr>
              <a:t>e</a:t>
            </a:r>
            <a:r>
              <a:rPr sz="1800" spc="-10" dirty="0">
                <a:latin typeface="Courier New"/>
                <a:cs typeface="Courier New"/>
              </a:rPr>
              <a:t> &gt;</a:t>
            </a:r>
            <a:r>
              <a:rPr sz="1800" dirty="0">
                <a:latin typeface="Courier New"/>
                <a:cs typeface="Courier New"/>
              </a:rPr>
              <a:t>&gt;</a:t>
            </a:r>
            <a:r>
              <a:rPr sz="1800" spc="-15" dirty="0">
                <a:latin typeface="Courier New"/>
                <a:cs typeface="Courier New"/>
              </a:rPr>
              <a:t> </a:t>
            </a:r>
            <a:r>
              <a:rPr sz="1800" spc="-10" dirty="0">
                <a:latin typeface="Courier New"/>
                <a:cs typeface="Courier New"/>
              </a:rPr>
              <a:t>lastName;</a:t>
            </a:r>
            <a:endParaRPr sz="1800" dirty="0">
              <a:latin typeface="Courier New"/>
              <a:cs typeface="Courier New"/>
            </a:endParaRPr>
          </a:p>
          <a:p>
            <a:pPr>
              <a:lnSpc>
                <a:spcPct val="100000"/>
              </a:lnSpc>
              <a:spcBef>
                <a:spcPts val="1"/>
              </a:spcBef>
            </a:pPr>
            <a:endParaRPr sz="1800" dirty="0">
              <a:latin typeface="Times New Roman"/>
              <a:cs typeface="Times New Roman"/>
            </a:endParaRPr>
          </a:p>
          <a:p>
            <a:pPr marL="335280" marR="62230" indent="-322580">
              <a:lnSpc>
                <a:spcPct val="102000"/>
              </a:lnSpc>
              <a:buChar char="•"/>
              <a:tabLst>
                <a:tab pos="271145" algn="l"/>
              </a:tabLst>
            </a:pPr>
            <a:r>
              <a:rPr sz="2800" dirty="0">
                <a:latin typeface="Calibri"/>
                <a:cs typeface="Calibri"/>
              </a:rPr>
              <a:t>Y</a:t>
            </a:r>
            <a:r>
              <a:rPr sz="2800" spc="-5" dirty="0">
                <a:latin typeface="Calibri"/>
                <a:cs typeface="Calibri"/>
              </a:rPr>
              <a:t>o</a:t>
            </a:r>
            <a:r>
              <a:rPr sz="2800" dirty="0">
                <a:latin typeface="Calibri"/>
                <a:cs typeface="Calibri"/>
              </a:rPr>
              <a:t>u </a:t>
            </a:r>
            <a:r>
              <a:rPr sz="2800" spc="-5" dirty="0">
                <a:latin typeface="Calibri"/>
                <a:cs typeface="Calibri"/>
              </a:rPr>
              <a:t>ca</a:t>
            </a:r>
            <a:r>
              <a:rPr sz="2800" dirty="0">
                <a:latin typeface="Calibri"/>
                <a:cs typeface="Calibri"/>
              </a:rPr>
              <a:t>n</a:t>
            </a:r>
            <a:r>
              <a:rPr sz="2800" spc="5" dirty="0">
                <a:latin typeface="Calibri"/>
                <a:cs typeface="Calibri"/>
              </a:rPr>
              <a:t> </a:t>
            </a:r>
            <a:r>
              <a:rPr sz="2800" dirty="0">
                <a:latin typeface="Calibri"/>
                <a:cs typeface="Calibri"/>
              </a:rPr>
              <a:t>use </a:t>
            </a:r>
            <a:r>
              <a:rPr sz="2800" spc="-10" dirty="0">
                <a:latin typeface="Courier New"/>
                <a:cs typeface="Courier New"/>
              </a:rPr>
              <a:t>getline(</a:t>
            </a:r>
            <a:r>
              <a:rPr sz="2800" dirty="0">
                <a:latin typeface="Courier New"/>
                <a:cs typeface="Courier New"/>
              </a:rPr>
              <a:t>)</a:t>
            </a:r>
            <a:r>
              <a:rPr sz="2800" spc="-1045" dirty="0">
                <a:latin typeface="Courier New"/>
                <a:cs typeface="Courier New"/>
              </a:rPr>
              <a:t> </a:t>
            </a:r>
            <a:r>
              <a:rPr sz="2800" spc="-5" dirty="0">
                <a:latin typeface="Calibri"/>
                <a:cs typeface="Calibri"/>
              </a:rPr>
              <a:t>t</a:t>
            </a:r>
            <a:r>
              <a:rPr sz="2800" dirty="0">
                <a:latin typeface="Calibri"/>
                <a:cs typeface="Calibri"/>
              </a:rPr>
              <a:t>o </a:t>
            </a:r>
            <a:r>
              <a:rPr sz="2800" spc="-5" dirty="0">
                <a:latin typeface="Calibri"/>
                <a:cs typeface="Calibri"/>
              </a:rPr>
              <a:t>rea</a:t>
            </a:r>
            <a:r>
              <a:rPr sz="2800" dirty="0">
                <a:latin typeface="Calibri"/>
                <a:cs typeface="Calibri"/>
              </a:rPr>
              <a:t>d</a:t>
            </a:r>
            <a:r>
              <a:rPr sz="2800" spc="-5" dirty="0">
                <a:latin typeface="Calibri"/>
                <a:cs typeface="Calibri"/>
              </a:rPr>
              <a:t> </a:t>
            </a:r>
            <a:r>
              <a:rPr sz="2800" dirty="0">
                <a:latin typeface="Calibri"/>
                <a:cs typeface="Calibri"/>
              </a:rPr>
              <a:t>a</a:t>
            </a:r>
            <a:r>
              <a:rPr sz="2800" spc="5" dirty="0">
                <a:latin typeface="Calibri"/>
                <a:cs typeface="Calibri"/>
              </a:rPr>
              <a:t> </a:t>
            </a:r>
            <a:r>
              <a:rPr sz="2800" spc="-5" dirty="0">
                <a:latin typeface="Calibri"/>
                <a:cs typeface="Calibri"/>
              </a:rPr>
              <a:t>whol</a:t>
            </a:r>
            <a:r>
              <a:rPr sz="2800" dirty="0">
                <a:latin typeface="Calibri"/>
                <a:cs typeface="Calibri"/>
              </a:rPr>
              <a:t>e</a:t>
            </a:r>
            <a:r>
              <a:rPr sz="2800" spc="-10" dirty="0">
                <a:latin typeface="Calibri"/>
                <a:cs typeface="Calibri"/>
              </a:rPr>
              <a:t> </a:t>
            </a:r>
            <a:r>
              <a:rPr sz="2800" spc="-5" dirty="0">
                <a:latin typeface="Calibri"/>
                <a:cs typeface="Calibri"/>
              </a:rPr>
              <a:t>lin</a:t>
            </a:r>
            <a:r>
              <a:rPr sz="2800" dirty="0">
                <a:latin typeface="Calibri"/>
                <a:cs typeface="Calibri"/>
              </a:rPr>
              <a:t>e</a:t>
            </a:r>
            <a:r>
              <a:rPr sz="2800" spc="-5" dirty="0">
                <a:latin typeface="Calibri"/>
                <a:cs typeface="Calibri"/>
              </a:rPr>
              <a:t> int</a:t>
            </a:r>
            <a:r>
              <a:rPr sz="2800" dirty="0">
                <a:latin typeface="Calibri"/>
                <a:cs typeface="Calibri"/>
              </a:rPr>
              <a:t>o</a:t>
            </a:r>
            <a:r>
              <a:rPr sz="2800" spc="5" dirty="0">
                <a:latin typeface="Calibri"/>
                <a:cs typeface="Calibri"/>
              </a:rPr>
              <a:t> </a:t>
            </a:r>
            <a:r>
              <a:rPr sz="2800" dirty="0">
                <a:latin typeface="Calibri"/>
                <a:cs typeface="Calibri"/>
              </a:rPr>
              <a:t>a string</a:t>
            </a:r>
          </a:p>
        </p:txBody>
      </p:sp>
      <p:sp>
        <p:nvSpPr>
          <p:cNvPr id="4" name="object 4"/>
          <p:cNvSpPr txBox="1"/>
          <p:nvPr/>
        </p:nvSpPr>
        <p:spPr>
          <a:xfrm>
            <a:off x="1588133" y="4340244"/>
            <a:ext cx="2482850" cy="795020"/>
          </a:xfrm>
          <a:prstGeom prst="rect">
            <a:avLst/>
          </a:prstGeom>
        </p:spPr>
        <p:txBody>
          <a:bodyPr vert="horz" wrap="square" lIns="0" tIns="0" rIns="0" bIns="0" rtlCol="0">
            <a:spAutoFit/>
          </a:bodyPr>
          <a:lstStyle/>
          <a:p>
            <a:pPr marL="12700" marR="5080" indent="8255">
              <a:lnSpc>
                <a:spcPts val="2100"/>
              </a:lnSpc>
            </a:pPr>
            <a:r>
              <a:rPr sz="1800" spc="-5" dirty="0">
                <a:latin typeface="Courier New"/>
                <a:cs typeface="Courier New"/>
              </a:rPr>
              <a:t>ifstrea</a:t>
            </a:r>
            <a:r>
              <a:rPr sz="1800" dirty="0">
                <a:latin typeface="Courier New"/>
                <a:cs typeface="Courier New"/>
              </a:rPr>
              <a:t>m</a:t>
            </a:r>
            <a:r>
              <a:rPr sz="1800" spc="-10" dirty="0">
                <a:latin typeface="Courier New"/>
                <a:cs typeface="Courier New"/>
              </a:rPr>
              <a:t> </a:t>
            </a:r>
            <a:r>
              <a:rPr sz="1800" spc="-5" dirty="0">
                <a:latin typeface="Courier New"/>
                <a:cs typeface="Courier New"/>
              </a:rPr>
              <a:t>inFile; </a:t>
            </a:r>
            <a:r>
              <a:rPr sz="1800" spc="-10" dirty="0">
                <a:latin typeface="Courier New"/>
                <a:cs typeface="Courier New"/>
              </a:rPr>
              <a:t>strin</a:t>
            </a:r>
            <a:r>
              <a:rPr sz="1800" dirty="0">
                <a:latin typeface="Courier New"/>
                <a:cs typeface="Courier New"/>
              </a:rPr>
              <a:t>g</a:t>
            </a:r>
            <a:r>
              <a:rPr sz="1800" spc="-15" dirty="0">
                <a:latin typeface="Courier New"/>
                <a:cs typeface="Courier New"/>
              </a:rPr>
              <a:t> </a:t>
            </a:r>
            <a:r>
              <a:rPr sz="1800" spc="-10" dirty="0">
                <a:latin typeface="Courier New"/>
                <a:cs typeface="Courier New"/>
              </a:rPr>
              <a:t>lineOfText;</a:t>
            </a:r>
            <a:endParaRPr sz="1800">
              <a:latin typeface="Courier New"/>
              <a:cs typeface="Courier New"/>
            </a:endParaRPr>
          </a:p>
          <a:p>
            <a:pPr marL="12700">
              <a:lnSpc>
                <a:spcPts val="2100"/>
              </a:lnSpc>
              <a:tabLst>
                <a:tab pos="421640" algn="l"/>
                <a:tab pos="831215" algn="l"/>
              </a:tabLst>
            </a:pPr>
            <a:r>
              <a:rPr sz="1800" dirty="0">
                <a:latin typeface="Courier New"/>
                <a:cs typeface="Courier New"/>
              </a:rPr>
              <a:t>.	.	.</a:t>
            </a:r>
            <a:endParaRPr sz="1800">
              <a:latin typeface="Courier New"/>
              <a:cs typeface="Courier New"/>
            </a:endParaRPr>
          </a:p>
        </p:txBody>
      </p:sp>
      <p:sp>
        <p:nvSpPr>
          <p:cNvPr id="5" name="object 5"/>
          <p:cNvSpPr txBox="1"/>
          <p:nvPr/>
        </p:nvSpPr>
        <p:spPr>
          <a:xfrm>
            <a:off x="1588133" y="5157878"/>
            <a:ext cx="7120255" cy="1076325"/>
          </a:xfrm>
          <a:prstGeom prst="rect">
            <a:avLst/>
          </a:prstGeom>
        </p:spPr>
        <p:txBody>
          <a:bodyPr vert="horz" wrap="square" lIns="0" tIns="0" rIns="0" bIns="0" rtlCol="0">
            <a:spAutoFit/>
          </a:bodyPr>
          <a:lstStyle/>
          <a:p>
            <a:pPr marL="12700">
              <a:lnSpc>
                <a:spcPts val="2155"/>
              </a:lnSpc>
            </a:pPr>
            <a:r>
              <a:rPr sz="1800" spc="-5" dirty="0">
                <a:latin typeface="Courier New"/>
                <a:cs typeface="Courier New"/>
              </a:rPr>
              <a:t>while</a:t>
            </a:r>
            <a:r>
              <a:rPr sz="1800" dirty="0">
                <a:latin typeface="Courier New"/>
                <a:cs typeface="Courier New"/>
              </a:rPr>
              <a:t>(</a:t>
            </a:r>
            <a:r>
              <a:rPr sz="1800" spc="-15" dirty="0">
                <a:latin typeface="Courier New"/>
                <a:cs typeface="Courier New"/>
              </a:rPr>
              <a:t> </a:t>
            </a:r>
            <a:r>
              <a:rPr sz="1800" spc="-5" dirty="0">
                <a:latin typeface="Courier New"/>
                <a:cs typeface="Courier New"/>
              </a:rPr>
              <a:t>getline(inFile</a:t>
            </a:r>
            <a:r>
              <a:rPr sz="1800" dirty="0">
                <a:latin typeface="Courier New"/>
                <a:cs typeface="Courier New"/>
              </a:rPr>
              <a:t>,</a:t>
            </a:r>
            <a:r>
              <a:rPr sz="1800" spc="-15" dirty="0">
                <a:latin typeface="Courier New"/>
                <a:cs typeface="Courier New"/>
              </a:rPr>
              <a:t> </a:t>
            </a:r>
            <a:r>
              <a:rPr sz="1800" spc="-5" dirty="0">
                <a:latin typeface="Courier New"/>
                <a:cs typeface="Courier New"/>
              </a:rPr>
              <a:t>lineOfText</a:t>
            </a:r>
            <a:r>
              <a:rPr sz="1800" dirty="0">
                <a:latin typeface="Courier New"/>
                <a:cs typeface="Courier New"/>
              </a:rPr>
              <a:t>)</a:t>
            </a:r>
            <a:r>
              <a:rPr sz="1800" spc="-15" dirty="0">
                <a:latin typeface="Courier New"/>
                <a:cs typeface="Courier New"/>
              </a:rPr>
              <a:t> </a:t>
            </a:r>
            <a:r>
              <a:rPr sz="1800" dirty="0">
                <a:latin typeface="Courier New"/>
                <a:cs typeface="Courier New"/>
              </a:rPr>
              <a:t>)</a:t>
            </a:r>
            <a:r>
              <a:rPr sz="1800" spc="5" dirty="0">
                <a:latin typeface="Courier New"/>
                <a:cs typeface="Courier New"/>
              </a:rPr>
              <a:t> </a:t>
            </a:r>
            <a:r>
              <a:rPr sz="1600" i="1" spc="-5" dirty="0">
                <a:solidFill>
                  <a:srgbClr val="006500"/>
                </a:solidFill>
                <a:latin typeface="Calibri"/>
                <a:cs typeface="Calibri"/>
              </a:rPr>
              <a:t>/</a:t>
            </a:r>
            <a:r>
              <a:rPr sz="1600" i="1" dirty="0">
                <a:solidFill>
                  <a:srgbClr val="006500"/>
                </a:solidFill>
                <a:latin typeface="Calibri"/>
                <a:cs typeface="Calibri"/>
              </a:rPr>
              <a:t>/ </a:t>
            </a:r>
            <a:r>
              <a:rPr sz="1600" i="1" spc="5" dirty="0">
                <a:solidFill>
                  <a:srgbClr val="006500"/>
                </a:solidFill>
                <a:latin typeface="Calibri"/>
                <a:cs typeface="Calibri"/>
              </a:rPr>
              <a:t>w</a:t>
            </a:r>
            <a:r>
              <a:rPr sz="1600" i="1" spc="-5" dirty="0">
                <a:solidFill>
                  <a:srgbClr val="006500"/>
                </a:solidFill>
                <a:latin typeface="Calibri"/>
                <a:cs typeface="Calibri"/>
              </a:rPr>
              <a:t>hil</a:t>
            </a:r>
            <a:r>
              <a:rPr sz="1600" i="1" dirty="0">
                <a:solidFill>
                  <a:srgbClr val="006500"/>
                </a:solidFill>
                <a:latin typeface="Calibri"/>
                <a:cs typeface="Calibri"/>
              </a:rPr>
              <a:t>e </a:t>
            </a:r>
            <a:r>
              <a:rPr sz="1600" i="1" spc="-5" dirty="0">
                <a:solidFill>
                  <a:srgbClr val="006500"/>
                </a:solidFill>
                <a:latin typeface="Calibri"/>
                <a:cs typeface="Calibri"/>
              </a:rPr>
              <a:t>i</a:t>
            </a:r>
            <a:r>
              <a:rPr sz="1600" i="1" dirty="0">
                <a:solidFill>
                  <a:srgbClr val="006500"/>
                </a:solidFill>
                <a:latin typeface="Calibri"/>
                <a:cs typeface="Calibri"/>
              </a:rPr>
              <a:t>n</a:t>
            </a:r>
            <a:r>
              <a:rPr sz="1600" i="1" spc="-10" dirty="0">
                <a:solidFill>
                  <a:srgbClr val="006500"/>
                </a:solidFill>
                <a:latin typeface="Calibri"/>
                <a:cs typeface="Calibri"/>
              </a:rPr>
              <a:t> </a:t>
            </a:r>
            <a:r>
              <a:rPr sz="1600" i="1" dirty="0">
                <a:solidFill>
                  <a:srgbClr val="006500"/>
                </a:solidFill>
                <a:latin typeface="Calibri"/>
                <a:cs typeface="Calibri"/>
              </a:rPr>
              <a:t>the read</a:t>
            </a:r>
            <a:r>
              <a:rPr sz="1600" i="1" spc="-5" dirty="0">
                <a:solidFill>
                  <a:srgbClr val="006500"/>
                </a:solidFill>
                <a:latin typeface="Calibri"/>
                <a:cs typeface="Calibri"/>
              </a:rPr>
              <a:t> state</a:t>
            </a:r>
            <a:endParaRPr sz="1600" dirty="0">
              <a:latin typeface="Calibri"/>
              <a:cs typeface="Calibri"/>
            </a:endParaRPr>
          </a:p>
          <a:p>
            <a:pPr marL="12700">
              <a:lnSpc>
                <a:spcPts val="2155"/>
              </a:lnSpc>
            </a:pPr>
            <a:r>
              <a:rPr sz="1800" dirty="0">
                <a:latin typeface="Courier New"/>
                <a:cs typeface="Courier New"/>
              </a:rPr>
              <a:t>{</a:t>
            </a:r>
          </a:p>
          <a:p>
            <a:pPr marL="558800">
              <a:lnSpc>
                <a:spcPct val="100000"/>
              </a:lnSpc>
              <a:spcBef>
                <a:spcPts val="215"/>
              </a:spcBef>
            </a:pPr>
            <a:r>
              <a:rPr sz="1600" i="1" dirty="0">
                <a:solidFill>
                  <a:srgbClr val="006500"/>
                </a:solidFill>
                <a:latin typeface="Calibri"/>
                <a:cs typeface="Calibri"/>
              </a:rPr>
              <a:t>// </a:t>
            </a:r>
            <a:r>
              <a:rPr sz="1600" i="1" spc="-5" dirty="0">
                <a:solidFill>
                  <a:srgbClr val="006500"/>
                </a:solidFill>
                <a:latin typeface="Calibri"/>
                <a:cs typeface="Calibri"/>
              </a:rPr>
              <a:t>us</a:t>
            </a:r>
            <a:r>
              <a:rPr sz="1600" i="1" dirty="0">
                <a:solidFill>
                  <a:srgbClr val="006500"/>
                </a:solidFill>
                <a:latin typeface="Calibri"/>
                <a:cs typeface="Calibri"/>
              </a:rPr>
              <a:t>e </a:t>
            </a:r>
            <a:r>
              <a:rPr sz="1600" i="1" spc="-5" dirty="0">
                <a:solidFill>
                  <a:srgbClr val="006500"/>
                </a:solidFill>
                <a:latin typeface="Calibri"/>
                <a:cs typeface="Calibri"/>
              </a:rPr>
              <a:t>strin</a:t>
            </a:r>
            <a:r>
              <a:rPr sz="1600" i="1" dirty="0">
                <a:solidFill>
                  <a:srgbClr val="006500"/>
                </a:solidFill>
                <a:latin typeface="Calibri"/>
                <a:cs typeface="Calibri"/>
              </a:rPr>
              <a:t>g </a:t>
            </a:r>
            <a:r>
              <a:rPr sz="1600" i="1" spc="-5" dirty="0">
                <a:solidFill>
                  <a:srgbClr val="006500"/>
                </a:solidFill>
                <a:latin typeface="Calibri"/>
                <a:cs typeface="Calibri"/>
              </a:rPr>
              <a:t>manipulatio</a:t>
            </a:r>
            <a:r>
              <a:rPr sz="1600" i="1" dirty="0">
                <a:solidFill>
                  <a:srgbClr val="006500"/>
                </a:solidFill>
                <a:latin typeface="Calibri"/>
                <a:cs typeface="Calibri"/>
              </a:rPr>
              <a:t>n </a:t>
            </a:r>
            <a:r>
              <a:rPr sz="1600" i="1" spc="-5" dirty="0">
                <a:solidFill>
                  <a:srgbClr val="006500"/>
                </a:solidFill>
                <a:latin typeface="Calibri"/>
                <a:cs typeface="Calibri"/>
              </a:rPr>
              <a:t>function</a:t>
            </a:r>
            <a:r>
              <a:rPr sz="1600" i="1" dirty="0">
                <a:solidFill>
                  <a:srgbClr val="006500"/>
                </a:solidFill>
                <a:latin typeface="Calibri"/>
                <a:cs typeface="Calibri"/>
              </a:rPr>
              <a:t>s</a:t>
            </a:r>
            <a:r>
              <a:rPr sz="1600" i="1" spc="5" dirty="0">
                <a:solidFill>
                  <a:srgbClr val="006500"/>
                </a:solidFill>
                <a:latin typeface="Calibri"/>
                <a:cs typeface="Calibri"/>
              </a:rPr>
              <a:t> </a:t>
            </a:r>
            <a:r>
              <a:rPr sz="1600" i="1" dirty="0">
                <a:solidFill>
                  <a:srgbClr val="006500"/>
                </a:solidFill>
                <a:latin typeface="Calibri"/>
                <a:cs typeface="Calibri"/>
              </a:rPr>
              <a:t>to process </a:t>
            </a:r>
            <a:r>
              <a:rPr sz="1600" i="1" spc="-5" dirty="0">
                <a:solidFill>
                  <a:srgbClr val="006500"/>
                </a:solidFill>
                <a:latin typeface="Calibri"/>
                <a:cs typeface="Calibri"/>
              </a:rPr>
              <a:t>th</a:t>
            </a:r>
            <a:r>
              <a:rPr sz="1600" i="1" dirty="0">
                <a:solidFill>
                  <a:srgbClr val="006500"/>
                </a:solidFill>
                <a:latin typeface="Calibri"/>
                <a:cs typeface="Calibri"/>
              </a:rPr>
              <a:t>e </a:t>
            </a:r>
            <a:r>
              <a:rPr sz="1600" i="1" spc="-5" dirty="0">
                <a:solidFill>
                  <a:srgbClr val="006500"/>
                </a:solidFill>
                <a:latin typeface="Calibri"/>
                <a:cs typeface="Calibri"/>
              </a:rPr>
              <a:t>line</a:t>
            </a:r>
            <a:endParaRPr sz="1600" dirty="0">
              <a:latin typeface="Calibri"/>
              <a:cs typeface="Calibri"/>
            </a:endParaRPr>
          </a:p>
          <a:p>
            <a:pPr marL="12700">
              <a:lnSpc>
                <a:spcPct val="100000"/>
              </a:lnSpc>
              <a:spcBef>
                <a:spcPts val="25"/>
              </a:spcBef>
            </a:pPr>
            <a:r>
              <a:rPr sz="1800" dirty="0">
                <a:latin typeface="Courier New"/>
                <a:cs typeface="Courier New"/>
              </a:rPr>
              <a:t>}</a:t>
            </a:r>
          </a:p>
        </p:txBody>
      </p:sp>
      <p:sp>
        <p:nvSpPr>
          <p:cNvPr id="6" name="object 6"/>
          <p:cNvSpPr txBox="1"/>
          <p:nvPr/>
        </p:nvSpPr>
        <p:spPr>
          <a:xfrm>
            <a:off x="4994281" y="4354131"/>
            <a:ext cx="3234055" cy="229235"/>
          </a:xfrm>
          <a:prstGeom prst="rect">
            <a:avLst/>
          </a:prstGeom>
        </p:spPr>
        <p:txBody>
          <a:bodyPr vert="horz" wrap="square" lIns="0" tIns="0" rIns="0" bIns="0" rtlCol="0">
            <a:spAutoFit/>
          </a:bodyPr>
          <a:lstStyle/>
          <a:p>
            <a:pPr marL="12700">
              <a:lnSpc>
                <a:spcPct val="100000"/>
              </a:lnSpc>
            </a:pPr>
            <a:r>
              <a:rPr sz="1600" i="1" dirty="0">
                <a:solidFill>
                  <a:srgbClr val="00009A"/>
                </a:solidFill>
                <a:latin typeface="Calibri"/>
                <a:cs typeface="Calibri"/>
              </a:rPr>
              <a:t>another overloaded version</a:t>
            </a:r>
            <a:r>
              <a:rPr sz="1600" i="1" spc="-5" dirty="0">
                <a:solidFill>
                  <a:srgbClr val="00009A"/>
                </a:solidFill>
                <a:latin typeface="Calibri"/>
                <a:cs typeface="Calibri"/>
              </a:rPr>
              <a:t> </a:t>
            </a:r>
            <a:r>
              <a:rPr sz="1600" i="1" spc="5" dirty="0">
                <a:solidFill>
                  <a:srgbClr val="00009A"/>
                </a:solidFill>
                <a:latin typeface="Calibri"/>
                <a:cs typeface="Calibri"/>
              </a:rPr>
              <a:t>o</a:t>
            </a:r>
            <a:r>
              <a:rPr sz="1600" i="1" dirty="0">
                <a:solidFill>
                  <a:srgbClr val="00009A"/>
                </a:solidFill>
                <a:latin typeface="Calibri"/>
                <a:cs typeface="Calibri"/>
              </a:rPr>
              <a:t>f </a:t>
            </a:r>
            <a:r>
              <a:rPr sz="1600" i="1" spc="-5" dirty="0">
                <a:solidFill>
                  <a:srgbClr val="00009A"/>
                </a:solidFill>
                <a:latin typeface="Calibri"/>
                <a:cs typeface="Calibri"/>
              </a:rPr>
              <a:t>getline()</a:t>
            </a:r>
            <a:endParaRPr sz="1600" dirty="0">
              <a:latin typeface="Calibri"/>
              <a:cs typeface="Calibri"/>
            </a:endParaRPr>
          </a:p>
        </p:txBody>
      </p:sp>
      <p:sp>
        <p:nvSpPr>
          <p:cNvPr id="7" name="object 7"/>
          <p:cNvSpPr/>
          <p:nvPr/>
        </p:nvSpPr>
        <p:spPr>
          <a:xfrm>
            <a:off x="3617861" y="4616196"/>
            <a:ext cx="1662430" cy="474345"/>
          </a:xfrm>
          <a:custGeom>
            <a:avLst/>
            <a:gdLst/>
            <a:ahLst/>
            <a:cxnLst/>
            <a:rect l="l" t="t" r="r" b="b"/>
            <a:pathLst>
              <a:path w="1662429" h="474345">
                <a:moveTo>
                  <a:pt x="1661922" y="6857"/>
                </a:moveTo>
                <a:lnTo>
                  <a:pt x="1661922" y="3809"/>
                </a:lnTo>
                <a:lnTo>
                  <a:pt x="1659636" y="761"/>
                </a:lnTo>
                <a:lnTo>
                  <a:pt x="1656588" y="0"/>
                </a:lnTo>
                <a:lnTo>
                  <a:pt x="1637538" y="5333"/>
                </a:lnTo>
                <a:lnTo>
                  <a:pt x="1635252" y="7619"/>
                </a:lnTo>
                <a:lnTo>
                  <a:pt x="1634490" y="10667"/>
                </a:lnTo>
                <a:lnTo>
                  <a:pt x="1636776" y="13715"/>
                </a:lnTo>
                <a:lnTo>
                  <a:pt x="1640586" y="14477"/>
                </a:lnTo>
                <a:lnTo>
                  <a:pt x="1658874" y="9143"/>
                </a:lnTo>
                <a:lnTo>
                  <a:pt x="1661922" y="6857"/>
                </a:lnTo>
                <a:close/>
              </a:path>
              <a:path w="1662429" h="474345">
                <a:moveTo>
                  <a:pt x="1625346" y="13715"/>
                </a:moveTo>
                <a:lnTo>
                  <a:pt x="1623060" y="10667"/>
                </a:lnTo>
                <a:lnTo>
                  <a:pt x="1619250" y="9905"/>
                </a:lnTo>
                <a:lnTo>
                  <a:pt x="1600962" y="15239"/>
                </a:lnTo>
                <a:lnTo>
                  <a:pt x="1597914" y="17525"/>
                </a:lnTo>
                <a:lnTo>
                  <a:pt x="1597914" y="21335"/>
                </a:lnTo>
                <a:lnTo>
                  <a:pt x="1600200" y="23621"/>
                </a:lnTo>
                <a:lnTo>
                  <a:pt x="1604010" y="24383"/>
                </a:lnTo>
                <a:lnTo>
                  <a:pt x="1622298" y="19049"/>
                </a:lnTo>
                <a:lnTo>
                  <a:pt x="1624584" y="17525"/>
                </a:lnTo>
                <a:lnTo>
                  <a:pt x="1625346" y="13715"/>
                </a:lnTo>
                <a:close/>
              </a:path>
              <a:path w="1662429" h="474345">
                <a:moveTo>
                  <a:pt x="1588770" y="23621"/>
                </a:moveTo>
                <a:lnTo>
                  <a:pt x="1586484" y="20573"/>
                </a:lnTo>
                <a:lnTo>
                  <a:pt x="1582674" y="20573"/>
                </a:lnTo>
                <a:lnTo>
                  <a:pt x="1564386" y="25145"/>
                </a:lnTo>
                <a:lnTo>
                  <a:pt x="1561338" y="27431"/>
                </a:lnTo>
                <a:lnTo>
                  <a:pt x="1561338" y="31241"/>
                </a:lnTo>
                <a:lnTo>
                  <a:pt x="1563624" y="34289"/>
                </a:lnTo>
                <a:lnTo>
                  <a:pt x="1566672" y="34289"/>
                </a:lnTo>
                <a:lnTo>
                  <a:pt x="1584960" y="29717"/>
                </a:lnTo>
                <a:lnTo>
                  <a:pt x="1588008" y="27431"/>
                </a:lnTo>
                <a:lnTo>
                  <a:pt x="1588770" y="23621"/>
                </a:lnTo>
                <a:close/>
              </a:path>
              <a:path w="1662429" h="474345">
                <a:moveTo>
                  <a:pt x="1552194" y="33527"/>
                </a:moveTo>
                <a:lnTo>
                  <a:pt x="1549908" y="30479"/>
                </a:lnTo>
                <a:lnTo>
                  <a:pt x="1546098" y="30479"/>
                </a:lnTo>
                <a:lnTo>
                  <a:pt x="1527810" y="35051"/>
                </a:lnTo>
                <a:lnTo>
                  <a:pt x="1524762" y="37337"/>
                </a:lnTo>
                <a:lnTo>
                  <a:pt x="1524000" y="41147"/>
                </a:lnTo>
                <a:lnTo>
                  <a:pt x="1526286" y="44195"/>
                </a:lnTo>
                <a:lnTo>
                  <a:pt x="1530096" y="44195"/>
                </a:lnTo>
                <a:lnTo>
                  <a:pt x="1548384" y="39623"/>
                </a:lnTo>
                <a:lnTo>
                  <a:pt x="1551432" y="37337"/>
                </a:lnTo>
                <a:lnTo>
                  <a:pt x="1552194" y="33527"/>
                </a:lnTo>
                <a:close/>
              </a:path>
              <a:path w="1662429" h="474345">
                <a:moveTo>
                  <a:pt x="1514856" y="47243"/>
                </a:moveTo>
                <a:lnTo>
                  <a:pt x="1514856" y="43433"/>
                </a:lnTo>
                <a:lnTo>
                  <a:pt x="1512570" y="40385"/>
                </a:lnTo>
                <a:lnTo>
                  <a:pt x="1509522" y="40385"/>
                </a:lnTo>
                <a:lnTo>
                  <a:pt x="1491234" y="44957"/>
                </a:lnTo>
                <a:lnTo>
                  <a:pt x="1488186" y="47243"/>
                </a:lnTo>
                <a:lnTo>
                  <a:pt x="1487424" y="51053"/>
                </a:lnTo>
                <a:lnTo>
                  <a:pt x="1489710" y="54101"/>
                </a:lnTo>
                <a:lnTo>
                  <a:pt x="1493520" y="54863"/>
                </a:lnTo>
                <a:lnTo>
                  <a:pt x="1511808" y="49529"/>
                </a:lnTo>
                <a:lnTo>
                  <a:pt x="1514856" y="47243"/>
                </a:lnTo>
                <a:close/>
              </a:path>
              <a:path w="1662429" h="474345">
                <a:moveTo>
                  <a:pt x="1478280" y="57149"/>
                </a:moveTo>
                <a:lnTo>
                  <a:pt x="1478280" y="53339"/>
                </a:lnTo>
                <a:lnTo>
                  <a:pt x="1475994" y="51053"/>
                </a:lnTo>
                <a:lnTo>
                  <a:pt x="1472184" y="50291"/>
                </a:lnTo>
                <a:lnTo>
                  <a:pt x="1453896" y="55625"/>
                </a:lnTo>
                <a:lnTo>
                  <a:pt x="1451610" y="57911"/>
                </a:lnTo>
                <a:lnTo>
                  <a:pt x="1450848" y="60959"/>
                </a:lnTo>
                <a:lnTo>
                  <a:pt x="1453134" y="64007"/>
                </a:lnTo>
                <a:lnTo>
                  <a:pt x="1456944" y="64769"/>
                </a:lnTo>
                <a:lnTo>
                  <a:pt x="1475232" y="59435"/>
                </a:lnTo>
                <a:lnTo>
                  <a:pt x="1478280" y="57149"/>
                </a:lnTo>
                <a:close/>
              </a:path>
              <a:path w="1662429" h="474345">
                <a:moveTo>
                  <a:pt x="1441704" y="64007"/>
                </a:moveTo>
                <a:lnTo>
                  <a:pt x="1439418" y="60959"/>
                </a:lnTo>
                <a:lnTo>
                  <a:pt x="1435608" y="60197"/>
                </a:lnTo>
                <a:lnTo>
                  <a:pt x="1417320" y="65531"/>
                </a:lnTo>
                <a:lnTo>
                  <a:pt x="1414272" y="67817"/>
                </a:lnTo>
                <a:lnTo>
                  <a:pt x="1414272" y="70865"/>
                </a:lnTo>
                <a:lnTo>
                  <a:pt x="1416558" y="73913"/>
                </a:lnTo>
                <a:lnTo>
                  <a:pt x="1419606" y="74675"/>
                </a:lnTo>
                <a:lnTo>
                  <a:pt x="1437894" y="69341"/>
                </a:lnTo>
                <a:lnTo>
                  <a:pt x="1440942" y="67055"/>
                </a:lnTo>
                <a:lnTo>
                  <a:pt x="1441704" y="64007"/>
                </a:lnTo>
                <a:close/>
              </a:path>
              <a:path w="1662429" h="474345">
                <a:moveTo>
                  <a:pt x="1405128" y="73913"/>
                </a:moveTo>
                <a:lnTo>
                  <a:pt x="1402842" y="70865"/>
                </a:lnTo>
                <a:lnTo>
                  <a:pt x="1399032" y="70103"/>
                </a:lnTo>
                <a:lnTo>
                  <a:pt x="1380744" y="75437"/>
                </a:lnTo>
                <a:lnTo>
                  <a:pt x="1377696" y="77723"/>
                </a:lnTo>
                <a:lnTo>
                  <a:pt x="1376934" y="81533"/>
                </a:lnTo>
                <a:lnTo>
                  <a:pt x="1379220" y="83819"/>
                </a:lnTo>
                <a:lnTo>
                  <a:pt x="1383030" y="84581"/>
                </a:lnTo>
                <a:lnTo>
                  <a:pt x="1401318" y="79247"/>
                </a:lnTo>
                <a:lnTo>
                  <a:pt x="1404366" y="77723"/>
                </a:lnTo>
                <a:lnTo>
                  <a:pt x="1405128" y="73913"/>
                </a:lnTo>
                <a:close/>
              </a:path>
              <a:path w="1662429" h="474345">
                <a:moveTo>
                  <a:pt x="1367790" y="87629"/>
                </a:moveTo>
                <a:lnTo>
                  <a:pt x="1367790" y="83819"/>
                </a:lnTo>
                <a:lnTo>
                  <a:pt x="1365504" y="80771"/>
                </a:lnTo>
                <a:lnTo>
                  <a:pt x="1362456" y="80771"/>
                </a:lnTo>
                <a:lnTo>
                  <a:pt x="1344168" y="85343"/>
                </a:lnTo>
                <a:lnTo>
                  <a:pt x="1341120" y="87629"/>
                </a:lnTo>
                <a:lnTo>
                  <a:pt x="1340358" y="91439"/>
                </a:lnTo>
                <a:lnTo>
                  <a:pt x="1342644" y="94487"/>
                </a:lnTo>
                <a:lnTo>
                  <a:pt x="1346454" y="94487"/>
                </a:lnTo>
                <a:lnTo>
                  <a:pt x="1364742" y="89915"/>
                </a:lnTo>
                <a:lnTo>
                  <a:pt x="1367790" y="87629"/>
                </a:lnTo>
                <a:close/>
              </a:path>
              <a:path w="1662429" h="474345">
                <a:moveTo>
                  <a:pt x="1331214" y="97535"/>
                </a:moveTo>
                <a:lnTo>
                  <a:pt x="1331214" y="93725"/>
                </a:lnTo>
                <a:lnTo>
                  <a:pt x="1328928" y="90677"/>
                </a:lnTo>
                <a:lnTo>
                  <a:pt x="1325118" y="90677"/>
                </a:lnTo>
                <a:lnTo>
                  <a:pt x="1306830" y="95249"/>
                </a:lnTo>
                <a:lnTo>
                  <a:pt x="1304544" y="97535"/>
                </a:lnTo>
                <a:lnTo>
                  <a:pt x="1303782" y="101345"/>
                </a:lnTo>
                <a:lnTo>
                  <a:pt x="1306068" y="104393"/>
                </a:lnTo>
                <a:lnTo>
                  <a:pt x="1309878" y="104393"/>
                </a:lnTo>
                <a:lnTo>
                  <a:pt x="1328166" y="99821"/>
                </a:lnTo>
                <a:lnTo>
                  <a:pt x="1331214" y="97535"/>
                </a:lnTo>
                <a:close/>
              </a:path>
              <a:path w="1662429" h="474345">
                <a:moveTo>
                  <a:pt x="1294638" y="103631"/>
                </a:moveTo>
                <a:lnTo>
                  <a:pt x="1292352" y="100583"/>
                </a:lnTo>
                <a:lnTo>
                  <a:pt x="1288542" y="100583"/>
                </a:lnTo>
                <a:lnTo>
                  <a:pt x="1270254" y="105155"/>
                </a:lnTo>
                <a:lnTo>
                  <a:pt x="1267206" y="107441"/>
                </a:lnTo>
                <a:lnTo>
                  <a:pt x="1267206" y="111251"/>
                </a:lnTo>
                <a:lnTo>
                  <a:pt x="1269492" y="114299"/>
                </a:lnTo>
                <a:lnTo>
                  <a:pt x="1272540" y="115061"/>
                </a:lnTo>
                <a:lnTo>
                  <a:pt x="1291590" y="109727"/>
                </a:lnTo>
                <a:lnTo>
                  <a:pt x="1293876" y="107441"/>
                </a:lnTo>
                <a:lnTo>
                  <a:pt x="1294638" y="103631"/>
                </a:lnTo>
                <a:close/>
              </a:path>
              <a:path w="1662429" h="474345">
                <a:moveTo>
                  <a:pt x="1258062" y="113537"/>
                </a:moveTo>
                <a:lnTo>
                  <a:pt x="1255776" y="111251"/>
                </a:lnTo>
                <a:lnTo>
                  <a:pt x="1251966" y="110489"/>
                </a:lnTo>
                <a:lnTo>
                  <a:pt x="1233678" y="115823"/>
                </a:lnTo>
                <a:lnTo>
                  <a:pt x="1230630" y="118109"/>
                </a:lnTo>
                <a:lnTo>
                  <a:pt x="1230630" y="121157"/>
                </a:lnTo>
                <a:lnTo>
                  <a:pt x="1232154" y="124205"/>
                </a:lnTo>
                <a:lnTo>
                  <a:pt x="1235964" y="124967"/>
                </a:lnTo>
                <a:lnTo>
                  <a:pt x="1254252" y="119633"/>
                </a:lnTo>
                <a:lnTo>
                  <a:pt x="1257300" y="117347"/>
                </a:lnTo>
                <a:lnTo>
                  <a:pt x="1258062" y="113537"/>
                </a:lnTo>
                <a:close/>
              </a:path>
              <a:path w="1662429" h="474345">
                <a:moveTo>
                  <a:pt x="1220724" y="127253"/>
                </a:moveTo>
                <a:lnTo>
                  <a:pt x="1220724" y="124205"/>
                </a:lnTo>
                <a:lnTo>
                  <a:pt x="1219200" y="121157"/>
                </a:lnTo>
                <a:lnTo>
                  <a:pt x="1215390" y="120395"/>
                </a:lnTo>
                <a:lnTo>
                  <a:pt x="1197102" y="125729"/>
                </a:lnTo>
                <a:lnTo>
                  <a:pt x="1194054" y="128015"/>
                </a:lnTo>
                <a:lnTo>
                  <a:pt x="1193292" y="131063"/>
                </a:lnTo>
                <a:lnTo>
                  <a:pt x="1195578" y="134111"/>
                </a:lnTo>
                <a:lnTo>
                  <a:pt x="1199388" y="134873"/>
                </a:lnTo>
                <a:lnTo>
                  <a:pt x="1217676" y="129539"/>
                </a:lnTo>
                <a:lnTo>
                  <a:pt x="1220724" y="127253"/>
                </a:lnTo>
                <a:close/>
              </a:path>
              <a:path w="1662429" h="474345">
                <a:moveTo>
                  <a:pt x="1184148" y="137921"/>
                </a:moveTo>
                <a:lnTo>
                  <a:pt x="1184148" y="134111"/>
                </a:lnTo>
                <a:lnTo>
                  <a:pt x="1181862" y="131063"/>
                </a:lnTo>
                <a:lnTo>
                  <a:pt x="1178814" y="130301"/>
                </a:lnTo>
                <a:lnTo>
                  <a:pt x="1159764" y="135635"/>
                </a:lnTo>
                <a:lnTo>
                  <a:pt x="1157478" y="137921"/>
                </a:lnTo>
                <a:lnTo>
                  <a:pt x="1156716" y="141731"/>
                </a:lnTo>
                <a:lnTo>
                  <a:pt x="1159002" y="144017"/>
                </a:lnTo>
                <a:lnTo>
                  <a:pt x="1162812" y="144779"/>
                </a:lnTo>
                <a:lnTo>
                  <a:pt x="1181100" y="139445"/>
                </a:lnTo>
                <a:lnTo>
                  <a:pt x="1184148" y="137921"/>
                </a:lnTo>
                <a:close/>
              </a:path>
              <a:path w="1662429" h="474345">
                <a:moveTo>
                  <a:pt x="1147572" y="144017"/>
                </a:moveTo>
                <a:lnTo>
                  <a:pt x="1145286" y="140969"/>
                </a:lnTo>
                <a:lnTo>
                  <a:pt x="1141476" y="140969"/>
                </a:lnTo>
                <a:lnTo>
                  <a:pt x="1123188" y="145541"/>
                </a:lnTo>
                <a:lnTo>
                  <a:pt x="1120140" y="147827"/>
                </a:lnTo>
                <a:lnTo>
                  <a:pt x="1120140" y="151637"/>
                </a:lnTo>
                <a:lnTo>
                  <a:pt x="1122426" y="154685"/>
                </a:lnTo>
                <a:lnTo>
                  <a:pt x="1125474" y="154685"/>
                </a:lnTo>
                <a:lnTo>
                  <a:pt x="1144524" y="150113"/>
                </a:lnTo>
                <a:lnTo>
                  <a:pt x="1146810" y="147827"/>
                </a:lnTo>
                <a:lnTo>
                  <a:pt x="1147572" y="144017"/>
                </a:lnTo>
                <a:close/>
              </a:path>
              <a:path w="1662429" h="474345">
                <a:moveTo>
                  <a:pt x="1110996" y="153923"/>
                </a:moveTo>
                <a:lnTo>
                  <a:pt x="1108710" y="150875"/>
                </a:lnTo>
                <a:lnTo>
                  <a:pt x="1104900" y="150875"/>
                </a:lnTo>
                <a:lnTo>
                  <a:pt x="1086612" y="155447"/>
                </a:lnTo>
                <a:lnTo>
                  <a:pt x="1083564" y="157733"/>
                </a:lnTo>
                <a:lnTo>
                  <a:pt x="1083564" y="161543"/>
                </a:lnTo>
                <a:lnTo>
                  <a:pt x="1085088" y="164591"/>
                </a:lnTo>
                <a:lnTo>
                  <a:pt x="1088898" y="164591"/>
                </a:lnTo>
                <a:lnTo>
                  <a:pt x="1107186" y="160019"/>
                </a:lnTo>
                <a:lnTo>
                  <a:pt x="1110234" y="157733"/>
                </a:lnTo>
                <a:lnTo>
                  <a:pt x="1110996" y="153923"/>
                </a:lnTo>
                <a:close/>
              </a:path>
              <a:path w="1662429" h="474345">
                <a:moveTo>
                  <a:pt x="1074420" y="163829"/>
                </a:moveTo>
                <a:lnTo>
                  <a:pt x="1072134" y="160781"/>
                </a:lnTo>
                <a:lnTo>
                  <a:pt x="1068324" y="160781"/>
                </a:lnTo>
                <a:lnTo>
                  <a:pt x="1050036" y="165353"/>
                </a:lnTo>
                <a:lnTo>
                  <a:pt x="1046988" y="167639"/>
                </a:lnTo>
                <a:lnTo>
                  <a:pt x="1046226" y="171449"/>
                </a:lnTo>
                <a:lnTo>
                  <a:pt x="1048512" y="174497"/>
                </a:lnTo>
                <a:lnTo>
                  <a:pt x="1052322" y="175259"/>
                </a:lnTo>
                <a:lnTo>
                  <a:pt x="1070610" y="169925"/>
                </a:lnTo>
                <a:lnTo>
                  <a:pt x="1073658" y="167639"/>
                </a:lnTo>
                <a:lnTo>
                  <a:pt x="1074420" y="163829"/>
                </a:lnTo>
                <a:close/>
              </a:path>
              <a:path w="1662429" h="474345">
                <a:moveTo>
                  <a:pt x="1037082" y="177545"/>
                </a:moveTo>
                <a:lnTo>
                  <a:pt x="1037082" y="173735"/>
                </a:lnTo>
                <a:lnTo>
                  <a:pt x="1034796" y="171449"/>
                </a:lnTo>
                <a:lnTo>
                  <a:pt x="1031748" y="170687"/>
                </a:lnTo>
                <a:lnTo>
                  <a:pt x="1012698" y="176021"/>
                </a:lnTo>
                <a:lnTo>
                  <a:pt x="1010412" y="178307"/>
                </a:lnTo>
                <a:lnTo>
                  <a:pt x="1009650" y="181355"/>
                </a:lnTo>
                <a:lnTo>
                  <a:pt x="1011936" y="184403"/>
                </a:lnTo>
                <a:lnTo>
                  <a:pt x="1015746" y="185165"/>
                </a:lnTo>
                <a:lnTo>
                  <a:pt x="1034034" y="179831"/>
                </a:lnTo>
                <a:lnTo>
                  <a:pt x="1037082" y="177545"/>
                </a:lnTo>
                <a:close/>
              </a:path>
              <a:path w="1662429" h="474345">
                <a:moveTo>
                  <a:pt x="1000506" y="184403"/>
                </a:moveTo>
                <a:lnTo>
                  <a:pt x="998219" y="181355"/>
                </a:lnTo>
                <a:lnTo>
                  <a:pt x="994410" y="180593"/>
                </a:lnTo>
                <a:lnTo>
                  <a:pt x="976122" y="185927"/>
                </a:lnTo>
                <a:lnTo>
                  <a:pt x="973074" y="188213"/>
                </a:lnTo>
                <a:lnTo>
                  <a:pt x="973074" y="191261"/>
                </a:lnTo>
                <a:lnTo>
                  <a:pt x="975360" y="194309"/>
                </a:lnTo>
                <a:lnTo>
                  <a:pt x="979169" y="195071"/>
                </a:lnTo>
                <a:lnTo>
                  <a:pt x="997458" y="189737"/>
                </a:lnTo>
                <a:lnTo>
                  <a:pt x="999744" y="187451"/>
                </a:lnTo>
                <a:lnTo>
                  <a:pt x="1000506" y="184403"/>
                </a:lnTo>
                <a:close/>
              </a:path>
              <a:path w="1662429" h="474345">
                <a:moveTo>
                  <a:pt x="963930" y="194309"/>
                </a:moveTo>
                <a:lnTo>
                  <a:pt x="961644" y="191261"/>
                </a:lnTo>
                <a:lnTo>
                  <a:pt x="957834" y="190499"/>
                </a:lnTo>
                <a:lnTo>
                  <a:pt x="939546" y="195833"/>
                </a:lnTo>
                <a:lnTo>
                  <a:pt x="936498" y="198119"/>
                </a:lnTo>
                <a:lnTo>
                  <a:pt x="936498" y="201929"/>
                </a:lnTo>
                <a:lnTo>
                  <a:pt x="938784" y="204215"/>
                </a:lnTo>
                <a:lnTo>
                  <a:pt x="941832" y="204977"/>
                </a:lnTo>
                <a:lnTo>
                  <a:pt x="960119" y="199643"/>
                </a:lnTo>
                <a:lnTo>
                  <a:pt x="963168" y="198119"/>
                </a:lnTo>
                <a:lnTo>
                  <a:pt x="963930" y="194309"/>
                </a:lnTo>
                <a:close/>
              </a:path>
              <a:path w="1662429" h="474345">
                <a:moveTo>
                  <a:pt x="927354" y="204215"/>
                </a:moveTo>
                <a:lnTo>
                  <a:pt x="925068" y="201167"/>
                </a:lnTo>
                <a:lnTo>
                  <a:pt x="921258" y="201167"/>
                </a:lnTo>
                <a:lnTo>
                  <a:pt x="902969" y="205739"/>
                </a:lnTo>
                <a:lnTo>
                  <a:pt x="899922" y="208025"/>
                </a:lnTo>
                <a:lnTo>
                  <a:pt x="899160" y="211835"/>
                </a:lnTo>
                <a:lnTo>
                  <a:pt x="901446" y="214883"/>
                </a:lnTo>
                <a:lnTo>
                  <a:pt x="905256" y="214883"/>
                </a:lnTo>
                <a:lnTo>
                  <a:pt x="923544" y="210311"/>
                </a:lnTo>
                <a:lnTo>
                  <a:pt x="926592" y="208025"/>
                </a:lnTo>
                <a:lnTo>
                  <a:pt x="927354" y="204215"/>
                </a:lnTo>
                <a:close/>
              </a:path>
              <a:path w="1662429" h="474345">
                <a:moveTo>
                  <a:pt x="890016" y="217931"/>
                </a:moveTo>
                <a:lnTo>
                  <a:pt x="890016" y="214121"/>
                </a:lnTo>
                <a:lnTo>
                  <a:pt x="887730" y="211073"/>
                </a:lnTo>
                <a:lnTo>
                  <a:pt x="884682" y="211073"/>
                </a:lnTo>
                <a:lnTo>
                  <a:pt x="866394" y="215645"/>
                </a:lnTo>
                <a:lnTo>
                  <a:pt x="863346" y="217931"/>
                </a:lnTo>
                <a:lnTo>
                  <a:pt x="862584" y="221741"/>
                </a:lnTo>
                <a:lnTo>
                  <a:pt x="864869" y="224789"/>
                </a:lnTo>
                <a:lnTo>
                  <a:pt x="868680" y="224789"/>
                </a:lnTo>
                <a:lnTo>
                  <a:pt x="886968" y="220217"/>
                </a:lnTo>
                <a:lnTo>
                  <a:pt x="890016" y="217931"/>
                </a:lnTo>
                <a:close/>
              </a:path>
              <a:path w="1662429" h="474345">
                <a:moveTo>
                  <a:pt x="853440" y="227837"/>
                </a:moveTo>
                <a:lnTo>
                  <a:pt x="853440" y="224027"/>
                </a:lnTo>
                <a:lnTo>
                  <a:pt x="851154" y="220979"/>
                </a:lnTo>
                <a:lnTo>
                  <a:pt x="847344" y="220979"/>
                </a:lnTo>
                <a:lnTo>
                  <a:pt x="829056" y="225551"/>
                </a:lnTo>
                <a:lnTo>
                  <a:pt x="826770" y="227837"/>
                </a:lnTo>
                <a:lnTo>
                  <a:pt x="826008" y="231647"/>
                </a:lnTo>
                <a:lnTo>
                  <a:pt x="828294" y="234695"/>
                </a:lnTo>
                <a:lnTo>
                  <a:pt x="832104" y="235457"/>
                </a:lnTo>
                <a:lnTo>
                  <a:pt x="850392" y="230123"/>
                </a:lnTo>
                <a:lnTo>
                  <a:pt x="853440" y="227837"/>
                </a:lnTo>
                <a:close/>
              </a:path>
              <a:path w="1662429" h="474345">
                <a:moveTo>
                  <a:pt x="816864" y="233933"/>
                </a:moveTo>
                <a:lnTo>
                  <a:pt x="814578" y="231647"/>
                </a:lnTo>
                <a:lnTo>
                  <a:pt x="810768" y="230885"/>
                </a:lnTo>
                <a:lnTo>
                  <a:pt x="792480" y="236219"/>
                </a:lnTo>
                <a:lnTo>
                  <a:pt x="789432" y="238505"/>
                </a:lnTo>
                <a:lnTo>
                  <a:pt x="789432" y="241553"/>
                </a:lnTo>
                <a:lnTo>
                  <a:pt x="791718" y="244601"/>
                </a:lnTo>
                <a:lnTo>
                  <a:pt x="794766" y="245363"/>
                </a:lnTo>
                <a:lnTo>
                  <a:pt x="813054" y="240029"/>
                </a:lnTo>
                <a:lnTo>
                  <a:pt x="816102" y="237743"/>
                </a:lnTo>
                <a:lnTo>
                  <a:pt x="816864" y="233933"/>
                </a:lnTo>
                <a:close/>
              </a:path>
              <a:path w="1662429" h="474345">
                <a:moveTo>
                  <a:pt x="780288" y="244601"/>
                </a:moveTo>
                <a:lnTo>
                  <a:pt x="778002" y="241553"/>
                </a:lnTo>
                <a:lnTo>
                  <a:pt x="774192" y="240791"/>
                </a:lnTo>
                <a:lnTo>
                  <a:pt x="755904" y="246125"/>
                </a:lnTo>
                <a:lnTo>
                  <a:pt x="752856" y="248411"/>
                </a:lnTo>
                <a:lnTo>
                  <a:pt x="752094" y="251459"/>
                </a:lnTo>
                <a:lnTo>
                  <a:pt x="754380" y="254507"/>
                </a:lnTo>
                <a:lnTo>
                  <a:pt x="758190" y="255269"/>
                </a:lnTo>
                <a:lnTo>
                  <a:pt x="776478" y="249935"/>
                </a:lnTo>
                <a:lnTo>
                  <a:pt x="779526" y="247649"/>
                </a:lnTo>
                <a:lnTo>
                  <a:pt x="780288" y="244601"/>
                </a:lnTo>
                <a:close/>
              </a:path>
              <a:path w="1662429" h="474345">
                <a:moveTo>
                  <a:pt x="742950" y="258317"/>
                </a:moveTo>
                <a:lnTo>
                  <a:pt x="742950" y="254507"/>
                </a:lnTo>
                <a:lnTo>
                  <a:pt x="740664" y="251459"/>
                </a:lnTo>
                <a:lnTo>
                  <a:pt x="737616" y="250697"/>
                </a:lnTo>
                <a:lnTo>
                  <a:pt x="719328" y="256031"/>
                </a:lnTo>
                <a:lnTo>
                  <a:pt x="716280" y="258317"/>
                </a:lnTo>
                <a:lnTo>
                  <a:pt x="715518" y="262127"/>
                </a:lnTo>
                <a:lnTo>
                  <a:pt x="717804" y="264413"/>
                </a:lnTo>
                <a:lnTo>
                  <a:pt x="721614" y="265175"/>
                </a:lnTo>
                <a:lnTo>
                  <a:pt x="739902" y="259841"/>
                </a:lnTo>
                <a:lnTo>
                  <a:pt x="742950" y="258317"/>
                </a:lnTo>
                <a:close/>
              </a:path>
              <a:path w="1662429" h="474345">
                <a:moveTo>
                  <a:pt x="706374" y="268223"/>
                </a:moveTo>
                <a:lnTo>
                  <a:pt x="706374" y="264413"/>
                </a:lnTo>
                <a:lnTo>
                  <a:pt x="704088" y="261365"/>
                </a:lnTo>
                <a:lnTo>
                  <a:pt x="700278" y="261365"/>
                </a:lnTo>
                <a:lnTo>
                  <a:pt x="681990" y="265937"/>
                </a:lnTo>
                <a:lnTo>
                  <a:pt x="679704" y="268223"/>
                </a:lnTo>
                <a:lnTo>
                  <a:pt x="678942" y="272033"/>
                </a:lnTo>
                <a:lnTo>
                  <a:pt x="681228" y="275081"/>
                </a:lnTo>
                <a:lnTo>
                  <a:pt x="685038" y="275081"/>
                </a:lnTo>
                <a:lnTo>
                  <a:pt x="703326" y="270509"/>
                </a:lnTo>
                <a:lnTo>
                  <a:pt x="706374" y="268223"/>
                </a:lnTo>
                <a:close/>
              </a:path>
              <a:path w="1662429" h="474345">
                <a:moveTo>
                  <a:pt x="669798" y="274319"/>
                </a:moveTo>
                <a:lnTo>
                  <a:pt x="667512" y="271271"/>
                </a:lnTo>
                <a:lnTo>
                  <a:pt x="663702" y="271271"/>
                </a:lnTo>
                <a:lnTo>
                  <a:pt x="645414" y="275843"/>
                </a:lnTo>
                <a:lnTo>
                  <a:pt x="642366" y="278129"/>
                </a:lnTo>
                <a:lnTo>
                  <a:pt x="642366" y="281939"/>
                </a:lnTo>
                <a:lnTo>
                  <a:pt x="644652" y="284987"/>
                </a:lnTo>
                <a:lnTo>
                  <a:pt x="647700" y="284987"/>
                </a:lnTo>
                <a:lnTo>
                  <a:pt x="666750" y="280415"/>
                </a:lnTo>
                <a:lnTo>
                  <a:pt x="669036" y="278129"/>
                </a:lnTo>
                <a:lnTo>
                  <a:pt x="669798" y="274319"/>
                </a:lnTo>
                <a:close/>
              </a:path>
              <a:path w="1662429" h="474345">
                <a:moveTo>
                  <a:pt x="633222" y="284225"/>
                </a:moveTo>
                <a:lnTo>
                  <a:pt x="630936" y="281177"/>
                </a:lnTo>
                <a:lnTo>
                  <a:pt x="627126" y="281177"/>
                </a:lnTo>
                <a:lnTo>
                  <a:pt x="608838" y="285749"/>
                </a:lnTo>
                <a:lnTo>
                  <a:pt x="605790" y="288035"/>
                </a:lnTo>
                <a:lnTo>
                  <a:pt x="605790" y="291845"/>
                </a:lnTo>
                <a:lnTo>
                  <a:pt x="607314" y="294893"/>
                </a:lnTo>
                <a:lnTo>
                  <a:pt x="611124" y="295655"/>
                </a:lnTo>
                <a:lnTo>
                  <a:pt x="629412" y="290321"/>
                </a:lnTo>
                <a:lnTo>
                  <a:pt x="632460" y="288035"/>
                </a:lnTo>
                <a:lnTo>
                  <a:pt x="633222" y="284225"/>
                </a:lnTo>
                <a:close/>
              </a:path>
              <a:path w="1662429" h="474345">
                <a:moveTo>
                  <a:pt x="595884" y="297941"/>
                </a:moveTo>
                <a:lnTo>
                  <a:pt x="595884" y="294131"/>
                </a:lnTo>
                <a:lnTo>
                  <a:pt x="594360" y="291845"/>
                </a:lnTo>
                <a:lnTo>
                  <a:pt x="590550" y="291083"/>
                </a:lnTo>
                <a:lnTo>
                  <a:pt x="572262" y="296417"/>
                </a:lnTo>
                <a:lnTo>
                  <a:pt x="569214" y="298703"/>
                </a:lnTo>
                <a:lnTo>
                  <a:pt x="568452" y="301751"/>
                </a:lnTo>
                <a:lnTo>
                  <a:pt x="570738" y="304799"/>
                </a:lnTo>
                <a:lnTo>
                  <a:pt x="574548" y="305561"/>
                </a:lnTo>
                <a:lnTo>
                  <a:pt x="592836" y="300227"/>
                </a:lnTo>
                <a:lnTo>
                  <a:pt x="595884" y="297941"/>
                </a:lnTo>
                <a:close/>
              </a:path>
              <a:path w="1662429" h="474345">
                <a:moveTo>
                  <a:pt x="559308" y="307847"/>
                </a:moveTo>
                <a:lnTo>
                  <a:pt x="559308" y="304799"/>
                </a:lnTo>
                <a:lnTo>
                  <a:pt x="557022" y="301751"/>
                </a:lnTo>
                <a:lnTo>
                  <a:pt x="553974" y="300989"/>
                </a:lnTo>
                <a:lnTo>
                  <a:pt x="534924" y="306323"/>
                </a:lnTo>
                <a:lnTo>
                  <a:pt x="532638" y="308609"/>
                </a:lnTo>
                <a:lnTo>
                  <a:pt x="531876" y="311657"/>
                </a:lnTo>
                <a:lnTo>
                  <a:pt x="534162" y="314705"/>
                </a:lnTo>
                <a:lnTo>
                  <a:pt x="537972" y="315467"/>
                </a:lnTo>
                <a:lnTo>
                  <a:pt x="556260" y="310133"/>
                </a:lnTo>
                <a:lnTo>
                  <a:pt x="559308" y="307847"/>
                </a:lnTo>
                <a:close/>
              </a:path>
              <a:path w="1662429" h="474345">
                <a:moveTo>
                  <a:pt x="522732" y="314705"/>
                </a:moveTo>
                <a:lnTo>
                  <a:pt x="520446" y="311657"/>
                </a:lnTo>
                <a:lnTo>
                  <a:pt x="516636" y="310895"/>
                </a:lnTo>
                <a:lnTo>
                  <a:pt x="498348" y="316229"/>
                </a:lnTo>
                <a:lnTo>
                  <a:pt x="495300" y="318515"/>
                </a:lnTo>
                <a:lnTo>
                  <a:pt x="495300" y="322325"/>
                </a:lnTo>
                <a:lnTo>
                  <a:pt x="497586" y="324611"/>
                </a:lnTo>
                <a:lnTo>
                  <a:pt x="500634" y="325373"/>
                </a:lnTo>
                <a:lnTo>
                  <a:pt x="519684" y="320039"/>
                </a:lnTo>
                <a:lnTo>
                  <a:pt x="521970" y="318515"/>
                </a:lnTo>
                <a:lnTo>
                  <a:pt x="522732" y="314705"/>
                </a:lnTo>
                <a:close/>
              </a:path>
              <a:path w="1662429" h="474345">
                <a:moveTo>
                  <a:pt x="486156" y="324611"/>
                </a:moveTo>
                <a:lnTo>
                  <a:pt x="483870" y="321563"/>
                </a:lnTo>
                <a:lnTo>
                  <a:pt x="480060" y="321563"/>
                </a:lnTo>
                <a:lnTo>
                  <a:pt x="461772" y="326135"/>
                </a:lnTo>
                <a:lnTo>
                  <a:pt x="458724" y="328421"/>
                </a:lnTo>
                <a:lnTo>
                  <a:pt x="458724" y="332231"/>
                </a:lnTo>
                <a:lnTo>
                  <a:pt x="460248" y="335279"/>
                </a:lnTo>
                <a:lnTo>
                  <a:pt x="464058" y="335279"/>
                </a:lnTo>
                <a:lnTo>
                  <a:pt x="482346" y="330707"/>
                </a:lnTo>
                <a:lnTo>
                  <a:pt x="485394" y="328421"/>
                </a:lnTo>
                <a:lnTo>
                  <a:pt x="486156" y="324611"/>
                </a:lnTo>
                <a:close/>
              </a:path>
              <a:path w="1662429" h="474345">
                <a:moveTo>
                  <a:pt x="449580" y="334517"/>
                </a:moveTo>
                <a:lnTo>
                  <a:pt x="447294" y="331469"/>
                </a:lnTo>
                <a:lnTo>
                  <a:pt x="443484" y="331469"/>
                </a:lnTo>
                <a:lnTo>
                  <a:pt x="425196" y="336041"/>
                </a:lnTo>
                <a:lnTo>
                  <a:pt x="422148" y="338327"/>
                </a:lnTo>
                <a:lnTo>
                  <a:pt x="421386" y="342137"/>
                </a:lnTo>
                <a:lnTo>
                  <a:pt x="423672" y="345185"/>
                </a:lnTo>
                <a:lnTo>
                  <a:pt x="427482" y="345185"/>
                </a:lnTo>
                <a:lnTo>
                  <a:pt x="445770" y="340613"/>
                </a:lnTo>
                <a:lnTo>
                  <a:pt x="448818" y="338327"/>
                </a:lnTo>
                <a:lnTo>
                  <a:pt x="449580" y="334517"/>
                </a:lnTo>
                <a:close/>
              </a:path>
              <a:path w="1662429" h="474345">
                <a:moveTo>
                  <a:pt x="412242" y="348233"/>
                </a:moveTo>
                <a:lnTo>
                  <a:pt x="412242" y="344423"/>
                </a:lnTo>
                <a:lnTo>
                  <a:pt x="409956" y="341375"/>
                </a:lnTo>
                <a:lnTo>
                  <a:pt x="406908" y="341375"/>
                </a:lnTo>
                <a:lnTo>
                  <a:pt x="387858" y="345947"/>
                </a:lnTo>
                <a:lnTo>
                  <a:pt x="385572" y="348233"/>
                </a:lnTo>
                <a:lnTo>
                  <a:pt x="384810" y="352043"/>
                </a:lnTo>
                <a:lnTo>
                  <a:pt x="387096" y="355091"/>
                </a:lnTo>
                <a:lnTo>
                  <a:pt x="390906" y="355853"/>
                </a:lnTo>
                <a:lnTo>
                  <a:pt x="409194" y="350519"/>
                </a:lnTo>
                <a:lnTo>
                  <a:pt x="412242" y="348233"/>
                </a:lnTo>
                <a:close/>
              </a:path>
              <a:path w="1662429" h="474345">
                <a:moveTo>
                  <a:pt x="375666" y="354329"/>
                </a:moveTo>
                <a:lnTo>
                  <a:pt x="373380" y="352043"/>
                </a:lnTo>
                <a:lnTo>
                  <a:pt x="369570" y="351281"/>
                </a:lnTo>
                <a:lnTo>
                  <a:pt x="351282" y="356615"/>
                </a:lnTo>
                <a:lnTo>
                  <a:pt x="348234" y="358901"/>
                </a:lnTo>
                <a:lnTo>
                  <a:pt x="348234" y="361949"/>
                </a:lnTo>
                <a:lnTo>
                  <a:pt x="350520" y="364997"/>
                </a:lnTo>
                <a:lnTo>
                  <a:pt x="354330" y="365759"/>
                </a:lnTo>
                <a:lnTo>
                  <a:pt x="372618" y="360425"/>
                </a:lnTo>
                <a:lnTo>
                  <a:pt x="374904" y="358139"/>
                </a:lnTo>
                <a:lnTo>
                  <a:pt x="375666" y="354329"/>
                </a:lnTo>
                <a:close/>
              </a:path>
              <a:path w="1662429" h="474345">
                <a:moveTo>
                  <a:pt x="339090" y="364997"/>
                </a:moveTo>
                <a:lnTo>
                  <a:pt x="336804" y="361949"/>
                </a:lnTo>
                <a:lnTo>
                  <a:pt x="332994" y="361187"/>
                </a:lnTo>
                <a:lnTo>
                  <a:pt x="314706" y="366521"/>
                </a:lnTo>
                <a:lnTo>
                  <a:pt x="311658" y="368807"/>
                </a:lnTo>
                <a:lnTo>
                  <a:pt x="311658" y="372617"/>
                </a:lnTo>
                <a:lnTo>
                  <a:pt x="313944" y="374903"/>
                </a:lnTo>
                <a:lnTo>
                  <a:pt x="316992" y="375665"/>
                </a:lnTo>
                <a:lnTo>
                  <a:pt x="335280" y="370331"/>
                </a:lnTo>
                <a:lnTo>
                  <a:pt x="338328" y="368045"/>
                </a:lnTo>
                <a:lnTo>
                  <a:pt x="339090" y="364997"/>
                </a:lnTo>
                <a:close/>
              </a:path>
              <a:path w="1662429" h="474345">
                <a:moveTo>
                  <a:pt x="302514" y="374903"/>
                </a:moveTo>
                <a:lnTo>
                  <a:pt x="300228" y="371855"/>
                </a:lnTo>
                <a:lnTo>
                  <a:pt x="296418" y="371093"/>
                </a:lnTo>
                <a:lnTo>
                  <a:pt x="278130" y="376427"/>
                </a:lnTo>
                <a:lnTo>
                  <a:pt x="275082" y="378713"/>
                </a:lnTo>
                <a:lnTo>
                  <a:pt x="274320" y="382523"/>
                </a:lnTo>
                <a:lnTo>
                  <a:pt x="276606" y="384809"/>
                </a:lnTo>
                <a:lnTo>
                  <a:pt x="280416" y="385571"/>
                </a:lnTo>
                <a:lnTo>
                  <a:pt x="298704" y="380237"/>
                </a:lnTo>
                <a:lnTo>
                  <a:pt x="301752" y="378713"/>
                </a:lnTo>
                <a:lnTo>
                  <a:pt x="302514" y="374903"/>
                </a:lnTo>
                <a:close/>
              </a:path>
              <a:path w="1662429" h="474345">
                <a:moveTo>
                  <a:pt x="265176" y="388619"/>
                </a:moveTo>
                <a:lnTo>
                  <a:pt x="265176" y="384809"/>
                </a:lnTo>
                <a:lnTo>
                  <a:pt x="262890" y="381761"/>
                </a:lnTo>
                <a:lnTo>
                  <a:pt x="259842" y="381761"/>
                </a:lnTo>
                <a:lnTo>
                  <a:pt x="241554" y="386333"/>
                </a:lnTo>
                <a:lnTo>
                  <a:pt x="238506" y="388619"/>
                </a:lnTo>
                <a:lnTo>
                  <a:pt x="237744" y="392429"/>
                </a:lnTo>
                <a:lnTo>
                  <a:pt x="240030" y="395477"/>
                </a:lnTo>
                <a:lnTo>
                  <a:pt x="243840" y="395477"/>
                </a:lnTo>
                <a:lnTo>
                  <a:pt x="262128" y="390905"/>
                </a:lnTo>
                <a:lnTo>
                  <a:pt x="265176" y="388619"/>
                </a:lnTo>
                <a:close/>
              </a:path>
              <a:path w="1662429" h="474345">
                <a:moveTo>
                  <a:pt x="228600" y="398525"/>
                </a:moveTo>
                <a:lnTo>
                  <a:pt x="228600" y="394715"/>
                </a:lnTo>
                <a:lnTo>
                  <a:pt x="226314" y="391667"/>
                </a:lnTo>
                <a:lnTo>
                  <a:pt x="222504" y="391667"/>
                </a:lnTo>
                <a:lnTo>
                  <a:pt x="204215" y="396239"/>
                </a:lnTo>
                <a:lnTo>
                  <a:pt x="201930" y="398525"/>
                </a:lnTo>
                <a:lnTo>
                  <a:pt x="201168" y="402335"/>
                </a:lnTo>
                <a:lnTo>
                  <a:pt x="203454" y="405383"/>
                </a:lnTo>
                <a:lnTo>
                  <a:pt x="207264" y="405383"/>
                </a:lnTo>
                <a:lnTo>
                  <a:pt x="225552" y="400811"/>
                </a:lnTo>
                <a:lnTo>
                  <a:pt x="228600" y="398525"/>
                </a:lnTo>
                <a:close/>
              </a:path>
              <a:path w="1662429" h="474345">
                <a:moveTo>
                  <a:pt x="192024" y="404621"/>
                </a:moveTo>
                <a:lnTo>
                  <a:pt x="189737" y="402335"/>
                </a:lnTo>
                <a:lnTo>
                  <a:pt x="185928" y="401573"/>
                </a:lnTo>
                <a:lnTo>
                  <a:pt x="167640" y="406145"/>
                </a:lnTo>
                <a:lnTo>
                  <a:pt x="164592" y="408431"/>
                </a:lnTo>
                <a:lnTo>
                  <a:pt x="164592" y="412241"/>
                </a:lnTo>
                <a:lnTo>
                  <a:pt x="166878" y="415289"/>
                </a:lnTo>
                <a:lnTo>
                  <a:pt x="169926" y="416051"/>
                </a:lnTo>
                <a:lnTo>
                  <a:pt x="188214" y="410717"/>
                </a:lnTo>
                <a:lnTo>
                  <a:pt x="191262" y="408431"/>
                </a:lnTo>
                <a:lnTo>
                  <a:pt x="192024" y="404621"/>
                </a:lnTo>
                <a:close/>
              </a:path>
              <a:path w="1662429" h="474345">
                <a:moveTo>
                  <a:pt x="155448" y="414527"/>
                </a:moveTo>
                <a:lnTo>
                  <a:pt x="153162" y="412241"/>
                </a:lnTo>
                <a:lnTo>
                  <a:pt x="149352" y="411479"/>
                </a:lnTo>
                <a:lnTo>
                  <a:pt x="131064" y="416813"/>
                </a:lnTo>
                <a:lnTo>
                  <a:pt x="128015" y="419099"/>
                </a:lnTo>
                <a:lnTo>
                  <a:pt x="127254" y="422147"/>
                </a:lnTo>
                <a:lnTo>
                  <a:pt x="129540" y="425195"/>
                </a:lnTo>
                <a:lnTo>
                  <a:pt x="133350" y="425957"/>
                </a:lnTo>
                <a:lnTo>
                  <a:pt x="151637" y="420623"/>
                </a:lnTo>
                <a:lnTo>
                  <a:pt x="154686" y="418337"/>
                </a:lnTo>
                <a:lnTo>
                  <a:pt x="155448" y="414527"/>
                </a:lnTo>
                <a:close/>
              </a:path>
              <a:path w="1662429" h="474345">
                <a:moveTo>
                  <a:pt x="118110" y="428243"/>
                </a:moveTo>
                <a:lnTo>
                  <a:pt x="118110" y="425195"/>
                </a:lnTo>
                <a:lnTo>
                  <a:pt x="115824" y="422147"/>
                </a:lnTo>
                <a:lnTo>
                  <a:pt x="112776" y="421385"/>
                </a:lnTo>
                <a:lnTo>
                  <a:pt x="94487" y="426719"/>
                </a:lnTo>
                <a:lnTo>
                  <a:pt x="91440" y="429005"/>
                </a:lnTo>
                <a:lnTo>
                  <a:pt x="90678" y="432815"/>
                </a:lnTo>
                <a:lnTo>
                  <a:pt x="92964" y="435101"/>
                </a:lnTo>
                <a:lnTo>
                  <a:pt x="96774" y="435863"/>
                </a:lnTo>
                <a:lnTo>
                  <a:pt x="115062" y="430529"/>
                </a:lnTo>
                <a:lnTo>
                  <a:pt x="118110" y="428243"/>
                </a:lnTo>
                <a:close/>
              </a:path>
              <a:path w="1662429" h="474345">
                <a:moveTo>
                  <a:pt x="72609" y="432140"/>
                </a:moveTo>
                <a:lnTo>
                  <a:pt x="64008" y="400049"/>
                </a:lnTo>
                <a:lnTo>
                  <a:pt x="0" y="457199"/>
                </a:lnTo>
                <a:lnTo>
                  <a:pt x="57150" y="468629"/>
                </a:lnTo>
                <a:lnTo>
                  <a:pt x="57150" y="438149"/>
                </a:lnTo>
                <a:lnTo>
                  <a:pt x="60198" y="435863"/>
                </a:lnTo>
                <a:lnTo>
                  <a:pt x="72609" y="432140"/>
                </a:lnTo>
                <a:close/>
              </a:path>
              <a:path w="1662429" h="474345">
                <a:moveTo>
                  <a:pt x="75092" y="441405"/>
                </a:moveTo>
                <a:lnTo>
                  <a:pt x="72609" y="432140"/>
                </a:lnTo>
                <a:lnTo>
                  <a:pt x="60198" y="435863"/>
                </a:lnTo>
                <a:lnTo>
                  <a:pt x="57150" y="438149"/>
                </a:lnTo>
                <a:lnTo>
                  <a:pt x="57150" y="441959"/>
                </a:lnTo>
                <a:lnTo>
                  <a:pt x="59436" y="444245"/>
                </a:lnTo>
                <a:lnTo>
                  <a:pt x="62484" y="445007"/>
                </a:lnTo>
                <a:lnTo>
                  <a:pt x="75092" y="441405"/>
                </a:lnTo>
                <a:close/>
              </a:path>
              <a:path w="1662429" h="474345">
                <a:moveTo>
                  <a:pt x="83820" y="473963"/>
                </a:moveTo>
                <a:lnTo>
                  <a:pt x="75092" y="441405"/>
                </a:lnTo>
                <a:lnTo>
                  <a:pt x="62484" y="445007"/>
                </a:lnTo>
                <a:lnTo>
                  <a:pt x="59436" y="444245"/>
                </a:lnTo>
                <a:lnTo>
                  <a:pt x="57150" y="441959"/>
                </a:lnTo>
                <a:lnTo>
                  <a:pt x="57150" y="468629"/>
                </a:lnTo>
                <a:lnTo>
                  <a:pt x="83820" y="473963"/>
                </a:lnTo>
                <a:close/>
              </a:path>
              <a:path w="1662429" h="474345">
                <a:moveTo>
                  <a:pt x="81534" y="438911"/>
                </a:moveTo>
                <a:lnTo>
                  <a:pt x="81534" y="435101"/>
                </a:lnTo>
                <a:lnTo>
                  <a:pt x="79248" y="432053"/>
                </a:lnTo>
                <a:lnTo>
                  <a:pt x="75437" y="431291"/>
                </a:lnTo>
                <a:lnTo>
                  <a:pt x="72609" y="432140"/>
                </a:lnTo>
                <a:lnTo>
                  <a:pt x="75092" y="441405"/>
                </a:lnTo>
                <a:lnTo>
                  <a:pt x="78486" y="440435"/>
                </a:lnTo>
                <a:lnTo>
                  <a:pt x="81534" y="438911"/>
                </a:lnTo>
                <a:close/>
              </a:path>
            </a:pathLst>
          </a:custGeom>
          <a:solidFill>
            <a:srgbClr val="4A7EBB"/>
          </a:solidFill>
        </p:spPr>
        <p:txBody>
          <a:bodyPr wrap="square" lIns="0" tIns="0" rIns="0" bIns="0" rtlCol="0"/>
          <a:lstStyle/>
          <a:p>
            <a:endParaRPr/>
          </a:p>
        </p:txBody>
      </p:sp>
      <p:sp>
        <p:nvSpPr>
          <p:cNvPr id="8" name="TextBox 7">
            <a:extLst>
              <a:ext uri="{FF2B5EF4-FFF2-40B4-BE49-F238E27FC236}">
                <a16:creationId xmlns:a16="http://schemas.microsoft.com/office/drawing/2014/main" id="{2C1917D4-3B0D-46CA-B446-E3A7DF7FB3F6}"/>
              </a:ext>
            </a:extLst>
          </p:cNvPr>
          <p:cNvSpPr txBox="1"/>
          <p:nvPr/>
        </p:nvSpPr>
        <p:spPr>
          <a:xfrm>
            <a:off x="6032500" y="6600825"/>
            <a:ext cx="2852063" cy="584775"/>
          </a:xfrm>
          <a:prstGeom prst="rect">
            <a:avLst/>
          </a:prstGeom>
          <a:noFill/>
        </p:spPr>
        <p:txBody>
          <a:bodyPr wrap="none" rtlCol="0">
            <a:spAutoFit/>
          </a:bodyPr>
          <a:lstStyle/>
          <a:p>
            <a:r>
              <a:rPr lang="en-US" sz="3200" dirty="0"/>
              <a:t>APPENDIX NEXT</a:t>
            </a:r>
          </a:p>
        </p:txBody>
      </p:sp>
    </p:spTree>
    <p:extLst>
      <p:ext uri="{BB962C8B-B14F-4D97-AF65-F5344CB8AC3E}">
        <p14:creationId xmlns:p14="http://schemas.microsoft.com/office/powerpoint/2010/main" val="3983207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1830" y="-5384"/>
            <a:ext cx="6809740" cy="584200"/>
          </a:xfrm>
          <a:prstGeom prst="rect">
            <a:avLst/>
          </a:prstGeom>
        </p:spPr>
        <p:txBody>
          <a:bodyPr vert="horz" wrap="square" lIns="0" tIns="0" rIns="0" bIns="0" rtlCol="0">
            <a:spAutoFit/>
          </a:bodyPr>
          <a:lstStyle/>
          <a:p>
            <a:pPr marL="12700">
              <a:lnSpc>
                <a:spcPct val="100000"/>
              </a:lnSpc>
            </a:pPr>
            <a:r>
              <a:rPr spc="-5" dirty="0"/>
              <a:t>Common Programming Errors</a:t>
            </a:r>
          </a:p>
        </p:txBody>
      </p:sp>
      <p:sp>
        <p:nvSpPr>
          <p:cNvPr id="3" name="object 3"/>
          <p:cNvSpPr txBox="1"/>
          <p:nvPr/>
        </p:nvSpPr>
        <p:spPr>
          <a:xfrm>
            <a:off x="165100" y="1190625"/>
            <a:ext cx="10528300" cy="5454507"/>
          </a:xfrm>
          <a:prstGeom prst="rect">
            <a:avLst/>
          </a:prstGeom>
        </p:spPr>
        <p:txBody>
          <a:bodyPr vert="horz" wrap="square" lIns="0" tIns="0" rIns="0" bIns="0" rtlCol="0">
            <a:spAutoFit/>
          </a:bodyPr>
          <a:lstStyle/>
          <a:p>
            <a:pPr marL="355600" indent="-342900" algn="just">
              <a:lnSpc>
                <a:spcPct val="150000"/>
              </a:lnSpc>
              <a:buSzPct val="116666"/>
              <a:buFont typeface="Arial" panose="020B0604020202020204" pitchFamily="34" charset="0"/>
              <a:buChar char="•"/>
              <a:tabLst>
                <a:tab pos="217804" algn="l"/>
              </a:tabLst>
            </a:pPr>
            <a:r>
              <a:rPr sz="2400" spc="-5" dirty="0">
                <a:latin typeface="Calibri"/>
                <a:cs typeface="Calibri"/>
              </a:rPr>
              <a:t>Header</a:t>
            </a:r>
            <a:r>
              <a:rPr sz="2400" spc="-10" dirty="0">
                <a:latin typeface="Calibri"/>
                <a:cs typeface="Calibri"/>
              </a:rPr>
              <a:t> </a:t>
            </a:r>
            <a:r>
              <a:rPr sz="2400" dirty="0">
                <a:latin typeface="Calibri"/>
                <a:cs typeface="Calibri"/>
              </a:rPr>
              <a:t>file </a:t>
            </a:r>
            <a:r>
              <a:rPr sz="2400" spc="-5" dirty="0">
                <a:latin typeface="Courier New"/>
                <a:cs typeface="Courier New"/>
              </a:rPr>
              <a:t>&lt;fstream</a:t>
            </a:r>
            <a:r>
              <a:rPr sz="2400" dirty="0">
                <a:latin typeface="Courier New"/>
                <a:cs typeface="Courier New"/>
              </a:rPr>
              <a:t>&gt;</a:t>
            </a:r>
            <a:r>
              <a:rPr sz="2400" spc="-905" dirty="0">
                <a:latin typeface="Courier New"/>
                <a:cs typeface="Courier New"/>
              </a:rPr>
              <a:t> </a:t>
            </a:r>
            <a:r>
              <a:rPr sz="2400" dirty="0">
                <a:latin typeface="Calibri"/>
                <a:cs typeface="Calibri"/>
              </a:rPr>
              <a:t>is</a:t>
            </a:r>
            <a:r>
              <a:rPr sz="2400" spc="-10" dirty="0">
                <a:latin typeface="Calibri"/>
                <a:cs typeface="Calibri"/>
              </a:rPr>
              <a:t> </a:t>
            </a:r>
            <a:r>
              <a:rPr sz="2400" spc="-5" dirty="0">
                <a:latin typeface="Calibri"/>
                <a:cs typeface="Calibri"/>
              </a:rPr>
              <a:t>no</a:t>
            </a:r>
            <a:r>
              <a:rPr sz="2400" dirty="0">
                <a:latin typeface="Calibri"/>
                <a:cs typeface="Calibri"/>
              </a:rPr>
              <a:t>t</a:t>
            </a:r>
            <a:r>
              <a:rPr sz="2400" spc="-10" dirty="0">
                <a:latin typeface="Calibri"/>
                <a:cs typeface="Calibri"/>
              </a:rPr>
              <a:t> </a:t>
            </a:r>
            <a:r>
              <a:rPr sz="2400" spc="-5" dirty="0">
                <a:latin typeface="Calibri"/>
                <a:cs typeface="Calibri"/>
              </a:rPr>
              <a:t>included</a:t>
            </a:r>
            <a:endParaRPr sz="2400" dirty="0">
              <a:latin typeface="Calibri"/>
              <a:cs typeface="Calibri"/>
            </a:endParaRPr>
          </a:p>
          <a:p>
            <a:pPr marL="721360" indent="-342900" algn="just">
              <a:lnSpc>
                <a:spcPct val="150000"/>
              </a:lnSpc>
              <a:spcBef>
                <a:spcPts val="545"/>
              </a:spcBef>
              <a:buFont typeface="Wingdings" panose="05000000000000000000" pitchFamily="2" charset="2"/>
              <a:buChar char="Ø"/>
            </a:pPr>
            <a:r>
              <a:rPr sz="2400" spc="-5" dirty="0">
                <a:solidFill>
                  <a:srgbClr val="0000FF"/>
                </a:solidFill>
                <a:latin typeface="Courier New"/>
                <a:cs typeface="Courier New"/>
              </a:rPr>
              <a:t>#includ</a:t>
            </a:r>
            <a:r>
              <a:rPr sz="2400" dirty="0">
                <a:solidFill>
                  <a:srgbClr val="0000FF"/>
                </a:solidFill>
                <a:latin typeface="Courier New"/>
                <a:cs typeface="Courier New"/>
              </a:rPr>
              <a:t>e</a:t>
            </a:r>
            <a:r>
              <a:rPr sz="2400" spc="-5" dirty="0">
                <a:solidFill>
                  <a:srgbClr val="0000FF"/>
                </a:solidFill>
                <a:latin typeface="Courier New"/>
                <a:cs typeface="Courier New"/>
              </a:rPr>
              <a:t> </a:t>
            </a:r>
            <a:r>
              <a:rPr sz="2400" spc="-5" dirty="0">
                <a:latin typeface="Courier New"/>
                <a:cs typeface="Courier New"/>
              </a:rPr>
              <a:t>&lt;fstream&gt;</a:t>
            </a:r>
            <a:endParaRPr sz="2400" dirty="0">
              <a:latin typeface="Courier New"/>
              <a:cs typeface="Courier New"/>
            </a:endParaRPr>
          </a:p>
          <a:p>
            <a:pPr marL="355600" indent="-342900" algn="just">
              <a:lnSpc>
                <a:spcPct val="150000"/>
              </a:lnSpc>
              <a:spcBef>
                <a:spcPts val="695"/>
              </a:spcBef>
              <a:buFont typeface="Arial" panose="020B0604020202020204" pitchFamily="34" charset="0"/>
              <a:buChar char="•"/>
              <a:tabLst>
                <a:tab pos="187960" algn="l"/>
              </a:tabLst>
            </a:pPr>
            <a:r>
              <a:rPr sz="2400" spc="-5" dirty="0">
                <a:latin typeface="Calibri"/>
                <a:cs typeface="Calibri"/>
              </a:rPr>
              <a:t>Fil</a:t>
            </a:r>
            <a:r>
              <a:rPr sz="2400" dirty="0">
                <a:latin typeface="Calibri"/>
                <a:cs typeface="Calibri"/>
              </a:rPr>
              <a:t>e</a:t>
            </a:r>
            <a:r>
              <a:rPr sz="2400" spc="-5" dirty="0">
                <a:latin typeface="Calibri"/>
                <a:cs typeface="Calibri"/>
              </a:rPr>
              <a:t> </a:t>
            </a:r>
            <a:r>
              <a:rPr sz="2400" spc="-10" dirty="0">
                <a:latin typeface="Calibri"/>
                <a:cs typeface="Calibri"/>
              </a:rPr>
              <a:t>strea</a:t>
            </a:r>
            <a:r>
              <a:rPr sz="2400" spc="-5" dirty="0">
                <a:latin typeface="Calibri"/>
                <a:cs typeface="Calibri"/>
              </a:rPr>
              <a:t>m</a:t>
            </a:r>
            <a:r>
              <a:rPr sz="2400" spc="-10" dirty="0">
                <a:latin typeface="Calibri"/>
                <a:cs typeface="Calibri"/>
              </a:rPr>
              <a:t> </a:t>
            </a:r>
            <a:r>
              <a:rPr sz="2400" dirty="0">
                <a:latin typeface="Calibri"/>
                <a:cs typeface="Calibri"/>
              </a:rPr>
              <a:t>is</a:t>
            </a:r>
            <a:r>
              <a:rPr sz="2400" spc="-5" dirty="0">
                <a:latin typeface="Calibri"/>
                <a:cs typeface="Calibri"/>
              </a:rPr>
              <a:t> no</a:t>
            </a:r>
            <a:r>
              <a:rPr sz="2400" dirty="0">
                <a:latin typeface="Calibri"/>
                <a:cs typeface="Calibri"/>
              </a:rPr>
              <a:t>t</a:t>
            </a:r>
            <a:r>
              <a:rPr sz="2400" spc="-10" dirty="0">
                <a:latin typeface="Calibri"/>
                <a:cs typeface="Calibri"/>
              </a:rPr>
              <a:t> </a:t>
            </a:r>
            <a:r>
              <a:rPr sz="2400" dirty="0">
                <a:latin typeface="Calibri"/>
                <a:cs typeface="Calibri"/>
              </a:rPr>
              <a:t>closed</a:t>
            </a:r>
            <a:r>
              <a:rPr sz="2400" spc="-15" dirty="0">
                <a:latin typeface="Calibri"/>
                <a:cs typeface="Calibri"/>
              </a:rPr>
              <a:t> </a:t>
            </a:r>
            <a:r>
              <a:rPr sz="2400" dirty="0">
                <a:latin typeface="Calibri"/>
                <a:cs typeface="Calibri"/>
              </a:rPr>
              <a:t>when</a:t>
            </a:r>
            <a:r>
              <a:rPr sz="2400" spc="-10" dirty="0">
                <a:latin typeface="Calibri"/>
                <a:cs typeface="Calibri"/>
              </a:rPr>
              <a:t> </a:t>
            </a:r>
            <a:r>
              <a:rPr sz="2400" dirty="0">
                <a:latin typeface="Calibri"/>
                <a:cs typeface="Calibri"/>
              </a:rPr>
              <a:t>you</a:t>
            </a:r>
            <a:r>
              <a:rPr sz="2400" spc="-10" dirty="0">
                <a:latin typeface="Calibri"/>
                <a:cs typeface="Calibri"/>
              </a:rPr>
              <a:t> </a:t>
            </a:r>
            <a:r>
              <a:rPr sz="2400" spc="-5" dirty="0">
                <a:latin typeface="Calibri"/>
                <a:cs typeface="Calibri"/>
              </a:rPr>
              <a:t>finis</a:t>
            </a:r>
            <a:r>
              <a:rPr sz="2400" dirty="0">
                <a:latin typeface="Calibri"/>
                <a:cs typeface="Calibri"/>
              </a:rPr>
              <a:t>h</a:t>
            </a:r>
            <a:r>
              <a:rPr sz="2400" spc="5" dirty="0">
                <a:latin typeface="Calibri"/>
                <a:cs typeface="Calibri"/>
              </a:rPr>
              <a:t> </a:t>
            </a:r>
            <a:r>
              <a:rPr sz="2400" spc="-5" dirty="0">
                <a:latin typeface="Calibri"/>
                <a:cs typeface="Calibri"/>
              </a:rPr>
              <a:t>workin</a:t>
            </a:r>
            <a:r>
              <a:rPr sz="2400" dirty="0">
                <a:latin typeface="Calibri"/>
                <a:cs typeface="Calibri"/>
              </a:rPr>
              <a:t>g</a:t>
            </a:r>
            <a:r>
              <a:rPr sz="2400" spc="-10" dirty="0">
                <a:latin typeface="Calibri"/>
                <a:cs typeface="Calibri"/>
              </a:rPr>
              <a:t> </a:t>
            </a:r>
            <a:r>
              <a:rPr sz="2400" spc="-5" dirty="0">
                <a:latin typeface="Calibri"/>
                <a:cs typeface="Calibri"/>
              </a:rPr>
              <a:t>wit</a:t>
            </a:r>
            <a:r>
              <a:rPr sz="2400" dirty="0">
                <a:latin typeface="Calibri"/>
                <a:cs typeface="Calibri"/>
              </a:rPr>
              <a:t>h</a:t>
            </a:r>
            <a:r>
              <a:rPr sz="2400" spc="-5" dirty="0">
                <a:latin typeface="Calibri"/>
                <a:cs typeface="Calibri"/>
              </a:rPr>
              <a:t> </a:t>
            </a:r>
            <a:r>
              <a:rPr sz="2400" dirty="0">
                <a:latin typeface="Calibri"/>
                <a:cs typeface="Calibri"/>
              </a:rPr>
              <a:t>it</a:t>
            </a:r>
            <a:r>
              <a:rPr lang="en-AU" sz="2400" dirty="0">
                <a:latin typeface="Calibri"/>
                <a:cs typeface="Calibri"/>
              </a:rPr>
              <a:t>.</a:t>
            </a:r>
            <a:endParaRPr sz="2400" dirty="0">
              <a:latin typeface="Calibri"/>
              <a:cs typeface="Calibri"/>
            </a:endParaRPr>
          </a:p>
          <a:p>
            <a:pPr marL="355600" marR="5080" indent="-342900" algn="just">
              <a:lnSpc>
                <a:spcPct val="150000"/>
              </a:lnSpc>
              <a:spcBef>
                <a:spcPts val="710"/>
              </a:spcBef>
              <a:buFont typeface="Arial" panose="020B0604020202020204" pitchFamily="34" charset="0"/>
              <a:buChar char="•"/>
              <a:tabLst>
                <a:tab pos="187960" algn="l"/>
              </a:tabLst>
            </a:pPr>
            <a:r>
              <a:rPr sz="2400" dirty="0">
                <a:latin typeface="Calibri"/>
                <a:cs typeface="Calibri"/>
              </a:rPr>
              <a:t>Opening</a:t>
            </a:r>
            <a:r>
              <a:rPr sz="2400" spc="-5" dirty="0">
                <a:latin typeface="Calibri"/>
                <a:cs typeface="Calibri"/>
              </a:rPr>
              <a:t> fil</a:t>
            </a:r>
            <a:r>
              <a:rPr sz="2400" dirty="0">
                <a:latin typeface="Calibri"/>
                <a:cs typeface="Calibri"/>
              </a:rPr>
              <a:t>e</a:t>
            </a:r>
            <a:r>
              <a:rPr sz="2400" spc="5" dirty="0">
                <a:latin typeface="Calibri"/>
                <a:cs typeface="Calibri"/>
              </a:rPr>
              <a:t> </a:t>
            </a:r>
            <a:r>
              <a:rPr sz="2400" spc="-5" dirty="0">
                <a:latin typeface="Calibri"/>
                <a:cs typeface="Calibri"/>
              </a:rPr>
              <a:t>fo</a:t>
            </a:r>
            <a:r>
              <a:rPr sz="2400" dirty="0">
                <a:latin typeface="Calibri"/>
                <a:cs typeface="Calibri"/>
              </a:rPr>
              <a:t>r</a:t>
            </a:r>
            <a:r>
              <a:rPr sz="2400" spc="-5" dirty="0">
                <a:latin typeface="Calibri"/>
                <a:cs typeface="Calibri"/>
              </a:rPr>
              <a:t> outpu</a:t>
            </a:r>
            <a:r>
              <a:rPr sz="2400" dirty="0">
                <a:latin typeface="Calibri"/>
                <a:cs typeface="Calibri"/>
              </a:rPr>
              <a:t>t in</a:t>
            </a:r>
            <a:r>
              <a:rPr sz="2400" spc="-5" dirty="0">
                <a:latin typeface="Calibri"/>
                <a:cs typeface="Calibri"/>
              </a:rPr>
              <a:t> d</a:t>
            </a:r>
            <a:r>
              <a:rPr sz="2400" spc="5" dirty="0">
                <a:latin typeface="Calibri"/>
                <a:cs typeface="Calibri"/>
              </a:rPr>
              <a:t>e</a:t>
            </a:r>
            <a:r>
              <a:rPr sz="2400" spc="-5" dirty="0">
                <a:latin typeface="Calibri"/>
                <a:cs typeface="Calibri"/>
              </a:rPr>
              <a:t>faul</a:t>
            </a:r>
            <a:r>
              <a:rPr sz="2400" dirty="0">
                <a:latin typeface="Calibri"/>
                <a:cs typeface="Calibri"/>
              </a:rPr>
              <a:t>t</a:t>
            </a:r>
            <a:r>
              <a:rPr sz="2400" spc="-5" dirty="0">
                <a:latin typeface="Calibri"/>
                <a:cs typeface="Calibri"/>
              </a:rPr>
              <a:t> mod</a:t>
            </a:r>
            <a:r>
              <a:rPr sz="2400" dirty="0">
                <a:latin typeface="Calibri"/>
                <a:cs typeface="Calibri"/>
              </a:rPr>
              <a:t>e will</a:t>
            </a:r>
            <a:r>
              <a:rPr sz="2400" spc="-10" dirty="0">
                <a:latin typeface="Calibri"/>
                <a:cs typeface="Calibri"/>
              </a:rPr>
              <a:t> </a:t>
            </a:r>
            <a:r>
              <a:rPr sz="2400" spc="-5" dirty="0">
                <a:latin typeface="Calibri"/>
                <a:cs typeface="Calibri"/>
              </a:rPr>
              <a:t>erase</a:t>
            </a:r>
            <a:r>
              <a:rPr sz="2400" spc="-1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sz="2400" dirty="0">
                <a:latin typeface="Calibri"/>
                <a:cs typeface="Calibri"/>
              </a:rPr>
              <a:t>previous file</a:t>
            </a:r>
            <a:r>
              <a:rPr sz="2400" spc="-5" dirty="0">
                <a:latin typeface="Calibri"/>
                <a:cs typeface="Calibri"/>
              </a:rPr>
              <a:t> </a:t>
            </a:r>
            <a:r>
              <a:rPr sz="2400" dirty="0">
                <a:latin typeface="Calibri"/>
                <a:cs typeface="Calibri"/>
              </a:rPr>
              <a:t>content.</a:t>
            </a:r>
            <a:r>
              <a:rPr sz="2400" spc="-10" dirty="0">
                <a:latin typeface="Calibri"/>
                <a:cs typeface="Calibri"/>
              </a:rPr>
              <a:t> </a:t>
            </a:r>
            <a:r>
              <a:rPr sz="2400" spc="-5" dirty="0">
                <a:latin typeface="Calibri"/>
                <a:cs typeface="Calibri"/>
              </a:rPr>
              <a:t>Use </a:t>
            </a:r>
            <a:r>
              <a:rPr sz="2400" spc="-5" dirty="0">
                <a:latin typeface="Courier New"/>
                <a:cs typeface="Courier New"/>
              </a:rPr>
              <a:t>appen</a:t>
            </a:r>
            <a:r>
              <a:rPr sz="2400" dirty="0">
                <a:latin typeface="Courier New"/>
                <a:cs typeface="Courier New"/>
              </a:rPr>
              <a:t>d</a:t>
            </a:r>
            <a:r>
              <a:rPr sz="2400" spc="-905" dirty="0">
                <a:latin typeface="Courier New"/>
                <a:cs typeface="Courier New"/>
              </a:rPr>
              <a:t> </a:t>
            </a:r>
            <a:r>
              <a:rPr sz="2400" spc="-5" dirty="0">
                <a:latin typeface="Calibri"/>
                <a:cs typeface="Calibri"/>
              </a:rPr>
              <a:t>mode.</a:t>
            </a:r>
            <a:endParaRPr sz="2400" dirty="0">
              <a:latin typeface="Calibri"/>
              <a:cs typeface="Calibri"/>
            </a:endParaRPr>
          </a:p>
          <a:p>
            <a:pPr marL="721360" indent="-342900" algn="just">
              <a:lnSpc>
                <a:spcPct val="150000"/>
              </a:lnSpc>
              <a:spcBef>
                <a:spcPts val="414"/>
              </a:spcBef>
              <a:buFont typeface="Wingdings" panose="05000000000000000000" pitchFamily="2" charset="2"/>
              <a:buChar char="Ø"/>
            </a:pPr>
            <a:r>
              <a:rPr sz="2400" spc="-5" dirty="0">
                <a:latin typeface="Courier New"/>
                <a:cs typeface="Courier New"/>
              </a:rPr>
              <a:t>outFile.open</a:t>
            </a:r>
            <a:r>
              <a:rPr sz="2400" dirty="0">
                <a:latin typeface="Courier New"/>
                <a:cs typeface="Courier New"/>
              </a:rPr>
              <a:t>(</a:t>
            </a:r>
            <a:r>
              <a:rPr sz="2400" spc="-10" dirty="0">
                <a:latin typeface="Courier New"/>
                <a:cs typeface="Courier New"/>
              </a:rPr>
              <a:t> </a:t>
            </a:r>
            <a:r>
              <a:rPr sz="2400" spc="-5" dirty="0">
                <a:latin typeface="Courier New"/>
                <a:cs typeface="Courier New"/>
              </a:rPr>
              <a:t>outFileName</a:t>
            </a:r>
            <a:r>
              <a:rPr sz="2400" dirty="0">
                <a:latin typeface="Courier New"/>
                <a:cs typeface="Courier New"/>
              </a:rPr>
              <a:t>,</a:t>
            </a:r>
            <a:r>
              <a:rPr sz="2400" spc="-10" dirty="0">
                <a:latin typeface="Courier New"/>
                <a:cs typeface="Courier New"/>
              </a:rPr>
              <a:t> </a:t>
            </a:r>
            <a:r>
              <a:rPr sz="2400" spc="-5" dirty="0">
                <a:latin typeface="Courier New"/>
                <a:cs typeface="Courier New"/>
              </a:rPr>
              <a:t>ios::ap</a:t>
            </a:r>
            <a:r>
              <a:rPr sz="2400" dirty="0">
                <a:latin typeface="Courier New"/>
                <a:cs typeface="Courier New"/>
              </a:rPr>
              <a:t>p</a:t>
            </a:r>
            <a:r>
              <a:rPr sz="2400" spc="-5" dirty="0">
                <a:latin typeface="Courier New"/>
                <a:cs typeface="Courier New"/>
              </a:rPr>
              <a:t> );</a:t>
            </a:r>
            <a:endParaRPr sz="2400" dirty="0">
              <a:latin typeface="Courier New"/>
              <a:cs typeface="Courier New"/>
            </a:endParaRPr>
          </a:p>
          <a:p>
            <a:pPr marL="355600" indent="-342900" algn="just">
              <a:lnSpc>
                <a:spcPct val="150000"/>
              </a:lnSpc>
              <a:spcBef>
                <a:spcPts val="695"/>
              </a:spcBef>
              <a:buFont typeface="Arial" panose="020B0604020202020204" pitchFamily="34" charset="0"/>
              <a:buChar char="•"/>
              <a:tabLst>
                <a:tab pos="256540" algn="l"/>
              </a:tabLst>
            </a:pPr>
            <a:r>
              <a:rPr sz="2400" spc="-5" dirty="0">
                <a:latin typeface="Calibri"/>
                <a:cs typeface="Calibri"/>
              </a:rPr>
              <a:t>Openin</a:t>
            </a:r>
            <a:r>
              <a:rPr sz="2400" dirty="0">
                <a:latin typeface="Calibri"/>
                <a:cs typeface="Calibri"/>
              </a:rPr>
              <a:t>g</a:t>
            </a:r>
            <a:r>
              <a:rPr sz="2400" spc="-5" dirty="0">
                <a:latin typeface="Calibri"/>
                <a:cs typeface="Calibri"/>
              </a:rPr>
              <a:t> </a:t>
            </a:r>
            <a:r>
              <a:rPr sz="2400" spc="-10" dirty="0">
                <a:latin typeface="Calibri"/>
                <a:cs typeface="Calibri"/>
              </a:rPr>
              <a:t>o</a:t>
            </a:r>
            <a:r>
              <a:rPr sz="2400" dirty="0">
                <a:latin typeface="Calibri"/>
                <a:cs typeface="Calibri"/>
              </a:rPr>
              <a:t>f</a:t>
            </a:r>
            <a:r>
              <a:rPr sz="2400" spc="-5" dirty="0">
                <a:latin typeface="Calibri"/>
                <a:cs typeface="Calibri"/>
              </a:rPr>
              <a:t> </a:t>
            </a:r>
            <a:r>
              <a:rPr sz="2400" dirty="0">
                <a:latin typeface="Calibri"/>
                <a:cs typeface="Calibri"/>
              </a:rPr>
              <a:t>a file </a:t>
            </a:r>
            <a:r>
              <a:rPr sz="2400" spc="-5" dirty="0">
                <a:latin typeface="Calibri"/>
                <a:cs typeface="Calibri"/>
              </a:rPr>
              <a:t>tha</a:t>
            </a:r>
            <a:r>
              <a:rPr sz="2400" dirty="0">
                <a:latin typeface="Calibri"/>
                <a:cs typeface="Calibri"/>
              </a:rPr>
              <a:t>t</a:t>
            </a:r>
            <a:r>
              <a:rPr sz="2400" spc="-10" dirty="0">
                <a:latin typeface="Calibri"/>
                <a:cs typeface="Calibri"/>
              </a:rPr>
              <a:t> </a:t>
            </a:r>
            <a:r>
              <a:rPr sz="2400" dirty="0">
                <a:latin typeface="Calibri"/>
                <a:cs typeface="Calibri"/>
              </a:rPr>
              <a:t>already</a:t>
            </a:r>
            <a:r>
              <a:rPr sz="2400" spc="-5" dirty="0">
                <a:latin typeface="Calibri"/>
                <a:cs typeface="Calibri"/>
              </a:rPr>
              <a:t> ha</a:t>
            </a:r>
            <a:r>
              <a:rPr sz="2400" dirty="0">
                <a:latin typeface="Calibri"/>
                <a:cs typeface="Calibri"/>
              </a:rPr>
              <a:t>s</a:t>
            </a:r>
            <a:r>
              <a:rPr sz="2400" spc="-5" dirty="0">
                <a:latin typeface="Calibri"/>
                <a:cs typeface="Calibri"/>
              </a:rPr>
              <a:t> </a:t>
            </a:r>
            <a:r>
              <a:rPr sz="2400" dirty="0">
                <a:latin typeface="Calibri"/>
                <a:cs typeface="Calibri"/>
              </a:rPr>
              <a:t>been</a:t>
            </a:r>
            <a:r>
              <a:rPr sz="2400" spc="-5" dirty="0">
                <a:latin typeface="Calibri"/>
                <a:cs typeface="Calibri"/>
              </a:rPr>
              <a:t> </a:t>
            </a:r>
            <a:r>
              <a:rPr sz="2400" dirty="0">
                <a:latin typeface="Calibri"/>
                <a:cs typeface="Calibri"/>
              </a:rPr>
              <a:t>opened</a:t>
            </a:r>
            <a:r>
              <a:rPr lang="en-AU" sz="2400" dirty="0">
                <a:latin typeface="Calibri"/>
                <a:cs typeface="Calibri"/>
              </a:rPr>
              <a:t>.</a:t>
            </a:r>
            <a:endParaRPr sz="2400" dirty="0">
              <a:latin typeface="Calibri"/>
              <a:cs typeface="Calibri"/>
            </a:endParaRPr>
          </a:p>
          <a:p>
            <a:pPr marL="355600" indent="-342900" algn="just">
              <a:lnSpc>
                <a:spcPct val="150000"/>
              </a:lnSpc>
              <a:spcBef>
                <a:spcPts val="515"/>
              </a:spcBef>
              <a:buFont typeface="Arial" panose="020B0604020202020204" pitchFamily="34" charset="0"/>
              <a:buChar char="•"/>
              <a:tabLst>
                <a:tab pos="256540" algn="l"/>
              </a:tabLst>
            </a:pPr>
            <a:r>
              <a:rPr sz="2400" dirty="0">
                <a:latin typeface="Calibri"/>
                <a:cs typeface="Calibri"/>
              </a:rPr>
              <a:t>Reading</a:t>
            </a:r>
            <a:r>
              <a:rPr sz="2400" spc="-5" dirty="0">
                <a:latin typeface="Calibri"/>
                <a:cs typeface="Calibri"/>
              </a:rPr>
              <a:t> fro</a:t>
            </a:r>
            <a:r>
              <a:rPr sz="2400" dirty="0">
                <a:latin typeface="Calibri"/>
                <a:cs typeface="Calibri"/>
              </a:rPr>
              <a:t>m</a:t>
            </a:r>
            <a:r>
              <a:rPr sz="2400" spc="-5" dirty="0">
                <a:latin typeface="Calibri"/>
                <a:cs typeface="Calibri"/>
              </a:rPr>
              <a:t> </a:t>
            </a:r>
            <a:r>
              <a:rPr sz="2400" dirty="0">
                <a:latin typeface="Calibri"/>
                <a:cs typeface="Calibri"/>
              </a:rPr>
              <a:t>a file</a:t>
            </a:r>
            <a:r>
              <a:rPr sz="2400" spc="-5" dirty="0">
                <a:latin typeface="Calibri"/>
                <a:cs typeface="Calibri"/>
              </a:rPr>
              <a:t> tha</a:t>
            </a:r>
            <a:r>
              <a:rPr sz="2400" dirty="0">
                <a:latin typeface="Calibri"/>
                <a:cs typeface="Calibri"/>
              </a:rPr>
              <a:t>t</a:t>
            </a:r>
            <a:r>
              <a:rPr sz="2400" spc="-5" dirty="0">
                <a:latin typeface="Calibri"/>
                <a:cs typeface="Calibri"/>
              </a:rPr>
              <a:t> ha</a:t>
            </a:r>
            <a:r>
              <a:rPr sz="2400" dirty="0">
                <a:latin typeface="Calibri"/>
                <a:cs typeface="Calibri"/>
              </a:rPr>
              <a:t>s</a:t>
            </a:r>
            <a:r>
              <a:rPr sz="2400" spc="-10" dirty="0">
                <a:latin typeface="Calibri"/>
                <a:cs typeface="Calibri"/>
              </a:rPr>
              <a:t> </a:t>
            </a:r>
            <a:r>
              <a:rPr sz="2400" dirty="0">
                <a:latin typeface="Calibri"/>
                <a:cs typeface="Calibri"/>
              </a:rPr>
              <a:t>been</a:t>
            </a:r>
            <a:r>
              <a:rPr sz="2400" spc="-5" dirty="0">
                <a:latin typeface="Calibri"/>
                <a:cs typeface="Calibri"/>
              </a:rPr>
              <a:t> opene</a:t>
            </a:r>
            <a:r>
              <a:rPr sz="2400" dirty="0">
                <a:latin typeface="Calibri"/>
                <a:cs typeface="Calibri"/>
              </a:rPr>
              <a:t>d</a:t>
            </a:r>
            <a:r>
              <a:rPr sz="2400" spc="5" dirty="0">
                <a:latin typeface="Calibri"/>
                <a:cs typeface="Calibri"/>
              </a:rPr>
              <a:t> </a:t>
            </a:r>
            <a:r>
              <a:rPr sz="2400" spc="-5" dirty="0">
                <a:latin typeface="Calibri"/>
                <a:cs typeface="Calibri"/>
              </a:rPr>
              <a:t>fo</a:t>
            </a:r>
            <a:r>
              <a:rPr sz="2400" dirty="0">
                <a:latin typeface="Calibri"/>
                <a:cs typeface="Calibri"/>
              </a:rPr>
              <a:t>r </a:t>
            </a:r>
            <a:r>
              <a:rPr sz="2400" spc="-5" dirty="0">
                <a:latin typeface="Calibri"/>
                <a:cs typeface="Calibri"/>
              </a:rPr>
              <a:t>output</a:t>
            </a:r>
            <a:r>
              <a:rPr lang="en-AU" sz="2400" spc="-5" dirty="0">
                <a:latin typeface="Calibri"/>
                <a:cs typeface="Calibri"/>
              </a:rPr>
              <a:t>.</a:t>
            </a:r>
            <a:endParaRPr sz="2400" dirty="0">
              <a:latin typeface="Calibri"/>
              <a:cs typeface="Calibri"/>
            </a:endParaRPr>
          </a:p>
          <a:p>
            <a:pPr marL="355600" marR="297815" indent="-342900" algn="just">
              <a:lnSpc>
                <a:spcPct val="150000"/>
              </a:lnSpc>
              <a:spcBef>
                <a:spcPts val="620"/>
              </a:spcBef>
              <a:buFont typeface="Arial" panose="020B0604020202020204" pitchFamily="34" charset="0"/>
              <a:buChar char="•"/>
              <a:tabLst>
                <a:tab pos="256540" algn="l"/>
              </a:tabLst>
            </a:pPr>
            <a:r>
              <a:rPr sz="2400" spc="-10" dirty="0">
                <a:latin typeface="Calibri"/>
                <a:cs typeface="Calibri"/>
              </a:rPr>
              <a:t>No</a:t>
            </a:r>
            <a:r>
              <a:rPr sz="2400" spc="-5" dirty="0">
                <a:latin typeface="Calibri"/>
                <a:cs typeface="Calibri"/>
              </a:rPr>
              <a:t>t</a:t>
            </a:r>
            <a:r>
              <a:rPr sz="2400" spc="-15" dirty="0">
                <a:latin typeface="Calibri"/>
                <a:cs typeface="Calibri"/>
              </a:rPr>
              <a:t> </a:t>
            </a:r>
            <a:r>
              <a:rPr sz="2400" dirty="0">
                <a:latin typeface="Calibri"/>
                <a:cs typeface="Calibri"/>
              </a:rPr>
              <a:t>all</a:t>
            </a:r>
            <a:r>
              <a:rPr sz="2400" spc="-5" dirty="0">
                <a:latin typeface="Calibri"/>
                <a:cs typeface="Calibri"/>
              </a:rPr>
              <a:t> possibl</a:t>
            </a:r>
            <a:r>
              <a:rPr sz="2400" dirty="0">
                <a:latin typeface="Calibri"/>
                <a:cs typeface="Calibri"/>
              </a:rPr>
              <a:t>e</a:t>
            </a:r>
            <a:r>
              <a:rPr sz="2400" spc="10" dirty="0">
                <a:latin typeface="Calibri"/>
                <a:cs typeface="Calibri"/>
              </a:rPr>
              <a:t> </a:t>
            </a:r>
            <a:r>
              <a:rPr sz="2400" spc="-5" dirty="0">
                <a:latin typeface="Calibri"/>
                <a:cs typeface="Calibri"/>
              </a:rPr>
              <a:t>errors wit</a:t>
            </a:r>
            <a:r>
              <a:rPr sz="2400" dirty="0">
                <a:latin typeface="Calibri"/>
                <a:cs typeface="Calibri"/>
              </a:rPr>
              <a:t>h</a:t>
            </a:r>
            <a:r>
              <a:rPr sz="2400" spc="-10" dirty="0">
                <a:latin typeface="Calibri"/>
                <a:cs typeface="Calibri"/>
              </a:rPr>
              <a:t> </a:t>
            </a:r>
            <a:r>
              <a:rPr sz="2400" dirty="0">
                <a:latin typeface="Calibri"/>
                <a:cs typeface="Calibri"/>
              </a:rPr>
              <a:t>file</a:t>
            </a:r>
            <a:r>
              <a:rPr sz="2400" spc="-5" dirty="0">
                <a:latin typeface="Calibri"/>
                <a:cs typeface="Calibri"/>
              </a:rPr>
              <a:t> operation</a:t>
            </a:r>
            <a:r>
              <a:rPr sz="2400" dirty="0">
                <a:latin typeface="Calibri"/>
                <a:cs typeface="Calibri"/>
              </a:rPr>
              <a:t>s </a:t>
            </a:r>
            <a:r>
              <a:rPr sz="2400" spc="-5" dirty="0">
                <a:latin typeface="Calibri"/>
                <a:cs typeface="Calibri"/>
              </a:rPr>
              <a:t>are</a:t>
            </a:r>
            <a:r>
              <a:rPr sz="2400" dirty="0">
                <a:latin typeface="Calibri"/>
                <a:cs typeface="Calibri"/>
              </a:rPr>
              <a:t> </a:t>
            </a:r>
            <a:r>
              <a:rPr sz="2400" spc="-10" dirty="0">
                <a:latin typeface="Calibri"/>
                <a:cs typeface="Calibri"/>
              </a:rPr>
              <a:t>detecte</a:t>
            </a:r>
            <a:r>
              <a:rPr sz="2400" spc="-5" dirty="0">
                <a:latin typeface="Calibri"/>
                <a:cs typeface="Calibri"/>
              </a:rPr>
              <a:t>d</a:t>
            </a:r>
            <a:r>
              <a:rPr sz="2400" dirty="0">
                <a:latin typeface="Calibri"/>
                <a:cs typeface="Calibri"/>
              </a:rPr>
              <a:t> and properly </a:t>
            </a:r>
            <a:r>
              <a:rPr sz="2400" spc="-5" dirty="0">
                <a:latin typeface="Calibri"/>
                <a:cs typeface="Calibri"/>
              </a:rPr>
              <a:t>processed</a:t>
            </a:r>
            <a:r>
              <a:rPr lang="en-AU" sz="2400" spc="-5" dirty="0">
                <a:latin typeface="Calibri"/>
                <a:cs typeface="Calibri"/>
              </a:rPr>
              <a:t>.</a:t>
            </a:r>
            <a:endParaRPr sz="2400" dirty="0">
              <a:latin typeface="Calibri"/>
              <a:cs typeface="Calibri"/>
            </a:endParaRPr>
          </a:p>
        </p:txBody>
      </p:sp>
    </p:spTree>
    <p:extLst>
      <p:ext uri="{BB962C8B-B14F-4D97-AF65-F5344CB8AC3E}">
        <p14:creationId xmlns:p14="http://schemas.microsoft.com/office/powerpoint/2010/main" val="30093523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5700" y="0"/>
            <a:ext cx="9537700" cy="615553"/>
          </a:xfrm>
          <a:prstGeom prst="rect">
            <a:avLst/>
          </a:prstGeom>
        </p:spPr>
        <p:txBody>
          <a:bodyPr vert="horz" wrap="square" lIns="0" tIns="0" rIns="0" bIns="0" rtlCol="0">
            <a:spAutoFit/>
          </a:bodyPr>
          <a:lstStyle/>
          <a:p>
            <a:pPr marL="12700">
              <a:lnSpc>
                <a:spcPct val="100000"/>
              </a:lnSpc>
            </a:pPr>
            <a:r>
              <a:rPr lang="en-US" sz="4000" spc="-5" dirty="0"/>
              <a:t>The operator &gt;&gt; and whitespaces</a:t>
            </a:r>
            <a:endParaRPr sz="4000" dirty="0"/>
          </a:p>
        </p:txBody>
      </p:sp>
      <p:sp>
        <p:nvSpPr>
          <p:cNvPr id="3" name="object 3"/>
          <p:cNvSpPr txBox="1"/>
          <p:nvPr/>
        </p:nvSpPr>
        <p:spPr>
          <a:xfrm>
            <a:off x="0" y="1190625"/>
            <a:ext cx="10693400" cy="5768246"/>
          </a:xfrm>
          <a:prstGeom prst="rect">
            <a:avLst/>
          </a:prstGeom>
        </p:spPr>
        <p:txBody>
          <a:bodyPr vert="horz" wrap="square" lIns="0" tIns="0" rIns="0" bIns="0" rtlCol="0">
            <a:spAutoFit/>
          </a:bodyPr>
          <a:lstStyle/>
          <a:p>
            <a:pPr marL="355600" indent="-342900">
              <a:lnSpc>
                <a:spcPct val="150000"/>
              </a:lnSpc>
              <a:buFont typeface="Arial" panose="020B0604020202020204" pitchFamily="34" charset="0"/>
              <a:buChar char="•"/>
              <a:tabLst>
                <a:tab pos="469265" algn="l"/>
              </a:tabLst>
            </a:pPr>
            <a:r>
              <a:rPr sz="2400" spc="-5" dirty="0">
                <a:latin typeface="Calibri"/>
                <a:cs typeface="Calibri"/>
              </a:rPr>
              <a:t>It </a:t>
            </a:r>
            <a:r>
              <a:rPr sz="2400" dirty="0">
                <a:latin typeface="Calibri"/>
                <a:cs typeface="Calibri"/>
              </a:rPr>
              <a:t>is</a:t>
            </a:r>
            <a:r>
              <a:rPr sz="2400" spc="-10" dirty="0">
                <a:latin typeface="Calibri"/>
                <a:cs typeface="Calibri"/>
              </a:rPr>
              <a:t> </a:t>
            </a:r>
            <a:r>
              <a:rPr sz="2400" dirty="0">
                <a:latin typeface="Calibri"/>
                <a:cs typeface="Calibri"/>
              </a:rPr>
              <a:t>convenient</a:t>
            </a:r>
            <a:r>
              <a:rPr sz="2400" spc="-5" dirty="0">
                <a:latin typeface="Calibri"/>
                <a:cs typeface="Calibri"/>
              </a:rPr>
              <a:t> </a:t>
            </a:r>
            <a:r>
              <a:rPr sz="2400" spc="-10" dirty="0">
                <a:latin typeface="Calibri"/>
                <a:cs typeface="Calibri"/>
              </a:rPr>
              <a:t>t</a:t>
            </a:r>
            <a:r>
              <a:rPr sz="2400" dirty="0">
                <a:latin typeface="Calibri"/>
                <a:cs typeface="Calibri"/>
              </a:rPr>
              <a:t>o</a:t>
            </a:r>
            <a:r>
              <a:rPr sz="2400" spc="-5" dirty="0">
                <a:latin typeface="Calibri"/>
                <a:cs typeface="Calibri"/>
              </a:rPr>
              <a:t> </a:t>
            </a:r>
            <a:r>
              <a:rPr sz="2400" spc="-10" dirty="0">
                <a:latin typeface="Calibri"/>
                <a:cs typeface="Calibri"/>
              </a:rPr>
              <a:t>use:</a:t>
            </a:r>
            <a:endParaRPr sz="2400" dirty="0">
              <a:latin typeface="Calibri"/>
              <a:cs typeface="Calibri"/>
            </a:endParaRPr>
          </a:p>
          <a:p>
            <a:pPr marL="926465" indent="-342900">
              <a:lnSpc>
                <a:spcPct val="150000"/>
              </a:lnSpc>
              <a:buFont typeface="Wingdings" panose="05000000000000000000" pitchFamily="2" charset="2"/>
              <a:buChar char="§"/>
            </a:pPr>
            <a:r>
              <a:rPr sz="2000" spc="-5" dirty="0">
                <a:latin typeface="Courier New"/>
                <a:cs typeface="Courier New"/>
              </a:rPr>
              <a:t>get()</a:t>
            </a:r>
            <a:r>
              <a:rPr sz="2000" spc="-750" dirty="0">
                <a:latin typeface="Courier New"/>
                <a:cs typeface="Courier New"/>
              </a:rPr>
              <a:t> </a:t>
            </a:r>
            <a:r>
              <a:rPr sz="2000" dirty="0">
                <a:latin typeface="Calibri"/>
                <a:cs typeface="Calibri"/>
              </a:rPr>
              <a:t>t</a:t>
            </a:r>
            <a:r>
              <a:rPr sz="2000" spc="-5" dirty="0">
                <a:latin typeface="Calibri"/>
                <a:cs typeface="Calibri"/>
              </a:rPr>
              <a:t>o</a:t>
            </a:r>
            <a:r>
              <a:rPr sz="2000" dirty="0">
                <a:latin typeface="Calibri"/>
                <a:cs typeface="Calibri"/>
              </a:rPr>
              <a:t> </a:t>
            </a:r>
            <a:r>
              <a:rPr sz="2000" spc="-5" dirty="0">
                <a:latin typeface="Calibri"/>
                <a:cs typeface="Calibri"/>
              </a:rPr>
              <a:t>process</a:t>
            </a:r>
            <a:r>
              <a:rPr sz="2000" spc="5" dirty="0">
                <a:latin typeface="Calibri"/>
                <a:cs typeface="Calibri"/>
              </a:rPr>
              <a:t> </a:t>
            </a:r>
            <a:r>
              <a:rPr sz="2000" dirty="0">
                <a:latin typeface="Calibri"/>
                <a:cs typeface="Calibri"/>
              </a:rPr>
              <a:t>eac</a:t>
            </a:r>
            <a:r>
              <a:rPr sz="2000" spc="-5" dirty="0">
                <a:latin typeface="Calibri"/>
                <a:cs typeface="Calibri"/>
              </a:rPr>
              <a:t>h</a:t>
            </a:r>
            <a:r>
              <a:rPr sz="2000" spc="-10" dirty="0">
                <a:latin typeface="Calibri"/>
                <a:cs typeface="Calibri"/>
              </a:rPr>
              <a:t> </a:t>
            </a:r>
            <a:r>
              <a:rPr sz="2000" spc="-5" dirty="0">
                <a:latin typeface="Calibri"/>
                <a:cs typeface="Calibri"/>
              </a:rPr>
              <a:t>character</a:t>
            </a:r>
            <a:r>
              <a:rPr sz="2000" spc="-10" dirty="0">
                <a:latin typeface="Calibri"/>
                <a:cs typeface="Calibri"/>
              </a:rPr>
              <a:t> </a:t>
            </a:r>
            <a:r>
              <a:rPr sz="2000" dirty="0">
                <a:latin typeface="Calibri"/>
                <a:cs typeface="Calibri"/>
              </a:rPr>
              <a:t>entere</a:t>
            </a:r>
            <a:r>
              <a:rPr sz="2000" spc="-5" dirty="0">
                <a:latin typeface="Calibri"/>
                <a:cs typeface="Calibri"/>
              </a:rPr>
              <a:t>d</a:t>
            </a:r>
            <a:r>
              <a:rPr sz="2000" spc="-10" dirty="0">
                <a:latin typeface="Calibri"/>
                <a:cs typeface="Calibri"/>
              </a:rPr>
              <a:t> </a:t>
            </a:r>
            <a:r>
              <a:rPr sz="2000" dirty="0">
                <a:latin typeface="Calibri"/>
                <a:cs typeface="Calibri"/>
              </a:rPr>
              <a:t>b</a:t>
            </a:r>
            <a:r>
              <a:rPr sz="2000" spc="-5" dirty="0">
                <a:latin typeface="Calibri"/>
                <a:cs typeface="Calibri"/>
              </a:rPr>
              <a:t>y</a:t>
            </a:r>
            <a:r>
              <a:rPr sz="2000" dirty="0">
                <a:latin typeface="Calibri"/>
                <a:cs typeface="Calibri"/>
              </a:rPr>
              <a:t> </a:t>
            </a:r>
            <a:r>
              <a:rPr sz="2000" spc="-5" dirty="0">
                <a:latin typeface="Calibri"/>
                <a:cs typeface="Calibri"/>
              </a:rPr>
              <a:t>the user</a:t>
            </a:r>
            <a:endParaRPr sz="2000" dirty="0">
              <a:latin typeface="Calibri"/>
              <a:cs typeface="Calibri"/>
            </a:endParaRPr>
          </a:p>
          <a:p>
            <a:pPr marL="926465" indent="-342900">
              <a:lnSpc>
                <a:spcPct val="150000"/>
              </a:lnSpc>
              <a:buFont typeface="Wingdings" panose="05000000000000000000" pitchFamily="2" charset="2"/>
              <a:buChar char="§"/>
            </a:pPr>
            <a:r>
              <a:rPr sz="2000" spc="-5" dirty="0">
                <a:latin typeface="Courier New"/>
                <a:cs typeface="Courier New"/>
              </a:rPr>
              <a:t>&gt;&gt;</a:t>
            </a:r>
            <a:r>
              <a:rPr sz="2000" spc="-300" dirty="0">
                <a:latin typeface="Courier New"/>
                <a:cs typeface="Courier New"/>
              </a:rPr>
              <a:t> </a:t>
            </a:r>
            <a:r>
              <a:rPr sz="2000" spc="-5" dirty="0">
                <a:latin typeface="Calibri"/>
                <a:cs typeface="Calibri"/>
              </a:rPr>
              <a:t>to</a:t>
            </a:r>
            <a:r>
              <a:rPr sz="2000" dirty="0">
                <a:latin typeface="Calibri"/>
                <a:cs typeface="Calibri"/>
              </a:rPr>
              <a:t> </a:t>
            </a:r>
            <a:r>
              <a:rPr sz="2000" spc="-5" dirty="0">
                <a:latin typeface="Calibri"/>
                <a:cs typeface="Calibri"/>
              </a:rPr>
              <a:t>process</a:t>
            </a:r>
            <a:r>
              <a:rPr sz="2000" spc="5" dirty="0">
                <a:latin typeface="Calibri"/>
                <a:cs typeface="Calibri"/>
              </a:rPr>
              <a:t> </a:t>
            </a:r>
            <a:r>
              <a:rPr sz="2000" spc="-5" dirty="0">
                <a:latin typeface="Calibri"/>
                <a:cs typeface="Calibri"/>
              </a:rPr>
              <a:t>each word, or a</a:t>
            </a:r>
            <a:r>
              <a:rPr sz="2000" spc="5" dirty="0">
                <a:latin typeface="Calibri"/>
                <a:cs typeface="Calibri"/>
              </a:rPr>
              <a:t> </a:t>
            </a:r>
            <a:r>
              <a:rPr sz="2000" spc="-5" dirty="0">
                <a:latin typeface="Calibri"/>
                <a:cs typeface="Calibri"/>
              </a:rPr>
              <a:t>number</a:t>
            </a:r>
            <a:endParaRPr sz="2000" dirty="0">
              <a:latin typeface="Calibri"/>
              <a:cs typeface="Calibri"/>
            </a:endParaRPr>
          </a:p>
          <a:p>
            <a:pPr marL="926465" indent="-342900">
              <a:lnSpc>
                <a:spcPct val="150000"/>
              </a:lnSpc>
              <a:buFont typeface="Wingdings" panose="05000000000000000000" pitchFamily="2" charset="2"/>
              <a:buChar char="§"/>
            </a:pPr>
            <a:r>
              <a:rPr sz="2000" spc="-5" dirty="0">
                <a:latin typeface="Courier New"/>
                <a:cs typeface="Courier New"/>
              </a:rPr>
              <a:t>getline()</a:t>
            </a:r>
            <a:r>
              <a:rPr sz="2000" spc="-750" dirty="0">
                <a:latin typeface="Courier New"/>
                <a:cs typeface="Courier New"/>
              </a:rPr>
              <a:t> </a:t>
            </a:r>
            <a:r>
              <a:rPr sz="2000" spc="-5" dirty="0">
                <a:latin typeface="Calibri"/>
                <a:cs typeface="Calibri"/>
              </a:rPr>
              <a:t>to</a:t>
            </a:r>
            <a:r>
              <a:rPr sz="2000" dirty="0">
                <a:latin typeface="Calibri"/>
                <a:cs typeface="Calibri"/>
              </a:rPr>
              <a:t> </a:t>
            </a:r>
            <a:r>
              <a:rPr sz="2000" spc="-5" dirty="0">
                <a:latin typeface="Calibri"/>
                <a:cs typeface="Calibri"/>
              </a:rPr>
              <a:t>process</a:t>
            </a:r>
            <a:r>
              <a:rPr sz="2000" spc="5" dirty="0">
                <a:latin typeface="Calibri"/>
                <a:cs typeface="Calibri"/>
              </a:rPr>
              <a:t> </a:t>
            </a:r>
            <a:r>
              <a:rPr sz="2000" spc="-5" dirty="0">
                <a:latin typeface="Calibri"/>
                <a:cs typeface="Calibri"/>
              </a:rPr>
              <a:t>lines</a:t>
            </a:r>
            <a:r>
              <a:rPr sz="2000" spc="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characters</a:t>
            </a:r>
            <a:endParaRPr sz="2000" dirty="0">
              <a:latin typeface="Calibri"/>
              <a:cs typeface="Calibri"/>
            </a:endParaRPr>
          </a:p>
          <a:p>
            <a:pPr marL="469900" marR="315595" indent="-457200">
              <a:lnSpc>
                <a:spcPct val="150000"/>
              </a:lnSpc>
              <a:spcBef>
                <a:spcPts val="1010"/>
              </a:spcBef>
              <a:buFont typeface="Arial" panose="020B0604020202020204" pitchFamily="34" charset="0"/>
              <a:buChar char="•"/>
              <a:tabLst>
                <a:tab pos="469265" algn="l"/>
              </a:tabLst>
            </a:pPr>
            <a:r>
              <a:rPr sz="2400" spc="-5" dirty="0">
                <a:latin typeface="Calibri"/>
                <a:cs typeface="Calibri"/>
              </a:rPr>
              <a:t>Yo</a:t>
            </a:r>
            <a:r>
              <a:rPr sz="2400" dirty="0">
                <a:latin typeface="Calibri"/>
                <a:cs typeface="Calibri"/>
              </a:rPr>
              <a:t>u</a:t>
            </a:r>
            <a:r>
              <a:rPr sz="2400" spc="-5" dirty="0">
                <a:latin typeface="Calibri"/>
                <a:cs typeface="Calibri"/>
              </a:rPr>
              <a:t> </a:t>
            </a:r>
            <a:r>
              <a:rPr sz="2400" dirty="0">
                <a:latin typeface="Calibri"/>
                <a:cs typeface="Calibri"/>
              </a:rPr>
              <a:t>need to</a:t>
            </a:r>
            <a:r>
              <a:rPr sz="2400" spc="-10" dirty="0">
                <a:latin typeface="Calibri"/>
                <a:cs typeface="Calibri"/>
              </a:rPr>
              <a:t> tak</a:t>
            </a:r>
            <a:r>
              <a:rPr sz="2400" spc="-5" dirty="0">
                <a:latin typeface="Calibri"/>
                <a:cs typeface="Calibri"/>
              </a:rPr>
              <a:t>e </a:t>
            </a:r>
            <a:r>
              <a:rPr sz="2400" dirty="0">
                <a:latin typeface="Calibri"/>
                <a:cs typeface="Calibri"/>
              </a:rPr>
              <a:t>buffering</a:t>
            </a:r>
            <a:r>
              <a:rPr sz="2400" spc="5" dirty="0">
                <a:latin typeface="Calibri"/>
                <a:cs typeface="Calibri"/>
              </a:rPr>
              <a:t> </a:t>
            </a:r>
            <a:r>
              <a:rPr sz="2400" spc="-5" dirty="0">
                <a:latin typeface="Calibri"/>
                <a:cs typeface="Calibri"/>
              </a:rPr>
              <a:t>int</a:t>
            </a:r>
            <a:r>
              <a:rPr sz="2400" dirty="0">
                <a:latin typeface="Calibri"/>
                <a:cs typeface="Calibri"/>
              </a:rPr>
              <a:t>o</a:t>
            </a:r>
            <a:r>
              <a:rPr sz="2400" spc="-5" dirty="0">
                <a:latin typeface="Calibri"/>
                <a:cs typeface="Calibri"/>
              </a:rPr>
              <a:t> accoun</a:t>
            </a:r>
            <a:r>
              <a:rPr sz="2400" dirty="0">
                <a:latin typeface="Calibri"/>
                <a:cs typeface="Calibri"/>
              </a:rPr>
              <a:t>t</a:t>
            </a:r>
            <a:r>
              <a:rPr sz="2400" spc="-10" dirty="0">
                <a:latin typeface="Calibri"/>
                <a:cs typeface="Calibri"/>
              </a:rPr>
              <a:t> </a:t>
            </a:r>
            <a:r>
              <a:rPr sz="2400" dirty="0">
                <a:latin typeface="Calibri"/>
                <a:cs typeface="Calibri"/>
              </a:rPr>
              <a:t>when you</a:t>
            </a:r>
            <a:r>
              <a:rPr sz="2400" spc="-10" dirty="0">
                <a:latin typeface="Calibri"/>
                <a:cs typeface="Calibri"/>
              </a:rPr>
              <a:t> </a:t>
            </a:r>
            <a:r>
              <a:rPr sz="2400" dirty="0">
                <a:latin typeface="Calibri"/>
                <a:cs typeface="Calibri"/>
              </a:rPr>
              <a:t>use</a:t>
            </a:r>
            <a:r>
              <a:rPr sz="2400" spc="-10" dirty="0">
                <a:latin typeface="Calibri"/>
                <a:cs typeface="Calibri"/>
              </a:rPr>
              <a:t> </a:t>
            </a:r>
            <a:r>
              <a:rPr sz="2400" spc="-5" dirty="0">
                <a:latin typeface="Courier New"/>
                <a:cs typeface="Courier New"/>
              </a:rPr>
              <a:t>&gt;&gt; </a:t>
            </a:r>
            <a:r>
              <a:rPr sz="2400" dirty="0">
                <a:latin typeface="Calibri"/>
                <a:cs typeface="Calibri"/>
              </a:rPr>
              <a:t>and</a:t>
            </a:r>
            <a:r>
              <a:rPr sz="2400" spc="-5" dirty="0">
                <a:latin typeface="Calibri"/>
                <a:cs typeface="Calibri"/>
              </a:rPr>
              <a:t> inpu</a:t>
            </a:r>
            <a:r>
              <a:rPr sz="2400" dirty="0">
                <a:latin typeface="Calibri"/>
                <a:cs typeface="Calibri"/>
              </a:rPr>
              <a:t>t </a:t>
            </a:r>
            <a:r>
              <a:rPr sz="2400" spc="-10" dirty="0">
                <a:latin typeface="Calibri"/>
                <a:cs typeface="Calibri"/>
              </a:rPr>
              <a:t>strea</a:t>
            </a:r>
            <a:r>
              <a:rPr sz="2400" spc="-5" dirty="0">
                <a:latin typeface="Calibri"/>
                <a:cs typeface="Calibri"/>
              </a:rPr>
              <a:t>m</a:t>
            </a:r>
            <a:r>
              <a:rPr sz="2400" spc="-10" dirty="0">
                <a:latin typeface="Calibri"/>
                <a:cs typeface="Calibri"/>
              </a:rPr>
              <a:t> </a:t>
            </a:r>
            <a:r>
              <a:rPr sz="2400" spc="-5" dirty="0">
                <a:latin typeface="Calibri"/>
                <a:cs typeface="Calibri"/>
              </a:rPr>
              <a:t>function</a:t>
            </a:r>
            <a:r>
              <a:rPr sz="2400" dirty="0">
                <a:latin typeface="Calibri"/>
                <a:cs typeface="Calibri"/>
              </a:rPr>
              <a:t>s (</a:t>
            </a:r>
            <a:r>
              <a:rPr sz="2400" spc="-15" dirty="0">
                <a:latin typeface="Calibri"/>
                <a:cs typeface="Calibri"/>
              </a:rPr>
              <a:t> </a:t>
            </a:r>
            <a:r>
              <a:rPr sz="2400" spc="-5" dirty="0">
                <a:latin typeface="Courier New"/>
                <a:cs typeface="Courier New"/>
              </a:rPr>
              <a:t>get(</a:t>
            </a:r>
            <a:r>
              <a:rPr sz="2400" dirty="0">
                <a:latin typeface="Courier New"/>
                <a:cs typeface="Courier New"/>
              </a:rPr>
              <a:t>)</a:t>
            </a:r>
            <a:r>
              <a:rPr sz="2400" spc="-900" dirty="0">
                <a:latin typeface="Courier New"/>
                <a:cs typeface="Courier New"/>
              </a:rPr>
              <a:t> </a:t>
            </a:r>
            <a:r>
              <a:rPr sz="2400" dirty="0">
                <a:latin typeface="Calibri"/>
                <a:cs typeface="Calibri"/>
              </a:rPr>
              <a:t>and</a:t>
            </a:r>
            <a:r>
              <a:rPr sz="2400" spc="-5" dirty="0">
                <a:latin typeface="Calibri"/>
                <a:cs typeface="Calibri"/>
              </a:rPr>
              <a:t> </a:t>
            </a:r>
            <a:r>
              <a:rPr sz="2400" spc="-5" dirty="0">
                <a:latin typeface="Courier New"/>
                <a:cs typeface="Courier New"/>
              </a:rPr>
              <a:t>getline(</a:t>
            </a:r>
            <a:r>
              <a:rPr sz="2400" dirty="0">
                <a:latin typeface="Courier New"/>
                <a:cs typeface="Courier New"/>
              </a:rPr>
              <a:t>)</a:t>
            </a:r>
            <a:r>
              <a:rPr sz="2400" dirty="0">
                <a:latin typeface="Calibri"/>
                <a:cs typeface="Calibri"/>
              </a:rPr>
              <a:t>)    in</a:t>
            </a:r>
            <a:r>
              <a:rPr sz="2400" spc="-5" dirty="0">
                <a:latin typeface="Calibri"/>
                <a:cs typeface="Calibri"/>
              </a:rPr>
              <a:t> th</a:t>
            </a:r>
            <a:r>
              <a:rPr sz="2400" dirty="0">
                <a:latin typeface="Calibri"/>
                <a:cs typeface="Calibri"/>
              </a:rPr>
              <a:t>e</a:t>
            </a:r>
            <a:r>
              <a:rPr sz="2400" spc="-5" dirty="0">
                <a:latin typeface="Calibri"/>
                <a:cs typeface="Calibri"/>
              </a:rPr>
              <a:t> </a:t>
            </a:r>
            <a:r>
              <a:rPr sz="2400" spc="-10" dirty="0">
                <a:latin typeface="Calibri"/>
                <a:cs typeface="Calibri"/>
              </a:rPr>
              <a:t>sam</a:t>
            </a:r>
            <a:r>
              <a:rPr sz="2400" spc="-5" dirty="0">
                <a:latin typeface="Calibri"/>
                <a:cs typeface="Calibri"/>
              </a:rPr>
              <a:t>e </a:t>
            </a:r>
            <a:r>
              <a:rPr sz="2400" spc="-10" dirty="0">
                <a:latin typeface="Calibri"/>
                <a:cs typeface="Calibri"/>
              </a:rPr>
              <a:t>program</a:t>
            </a:r>
            <a:endParaRPr sz="2400" dirty="0">
              <a:latin typeface="Calibri"/>
              <a:cs typeface="Calibri"/>
            </a:endParaRPr>
          </a:p>
          <a:p>
            <a:pPr marL="697865" marR="464820" indent="-138430">
              <a:lnSpc>
                <a:spcPct val="150000"/>
              </a:lnSpc>
              <a:spcBef>
                <a:spcPts val="285"/>
              </a:spcBef>
              <a:buFont typeface="Calibri"/>
              <a:buChar char="−"/>
              <a:tabLst>
                <a:tab pos="694055" algn="l"/>
              </a:tabLst>
            </a:pPr>
            <a:r>
              <a:rPr sz="2000" spc="-5" dirty="0">
                <a:latin typeface="Calibri"/>
                <a:cs typeface="Calibri"/>
              </a:rPr>
              <a:t>Carefully</a:t>
            </a:r>
            <a:r>
              <a:rPr sz="2000" dirty="0">
                <a:latin typeface="Calibri"/>
                <a:cs typeface="Calibri"/>
              </a:rPr>
              <a:t> </a:t>
            </a:r>
            <a:r>
              <a:rPr sz="2000" spc="-5" dirty="0">
                <a:latin typeface="Calibri"/>
                <a:cs typeface="Calibri"/>
              </a:rPr>
              <a:t>analyze </a:t>
            </a:r>
            <a:r>
              <a:rPr sz="2000" spc="-10" dirty="0">
                <a:latin typeface="Calibri"/>
                <a:cs typeface="Calibri"/>
              </a:rPr>
              <a:t>you</a:t>
            </a:r>
            <a:r>
              <a:rPr sz="2000" spc="-5" dirty="0">
                <a:latin typeface="Calibri"/>
                <a:cs typeface="Calibri"/>
              </a:rPr>
              <a:t>r program</a:t>
            </a:r>
            <a:r>
              <a:rPr sz="2000" dirty="0">
                <a:latin typeface="Calibri"/>
                <a:cs typeface="Calibri"/>
              </a:rPr>
              <a:t> </a:t>
            </a:r>
            <a:r>
              <a:rPr sz="2000" spc="-5" dirty="0">
                <a:latin typeface="Calibri"/>
                <a:cs typeface="Calibri"/>
              </a:rPr>
              <a:t>I/O</a:t>
            </a:r>
            <a:r>
              <a:rPr sz="2000" dirty="0">
                <a:latin typeface="Calibri"/>
                <a:cs typeface="Calibri"/>
              </a:rPr>
              <a:t> </a:t>
            </a:r>
            <a:r>
              <a:rPr sz="2000" spc="-5" dirty="0">
                <a:latin typeface="Calibri"/>
                <a:cs typeface="Calibri"/>
              </a:rPr>
              <a:t>and content of</a:t>
            </a:r>
            <a:r>
              <a:rPr sz="2000" dirty="0">
                <a:latin typeface="Calibri"/>
                <a:cs typeface="Calibri"/>
              </a:rPr>
              <a:t> </a:t>
            </a:r>
            <a:r>
              <a:rPr sz="2000" spc="-5" dirty="0">
                <a:latin typeface="Calibri"/>
                <a:cs typeface="Calibri"/>
              </a:rPr>
              <a:t>the</a:t>
            </a:r>
            <a:r>
              <a:rPr sz="2000" spc="5" dirty="0">
                <a:latin typeface="Calibri"/>
                <a:cs typeface="Calibri"/>
              </a:rPr>
              <a:t> </a:t>
            </a:r>
            <a:r>
              <a:rPr sz="2000" spc="-10" dirty="0">
                <a:latin typeface="Calibri"/>
                <a:cs typeface="Calibri"/>
              </a:rPr>
              <a:t>inpu</a:t>
            </a:r>
            <a:r>
              <a:rPr sz="2000" spc="-5" dirty="0">
                <a:latin typeface="Calibri"/>
                <a:cs typeface="Calibri"/>
              </a:rPr>
              <a:t>t</a:t>
            </a:r>
            <a:r>
              <a:rPr sz="2000" spc="5" dirty="0">
                <a:latin typeface="Calibri"/>
                <a:cs typeface="Calibri"/>
              </a:rPr>
              <a:t> </a:t>
            </a:r>
            <a:r>
              <a:rPr sz="2000" spc="-5" dirty="0">
                <a:latin typeface="Calibri"/>
                <a:cs typeface="Calibri"/>
              </a:rPr>
              <a:t>buffer after</a:t>
            </a:r>
            <a:r>
              <a:rPr sz="2000" dirty="0">
                <a:latin typeface="Calibri"/>
                <a:cs typeface="Calibri"/>
              </a:rPr>
              <a:t> </a:t>
            </a:r>
            <a:r>
              <a:rPr sz="2000" spc="-5" dirty="0">
                <a:latin typeface="Calibri"/>
                <a:cs typeface="Calibri"/>
              </a:rPr>
              <a:t>each operation</a:t>
            </a:r>
            <a:endParaRPr sz="2000" dirty="0">
              <a:latin typeface="Calibri"/>
              <a:cs typeface="Calibri"/>
            </a:endParaRPr>
          </a:p>
          <a:p>
            <a:pPr marL="640715" marR="48260" indent="-114300">
              <a:lnSpc>
                <a:spcPct val="150000"/>
              </a:lnSpc>
              <a:buFont typeface="Calibri"/>
              <a:buChar char="−"/>
              <a:tabLst>
                <a:tab pos="662305" algn="l"/>
              </a:tabLst>
            </a:pPr>
            <a:r>
              <a:rPr sz="2000" spc="-15" dirty="0">
                <a:latin typeface="Calibri"/>
                <a:cs typeface="Calibri"/>
              </a:rPr>
              <a:t>I</a:t>
            </a:r>
            <a:r>
              <a:rPr sz="2000" spc="-5" dirty="0">
                <a:latin typeface="Calibri"/>
                <a:cs typeface="Calibri"/>
              </a:rPr>
              <a:t>f</a:t>
            </a:r>
            <a:r>
              <a:rPr sz="2000" dirty="0">
                <a:latin typeface="Calibri"/>
                <a:cs typeface="Calibri"/>
              </a:rPr>
              <a:t> </a:t>
            </a:r>
            <a:r>
              <a:rPr sz="2000" spc="-5" dirty="0">
                <a:latin typeface="Calibri"/>
                <a:cs typeface="Calibri"/>
              </a:rPr>
              <a:t>the</a:t>
            </a:r>
            <a:r>
              <a:rPr sz="2000" spc="5" dirty="0">
                <a:latin typeface="Calibri"/>
                <a:cs typeface="Calibri"/>
              </a:rPr>
              <a:t> </a:t>
            </a:r>
            <a:r>
              <a:rPr sz="2000" spc="-10" dirty="0">
                <a:latin typeface="Calibri"/>
                <a:cs typeface="Calibri"/>
              </a:rPr>
              <a:t>inpu</a:t>
            </a:r>
            <a:r>
              <a:rPr sz="2000" spc="-5" dirty="0">
                <a:latin typeface="Calibri"/>
                <a:cs typeface="Calibri"/>
              </a:rPr>
              <a:t>t</a:t>
            </a:r>
            <a:r>
              <a:rPr sz="2000" spc="5" dirty="0">
                <a:latin typeface="Calibri"/>
                <a:cs typeface="Calibri"/>
              </a:rPr>
              <a:t> </a:t>
            </a:r>
            <a:r>
              <a:rPr sz="2000" spc="-5" dirty="0">
                <a:latin typeface="Calibri"/>
                <a:cs typeface="Calibri"/>
              </a:rPr>
              <a:t>buffer</a:t>
            </a:r>
            <a:r>
              <a:rPr sz="2000" spc="5" dirty="0">
                <a:latin typeface="Calibri"/>
                <a:cs typeface="Calibri"/>
              </a:rPr>
              <a:t> </a:t>
            </a:r>
            <a:r>
              <a:rPr sz="2000" dirty="0">
                <a:latin typeface="Calibri"/>
                <a:cs typeface="Calibri"/>
              </a:rPr>
              <a:t>is expecte</a:t>
            </a:r>
            <a:r>
              <a:rPr sz="2000" spc="-5" dirty="0">
                <a:latin typeface="Calibri"/>
                <a:cs typeface="Calibri"/>
              </a:rPr>
              <a:t>d</a:t>
            </a:r>
            <a:r>
              <a:rPr sz="2000" spc="-15" dirty="0">
                <a:latin typeface="Calibri"/>
                <a:cs typeface="Calibri"/>
              </a:rPr>
              <a:t> </a:t>
            </a:r>
            <a:r>
              <a:rPr sz="2000" spc="-5" dirty="0">
                <a:latin typeface="Calibri"/>
                <a:cs typeface="Calibri"/>
              </a:rPr>
              <a:t>to</a:t>
            </a:r>
            <a:r>
              <a:rPr sz="2000" dirty="0">
                <a:latin typeface="Calibri"/>
                <a:cs typeface="Calibri"/>
              </a:rPr>
              <a:t> </a:t>
            </a:r>
            <a:r>
              <a:rPr sz="2000" spc="-10" dirty="0">
                <a:latin typeface="Calibri"/>
                <a:cs typeface="Calibri"/>
              </a:rPr>
              <a:t>b</a:t>
            </a:r>
            <a:r>
              <a:rPr sz="2000" spc="-5" dirty="0">
                <a:latin typeface="Calibri"/>
                <a:cs typeface="Calibri"/>
              </a:rPr>
              <a:t>e</a:t>
            </a:r>
            <a:r>
              <a:rPr sz="2000" dirty="0">
                <a:latin typeface="Calibri"/>
                <a:cs typeface="Calibri"/>
              </a:rPr>
              <a:t> </a:t>
            </a:r>
            <a:r>
              <a:rPr sz="2000" spc="-5" dirty="0">
                <a:latin typeface="Calibri"/>
                <a:cs typeface="Calibri"/>
              </a:rPr>
              <a:t>empty before</a:t>
            </a:r>
            <a:r>
              <a:rPr sz="2000" spc="10" dirty="0">
                <a:latin typeface="Calibri"/>
                <a:cs typeface="Calibri"/>
              </a:rPr>
              <a:t> </a:t>
            </a:r>
            <a:r>
              <a:rPr sz="2000" spc="-5" dirty="0">
                <a:latin typeface="Calibri"/>
                <a:cs typeface="Calibri"/>
              </a:rPr>
              <a:t>new user</a:t>
            </a:r>
            <a:r>
              <a:rPr sz="2000" spc="5" dirty="0">
                <a:latin typeface="Calibri"/>
                <a:cs typeface="Calibri"/>
              </a:rPr>
              <a:t> </a:t>
            </a:r>
            <a:r>
              <a:rPr sz="2000" spc="-5" dirty="0">
                <a:latin typeface="Calibri"/>
                <a:cs typeface="Calibri"/>
              </a:rPr>
              <a:t>input</a:t>
            </a:r>
            <a:r>
              <a:rPr sz="2000" dirty="0">
                <a:latin typeface="Calibri"/>
                <a:cs typeface="Calibri"/>
              </a:rPr>
              <a:t> takes </a:t>
            </a:r>
            <a:r>
              <a:rPr sz="2000" spc="-5" dirty="0">
                <a:latin typeface="Calibri"/>
                <a:cs typeface="Calibri"/>
              </a:rPr>
              <a:t>place,</a:t>
            </a:r>
            <a:r>
              <a:rPr sz="2000" dirty="0">
                <a:latin typeface="Calibri"/>
                <a:cs typeface="Calibri"/>
              </a:rPr>
              <a:t> </a:t>
            </a:r>
            <a:r>
              <a:rPr sz="2000" spc="-5" dirty="0">
                <a:latin typeface="Calibri"/>
                <a:cs typeface="Calibri"/>
              </a:rPr>
              <a:t>but</a:t>
            </a:r>
            <a:r>
              <a:rPr sz="2000" dirty="0">
                <a:latin typeface="Calibri"/>
                <a:cs typeface="Calibri"/>
              </a:rPr>
              <a:t> </a:t>
            </a:r>
            <a:r>
              <a:rPr sz="2000" spc="-5" dirty="0">
                <a:latin typeface="Calibri"/>
                <a:cs typeface="Calibri"/>
              </a:rPr>
              <a:t>there</a:t>
            </a:r>
            <a:r>
              <a:rPr sz="2000" spc="5" dirty="0">
                <a:latin typeface="Calibri"/>
                <a:cs typeface="Calibri"/>
              </a:rPr>
              <a:t> </a:t>
            </a:r>
            <a:r>
              <a:rPr sz="2000" dirty="0">
                <a:latin typeface="Calibri"/>
                <a:cs typeface="Calibri"/>
              </a:rPr>
              <a:t>is</a:t>
            </a:r>
            <a:r>
              <a:rPr sz="2000" spc="-5" dirty="0">
                <a:latin typeface="Calibri"/>
                <a:cs typeface="Calibri"/>
              </a:rPr>
              <a:t> a</a:t>
            </a:r>
            <a:r>
              <a:rPr sz="2000" spc="5" dirty="0">
                <a:latin typeface="Calibri"/>
                <a:cs typeface="Calibri"/>
              </a:rPr>
              <a:t> </a:t>
            </a:r>
            <a:r>
              <a:rPr sz="2000" dirty="0">
                <a:latin typeface="Calibri"/>
                <a:cs typeface="Calibri"/>
              </a:rPr>
              <a:t>ris</a:t>
            </a:r>
            <a:r>
              <a:rPr sz="2000" spc="-5" dirty="0">
                <a:latin typeface="Calibri"/>
                <a:cs typeface="Calibri"/>
              </a:rPr>
              <a:t>k</a:t>
            </a:r>
            <a:r>
              <a:rPr sz="2000" spc="-1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buffer</a:t>
            </a:r>
            <a:r>
              <a:rPr sz="2000" dirty="0">
                <a:latin typeface="Calibri"/>
                <a:cs typeface="Calibri"/>
              </a:rPr>
              <a:t> </a:t>
            </a:r>
            <a:r>
              <a:rPr sz="2000" spc="-5" dirty="0">
                <a:latin typeface="Calibri"/>
                <a:cs typeface="Calibri"/>
              </a:rPr>
              <a:t>contamination </a:t>
            </a:r>
            <a:r>
              <a:rPr sz="2000" spc="-10" dirty="0">
                <a:latin typeface="Calibri"/>
                <a:cs typeface="Calibri"/>
              </a:rPr>
              <a:t>du</a:t>
            </a:r>
            <a:r>
              <a:rPr sz="2000" spc="-5" dirty="0">
                <a:latin typeface="Calibri"/>
                <a:cs typeface="Calibri"/>
              </a:rPr>
              <a:t>e</a:t>
            </a:r>
            <a:r>
              <a:rPr sz="2000" dirty="0">
                <a:latin typeface="Calibri"/>
                <a:cs typeface="Calibri"/>
              </a:rPr>
              <a:t> </a:t>
            </a:r>
            <a:r>
              <a:rPr sz="2000" spc="-5" dirty="0">
                <a:latin typeface="Calibri"/>
                <a:cs typeface="Calibri"/>
              </a:rPr>
              <a:t>to</a:t>
            </a:r>
            <a:r>
              <a:rPr sz="2000" dirty="0">
                <a:latin typeface="Calibri"/>
                <a:cs typeface="Calibri"/>
              </a:rPr>
              <a:t> </a:t>
            </a:r>
            <a:r>
              <a:rPr sz="2000" spc="-5" dirty="0">
                <a:latin typeface="Calibri"/>
                <a:cs typeface="Calibri"/>
              </a:rPr>
              <a:t>improper previous</a:t>
            </a:r>
            <a:r>
              <a:rPr sz="2000" dirty="0">
                <a:latin typeface="Calibri"/>
                <a:cs typeface="Calibri"/>
              </a:rPr>
              <a:t> </a:t>
            </a:r>
            <a:r>
              <a:rPr sz="2000" spc="-5" dirty="0">
                <a:latin typeface="Calibri"/>
                <a:cs typeface="Calibri"/>
              </a:rPr>
              <a:t>user</a:t>
            </a:r>
            <a:r>
              <a:rPr sz="2000" dirty="0">
                <a:latin typeface="Calibri"/>
                <a:cs typeface="Calibri"/>
              </a:rPr>
              <a:t> </a:t>
            </a:r>
            <a:r>
              <a:rPr sz="2000" spc="-5" dirty="0">
                <a:latin typeface="Calibri"/>
                <a:cs typeface="Calibri"/>
              </a:rPr>
              <a:t>input,</a:t>
            </a:r>
            <a:r>
              <a:rPr sz="2000" spc="5" dirty="0">
                <a:latin typeface="Calibri"/>
                <a:cs typeface="Calibri"/>
              </a:rPr>
              <a:t> </a:t>
            </a:r>
            <a:r>
              <a:rPr sz="2000" spc="-5" dirty="0">
                <a:latin typeface="Calibri"/>
                <a:cs typeface="Calibri"/>
              </a:rPr>
              <a:t>clean the</a:t>
            </a:r>
            <a:r>
              <a:rPr sz="2000" spc="5" dirty="0">
                <a:latin typeface="Calibri"/>
                <a:cs typeface="Calibri"/>
              </a:rPr>
              <a:t> </a:t>
            </a:r>
            <a:r>
              <a:rPr sz="2000" spc="-5" dirty="0">
                <a:latin typeface="Calibri"/>
                <a:cs typeface="Calibri"/>
              </a:rPr>
              <a:t>buffer</a:t>
            </a:r>
            <a:endParaRPr sz="2000" dirty="0">
              <a:latin typeface="Calibri"/>
              <a:cs typeface="Calibri"/>
            </a:endParaRPr>
          </a:p>
          <a:p>
            <a:pPr marL="1898014" marR="5080" indent="-1203325">
              <a:lnSpc>
                <a:spcPct val="150000"/>
              </a:lnSpc>
              <a:spcBef>
                <a:spcPts val="1090"/>
              </a:spcBef>
            </a:pPr>
            <a:r>
              <a:rPr sz="2400" i="1" dirty="0">
                <a:latin typeface="Calibri"/>
                <a:cs typeface="Calibri"/>
              </a:rPr>
              <a:t>Example</a:t>
            </a:r>
            <a:r>
              <a:rPr sz="2000" i="1" spc="-5" dirty="0">
                <a:latin typeface="Calibri"/>
                <a:cs typeface="Calibri"/>
              </a:rPr>
              <a:t>: </a:t>
            </a:r>
            <a:r>
              <a:rPr sz="2000" dirty="0">
                <a:latin typeface="Calibri"/>
                <a:cs typeface="Calibri"/>
              </a:rPr>
              <a:t>clea</a:t>
            </a:r>
            <a:r>
              <a:rPr sz="2000" spc="-5" dirty="0">
                <a:latin typeface="Calibri"/>
                <a:cs typeface="Calibri"/>
              </a:rPr>
              <a:t>r the</a:t>
            </a:r>
            <a:r>
              <a:rPr sz="2000" spc="5" dirty="0">
                <a:latin typeface="Calibri"/>
                <a:cs typeface="Calibri"/>
              </a:rPr>
              <a:t> </a:t>
            </a:r>
            <a:r>
              <a:rPr sz="2000" spc="-5" dirty="0">
                <a:latin typeface="Calibri"/>
                <a:cs typeface="Calibri"/>
              </a:rPr>
              <a:t>buffer</a:t>
            </a:r>
            <a:r>
              <a:rPr sz="2000" spc="5" dirty="0">
                <a:latin typeface="Calibri"/>
                <a:cs typeface="Calibri"/>
              </a:rPr>
              <a:t> </a:t>
            </a:r>
            <a:r>
              <a:rPr sz="2000" dirty="0">
                <a:latin typeface="Calibri"/>
                <a:cs typeface="Calibri"/>
              </a:rPr>
              <a:t>until</a:t>
            </a:r>
            <a:r>
              <a:rPr sz="2000" spc="-5" dirty="0">
                <a:latin typeface="Calibri"/>
                <a:cs typeface="Calibri"/>
              </a:rPr>
              <a:t> the </a:t>
            </a:r>
            <a:r>
              <a:rPr sz="2000" i="1" spc="-5" dirty="0">
                <a:latin typeface="Calibri"/>
                <a:cs typeface="Calibri"/>
              </a:rPr>
              <a:t>en</a:t>
            </a:r>
            <a:r>
              <a:rPr sz="2000" i="1" spc="-10" dirty="0">
                <a:latin typeface="Calibri"/>
                <a:cs typeface="Calibri"/>
              </a:rPr>
              <a:t>d</a:t>
            </a:r>
            <a:r>
              <a:rPr sz="2000" i="1" spc="-5" dirty="0">
                <a:latin typeface="Calibri"/>
                <a:cs typeface="Calibri"/>
              </a:rPr>
              <a:t>‐of‐</a:t>
            </a:r>
            <a:r>
              <a:rPr sz="2000" i="1" spc="-10" dirty="0">
                <a:latin typeface="Calibri"/>
                <a:cs typeface="Calibri"/>
              </a:rPr>
              <a:t>lin</a:t>
            </a:r>
            <a:r>
              <a:rPr sz="2000" i="1" spc="-5" dirty="0">
                <a:latin typeface="Calibri"/>
                <a:cs typeface="Calibri"/>
              </a:rPr>
              <a:t>e</a:t>
            </a:r>
            <a:r>
              <a:rPr sz="2000" i="1" dirty="0">
                <a:latin typeface="Calibri"/>
                <a:cs typeface="Calibri"/>
              </a:rPr>
              <a:t> </a:t>
            </a:r>
            <a:r>
              <a:rPr sz="2000" spc="-5" dirty="0">
                <a:latin typeface="Calibri"/>
                <a:cs typeface="Calibri"/>
              </a:rPr>
              <a:t>or </a:t>
            </a:r>
            <a:r>
              <a:rPr sz="2000" spc="-10" dirty="0">
                <a:latin typeface="Calibri"/>
                <a:cs typeface="Calibri"/>
              </a:rPr>
              <a:t>u</a:t>
            </a:r>
            <a:r>
              <a:rPr sz="2000" spc="-5" dirty="0">
                <a:latin typeface="Calibri"/>
                <a:cs typeface="Calibri"/>
              </a:rPr>
              <a:t>p to</a:t>
            </a:r>
            <a:r>
              <a:rPr sz="2000" dirty="0">
                <a:latin typeface="Calibri"/>
                <a:cs typeface="Calibri"/>
              </a:rPr>
              <a:t> </a:t>
            </a:r>
            <a:r>
              <a:rPr sz="2000" spc="-5" dirty="0">
                <a:latin typeface="Calibri"/>
                <a:cs typeface="Calibri"/>
              </a:rPr>
              <a:t>100 characters whichever</a:t>
            </a:r>
            <a:r>
              <a:rPr sz="2000" dirty="0">
                <a:latin typeface="Calibri"/>
                <a:cs typeface="Calibri"/>
              </a:rPr>
              <a:t> </a:t>
            </a:r>
            <a:r>
              <a:rPr sz="2000" spc="-5" dirty="0">
                <a:latin typeface="Calibri"/>
                <a:cs typeface="Calibri"/>
              </a:rPr>
              <a:t>comes</a:t>
            </a:r>
            <a:r>
              <a:rPr sz="2000" dirty="0">
                <a:latin typeface="Calibri"/>
                <a:cs typeface="Calibri"/>
              </a:rPr>
              <a:t> </a:t>
            </a:r>
            <a:r>
              <a:rPr sz="2000" spc="-5" dirty="0">
                <a:latin typeface="Calibri"/>
                <a:cs typeface="Calibri"/>
              </a:rPr>
              <a:t>first</a:t>
            </a:r>
            <a:endParaRPr sz="2000" dirty="0">
              <a:latin typeface="Calibri"/>
              <a:cs typeface="Calibri"/>
            </a:endParaRPr>
          </a:p>
          <a:p>
            <a:pPr marL="1840864">
              <a:lnSpc>
                <a:spcPct val="150000"/>
              </a:lnSpc>
              <a:spcBef>
                <a:spcPts val="375"/>
              </a:spcBef>
            </a:pPr>
            <a:r>
              <a:rPr sz="2000" spc="-5" dirty="0">
                <a:latin typeface="Courier New"/>
                <a:cs typeface="Courier New"/>
              </a:rPr>
              <a:t>cin.ignore( 100, '\n' );</a:t>
            </a:r>
            <a:endParaRPr sz="2000" dirty="0">
              <a:latin typeface="Courier New"/>
              <a:cs typeface="Courier New"/>
            </a:endParaRPr>
          </a:p>
        </p:txBody>
      </p:sp>
    </p:spTree>
    <p:extLst>
      <p:ext uri="{BB962C8B-B14F-4D97-AF65-F5344CB8AC3E}">
        <p14:creationId xmlns:p14="http://schemas.microsoft.com/office/powerpoint/2010/main" val="34310128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9373" y="146938"/>
            <a:ext cx="6764655" cy="558800"/>
          </a:xfrm>
          <a:prstGeom prst="rect">
            <a:avLst/>
          </a:prstGeom>
        </p:spPr>
        <p:txBody>
          <a:bodyPr vert="horz" wrap="square" lIns="0" tIns="0" rIns="0" bIns="0" rtlCol="0">
            <a:spAutoFit/>
          </a:bodyPr>
          <a:lstStyle/>
          <a:p>
            <a:pPr marL="12700">
              <a:lnSpc>
                <a:spcPct val="100000"/>
              </a:lnSpc>
            </a:pPr>
            <a:r>
              <a:rPr sz="4400" spc="-5" dirty="0"/>
              <a:t>C99, C11,</a:t>
            </a:r>
            <a:r>
              <a:rPr sz="4400" dirty="0"/>
              <a:t> </a:t>
            </a:r>
            <a:r>
              <a:rPr sz="4400" spc="-5" dirty="0"/>
              <a:t>C</a:t>
            </a:r>
            <a:r>
              <a:rPr sz="4400" spc="20" dirty="0"/>
              <a:t>+</a:t>
            </a:r>
            <a:r>
              <a:rPr sz="4400" spc="-5" dirty="0"/>
              <a:t>+</a:t>
            </a:r>
            <a:r>
              <a:rPr sz="4400" spc="5" dirty="0"/>
              <a:t> </a:t>
            </a:r>
            <a:r>
              <a:rPr sz="4400" spc="-5" dirty="0"/>
              <a:t>inlin</a:t>
            </a:r>
            <a:r>
              <a:rPr sz="4400" dirty="0"/>
              <a:t>e</a:t>
            </a:r>
            <a:r>
              <a:rPr sz="4400" spc="30" dirty="0"/>
              <a:t> </a:t>
            </a:r>
            <a:r>
              <a:rPr sz="4400" spc="-5" dirty="0"/>
              <a:t>functions</a:t>
            </a:r>
            <a:endParaRPr sz="4400" dirty="0"/>
          </a:p>
        </p:txBody>
      </p:sp>
      <p:sp>
        <p:nvSpPr>
          <p:cNvPr id="3" name="object 3"/>
          <p:cNvSpPr txBox="1"/>
          <p:nvPr/>
        </p:nvSpPr>
        <p:spPr>
          <a:xfrm>
            <a:off x="1308100" y="1648205"/>
            <a:ext cx="7606030" cy="1107996"/>
          </a:xfrm>
          <a:prstGeom prst="rect">
            <a:avLst/>
          </a:prstGeom>
        </p:spPr>
        <p:txBody>
          <a:bodyPr vert="horz" wrap="square" lIns="0" tIns="0" rIns="0" bIns="0" rtlCol="0">
            <a:spAutoFit/>
          </a:bodyPr>
          <a:lstStyle/>
          <a:p>
            <a:pPr marL="355600" marR="5080" indent="-342900">
              <a:lnSpc>
                <a:spcPct val="100000"/>
              </a:lnSpc>
              <a:buFont typeface="Arial" panose="020B0604020202020204" pitchFamily="34" charset="0"/>
              <a:buChar char="•"/>
              <a:tabLst>
                <a:tab pos="233679" algn="l"/>
              </a:tabLst>
            </a:pPr>
            <a:r>
              <a:rPr sz="2400" dirty="0">
                <a:latin typeface="Calibri"/>
                <a:cs typeface="Calibri"/>
              </a:rPr>
              <a:t>C</a:t>
            </a:r>
            <a:r>
              <a:rPr sz="2400" spc="-10" dirty="0">
                <a:latin typeface="Calibri"/>
                <a:cs typeface="Calibri"/>
              </a:rPr>
              <a:t> </a:t>
            </a:r>
            <a:r>
              <a:rPr sz="2400" spc="-5" dirty="0">
                <a:latin typeface="Calibri"/>
                <a:cs typeface="Calibri"/>
              </a:rPr>
              <a:t>use</a:t>
            </a:r>
            <a:r>
              <a:rPr sz="2400" dirty="0">
                <a:latin typeface="Calibri"/>
                <a:cs typeface="Calibri"/>
              </a:rPr>
              <a:t>s </a:t>
            </a:r>
            <a:r>
              <a:rPr sz="2400" spc="-5" dirty="0">
                <a:latin typeface="Calibri"/>
                <a:cs typeface="Calibri"/>
              </a:rPr>
              <a:t>th</a:t>
            </a:r>
            <a:r>
              <a:rPr sz="2400" dirty="0">
                <a:latin typeface="Calibri"/>
                <a:cs typeface="Calibri"/>
              </a:rPr>
              <a:t>e </a:t>
            </a:r>
            <a:r>
              <a:rPr sz="2400" spc="-35" dirty="0">
                <a:latin typeface="Calibri"/>
                <a:cs typeface="Calibri"/>
              </a:rPr>
              <a:t>st</a:t>
            </a:r>
            <a:r>
              <a:rPr sz="2400" dirty="0">
                <a:latin typeface="Calibri"/>
                <a:cs typeface="Calibri"/>
              </a:rPr>
              <a:t>a</a:t>
            </a:r>
            <a:r>
              <a:rPr sz="2400" spc="-10" dirty="0">
                <a:latin typeface="Calibri"/>
                <a:cs typeface="Calibri"/>
              </a:rPr>
              <a:t>c</a:t>
            </a:r>
            <a:r>
              <a:rPr sz="2400" spc="-5" dirty="0">
                <a:latin typeface="Calibri"/>
                <a:cs typeface="Calibri"/>
              </a:rPr>
              <a:t>k</a:t>
            </a:r>
            <a:r>
              <a:rPr sz="2400" spc="-15" dirty="0">
                <a:latin typeface="Calibri"/>
                <a:cs typeface="Calibri"/>
              </a:rPr>
              <a:t> </a:t>
            </a:r>
            <a:r>
              <a:rPr sz="2400" spc="-25" dirty="0">
                <a:latin typeface="Calibri"/>
                <a:cs typeface="Calibri"/>
              </a:rPr>
              <a:t>t</a:t>
            </a:r>
            <a:r>
              <a:rPr sz="2400" dirty="0">
                <a:latin typeface="Calibri"/>
                <a:cs typeface="Calibri"/>
              </a:rPr>
              <a:t>o</a:t>
            </a:r>
            <a:r>
              <a:rPr sz="2400" spc="-15" dirty="0">
                <a:latin typeface="Calibri"/>
                <a:cs typeface="Calibri"/>
              </a:rPr>
              <a:t> </a:t>
            </a:r>
            <a:r>
              <a:rPr sz="2400" spc="-5" dirty="0">
                <a:latin typeface="Calibri"/>
                <a:cs typeface="Calibri"/>
              </a:rPr>
              <a:t>pus</a:t>
            </a:r>
            <a:r>
              <a:rPr sz="2400" dirty="0">
                <a:latin typeface="Calibri"/>
                <a:cs typeface="Calibri"/>
              </a:rPr>
              <a:t>h</a:t>
            </a:r>
            <a:r>
              <a:rPr sz="2400" spc="5" dirty="0">
                <a:latin typeface="Calibri"/>
                <a:cs typeface="Calibri"/>
              </a:rPr>
              <a:t> </a:t>
            </a:r>
            <a:r>
              <a:rPr sz="2400" spc="-5" dirty="0">
                <a:latin typeface="Calibri"/>
                <a:cs typeface="Calibri"/>
              </a:rPr>
              <a:t>functio</a:t>
            </a:r>
            <a:r>
              <a:rPr sz="2400" dirty="0">
                <a:latin typeface="Calibri"/>
                <a:cs typeface="Calibri"/>
              </a:rPr>
              <a:t>n</a:t>
            </a:r>
            <a:r>
              <a:rPr sz="2400" spc="-5" dirty="0">
                <a:latin typeface="Calibri"/>
                <a:cs typeface="Calibri"/>
              </a:rPr>
              <a:t> pa</a:t>
            </a:r>
            <a:r>
              <a:rPr sz="2400" spc="-50" dirty="0">
                <a:latin typeface="Calibri"/>
                <a:cs typeface="Calibri"/>
              </a:rPr>
              <a:t>r</a:t>
            </a:r>
            <a:r>
              <a:rPr sz="2400" dirty="0">
                <a:latin typeface="Calibri"/>
                <a:cs typeface="Calibri"/>
              </a:rPr>
              <a:t>a</a:t>
            </a:r>
            <a:r>
              <a:rPr sz="2400" spc="-10" dirty="0">
                <a:latin typeface="Calibri"/>
                <a:cs typeface="Calibri"/>
              </a:rPr>
              <a:t>me</a:t>
            </a:r>
            <a:r>
              <a:rPr sz="2400" spc="-30" dirty="0">
                <a:latin typeface="Calibri"/>
                <a:cs typeface="Calibri"/>
              </a:rPr>
              <a:t>t</a:t>
            </a:r>
            <a:r>
              <a:rPr sz="2400" spc="-5" dirty="0">
                <a:latin typeface="Calibri"/>
                <a:cs typeface="Calibri"/>
              </a:rPr>
              <a:t>e</a:t>
            </a:r>
            <a:r>
              <a:rPr sz="2400" spc="-50" dirty="0">
                <a:latin typeface="Calibri"/>
                <a:cs typeface="Calibri"/>
              </a:rPr>
              <a:t>r</a:t>
            </a:r>
            <a:r>
              <a:rPr sz="2400" dirty="0">
                <a:latin typeface="Calibri"/>
                <a:cs typeface="Calibri"/>
              </a:rPr>
              <a:t>s</a:t>
            </a:r>
            <a:r>
              <a:rPr sz="2400" spc="-5" dirty="0">
                <a:latin typeface="Calibri"/>
                <a:cs typeface="Calibri"/>
              </a:rPr>
              <a:t> </a:t>
            </a:r>
            <a:r>
              <a:rPr sz="2400" dirty="0">
                <a:latin typeface="Calibri"/>
                <a:cs typeface="Calibri"/>
              </a:rPr>
              <a:t>and</a:t>
            </a:r>
            <a:r>
              <a:rPr sz="2400" spc="-5" dirty="0">
                <a:latin typeface="Calibri"/>
                <a:cs typeface="Calibri"/>
              </a:rPr>
              <a:t> </a:t>
            </a:r>
            <a:r>
              <a:rPr sz="2400" spc="-40" dirty="0">
                <a:latin typeface="Calibri"/>
                <a:cs typeface="Calibri"/>
              </a:rPr>
              <a:t>r</a:t>
            </a:r>
            <a:r>
              <a:rPr sz="2400" spc="-20" dirty="0">
                <a:latin typeface="Calibri"/>
                <a:cs typeface="Calibri"/>
              </a:rPr>
              <a:t>e</a:t>
            </a:r>
            <a:r>
              <a:rPr sz="2400" dirty="0">
                <a:latin typeface="Calibri"/>
                <a:cs typeface="Calibri"/>
              </a:rPr>
              <a:t>t</a:t>
            </a:r>
            <a:r>
              <a:rPr sz="2400" spc="-5" dirty="0">
                <a:latin typeface="Calibri"/>
                <a:cs typeface="Calibri"/>
              </a:rPr>
              <a:t>u</a:t>
            </a:r>
            <a:r>
              <a:rPr sz="2400" spc="-10" dirty="0">
                <a:latin typeface="Calibri"/>
                <a:cs typeface="Calibri"/>
              </a:rPr>
              <a:t>r</a:t>
            </a:r>
            <a:r>
              <a:rPr sz="2400" dirty="0">
                <a:latin typeface="Calibri"/>
                <a:cs typeface="Calibri"/>
              </a:rPr>
              <a:t>n </a:t>
            </a:r>
            <a:r>
              <a:rPr sz="2400" spc="-40" dirty="0">
                <a:latin typeface="Calibri"/>
                <a:cs typeface="Calibri"/>
              </a:rPr>
              <a:t>v</a:t>
            </a:r>
            <a:r>
              <a:rPr sz="2400" spc="-5" dirty="0">
                <a:latin typeface="Calibri"/>
                <a:cs typeface="Calibri"/>
              </a:rPr>
              <a:t>a</a:t>
            </a:r>
            <a:r>
              <a:rPr sz="2400" dirty="0">
                <a:latin typeface="Calibri"/>
                <a:cs typeface="Calibri"/>
              </a:rPr>
              <a:t>l</a:t>
            </a:r>
            <a:r>
              <a:rPr sz="2400" spc="-5" dirty="0">
                <a:latin typeface="Calibri"/>
                <a:cs typeface="Calibri"/>
              </a:rPr>
              <a:t>ues</a:t>
            </a:r>
            <a:r>
              <a:rPr sz="2400" dirty="0">
                <a:latin typeface="Calibri"/>
                <a:cs typeface="Calibri"/>
              </a:rPr>
              <a:t>.</a:t>
            </a:r>
            <a:r>
              <a:rPr sz="2400" spc="-5" dirty="0">
                <a:latin typeface="Calibri"/>
                <a:cs typeface="Calibri"/>
              </a:rPr>
              <a:t> </a:t>
            </a:r>
            <a:r>
              <a:rPr sz="2400" spc="-10" dirty="0">
                <a:latin typeface="Calibri"/>
                <a:cs typeface="Calibri"/>
              </a:rPr>
              <a:t>A</a:t>
            </a:r>
            <a:r>
              <a:rPr sz="2400" spc="-5" dirty="0">
                <a:latin typeface="Calibri"/>
                <a:cs typeface="Calibri"/>
              </a:rPr>
              <a:t>s</a:t>
            </a:r>
            <a:r>
              <a:rPr sz="2400" spc="-10" dirty="0">
                <a:latin typeface="Calibri"/>
                <a:cs typeface="Calibri"/>
              </a:rPr>
              <a:t> </a:t>
            </a:r>
            <a:r>
              <a:rPr sz="2400" dirty="0">
                <a:latin typeface="Calibri"/>
                <a:cs typeface="Calibri"/>
              </a:rPr>
              <a:t>a</a:t>
            </a:r>
            <a:r>
              <a:rPr sz="2400" spc="-10" dirty="0">
                <a:latin typeface="Calibri"/>
                <a:cs typeface="Calibri"/>
              </a:rPr>
              <a:t> </a:t>
            </a:r>
            <a:r>
              <a:rPr sz="2400" spc="-40" dirty="0">
                <a:latin typeface="Calibri"/>
                <a:cs typeface="Calibri"/>
              </a:rPr>
              <a:t>r</a:t>
            </a:r>
            <a:r>
              <a:rPr sz="2400" spc="-5" dirty="0">
                <a:latin typeface="Calibri"/>
                <a:cs typeface="Calibri"/>
              </a:rPr>
              <a:t>esu</a:t>
            </a:r>
            <a:r>
              <a:rPr sz="2400" dirty="0">
                <a:latin typeface="Calibri"/>
                <a:cs typeface="Calibri"/>
              </a:rPr>
              <a:t>lt</a:t>
            </a:r>
            <a:r>
              <a:rPr sz="2400" spc="-5" dirty="0">
                <a:latin typeface="Calibri"/>
                <a:cs typeface="Calibri"/>
              </a:rPr>
              <a:t>,</a:t>
            </a:r>
            <a:r>
              <a:rPr sz="2400" spc="5" dirty="0">
                <a:latin typeface="Calibri"/>
                <a:cs typeface="Calibri"/>
              </a:rPr>
              <a:t> </a:t>
            </a:r>
            <a:r>
              <a:rPr sz="2400" spc="-35" dirty="0">
                <a:latin typeface="Calibri"/>
                <a:cs typeface="Calibri"/>
              </a:rPr>
              <a:t>r</a:t>
            </a:r>
            <a:r>
              <a:rPr sz="2400" spc="-5" dirty="0">
                <a:latin typeface="Calibri"/>
                <a:cs typeface="Calibri"/>
              </a:rPr>
              <a:t>epe</a:t>
            </a:r>
            <a:r>
              <a:rPr sz="2400" spc="-35" dirty="0">
                <a:latin typeface="Calibri"/>
                <a:cs typeface="Calibri"/>
              </a:rPr>
              <a:t>at</a:t>
            </a:r>
            <a:r>
              <a:rPr sz="2400" spc="-5" dirty="0">
                <a:latin typeface="Calibri"/>
                <a:cs typeface="Calibri"/>
              </a:rPr>
              <a:t>e</a:t>
            </a:r>
            <a:r>
              <a:rPr sz="2400" dirty="0">
                <a:latin typeface="Calibri"/>
                <a:cs typeface="Calibri"/>
              </a:rPr>
              <a:t>d</a:t>
            </a:r>
            <a:r>
              <a:rPr sz="2400" spc="15" dirty="0">
                <a:latin typeface="Calibri"/>
                <a:cs typeface="Calibri"/>
              </a:rPr>
              <a:t> </a:t>
            </a:r>
            <a:r>
              <a:rPr sz="2400" spc="-25" dirty="0">
                <a:latin typeface="Calibri"/>
                <a:cs typeface="Calibri"/>
              </a:rPr>
              <a:t>c</a:t>
            </a:r>
            <a:r>
              <a:rPr sz="2400" dirty="0">
                <a:latin typeface="Calibri"/>
                <a:cs typeface="Calibri"/>
              </a:rPr>
              <a:t>alls</a:t>
            </a:r>
            <a:r>
              <a:rPr sz="2400" spc="-15"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dirty="0">
                <a:latin typeface="Calibri"/>
                <a:cs typeface="Calibri"/>
              </a:rPr>
              <a:t>small</a:t>
            </a:r>
            <a:r>
              <a:rPr sz="2400" spc="-20" dirty="0">
                <a:latin typeface="Calibri"/>
                <a:cs typeface="Calibri"/>
              </a:rPr>
              <a:t> </a:t>
            </a:r>
            <a:r>
              <a:rPr sz="2400" spc="-5" dirty="0">
                <a:latin typeface="Calibri"/>
                <a:cs typeface="Calibri"/>
              </a:rPr>
              <a:t>function</a:t>
            </a:r>
            <a:r>
              <a:rPr sz="2400" dirty="0">
                <a:latin typeface="Calibri"/>
                <a:cs typeface="Calibri"/>
              </a:rPr>
              <a:t>s</a:t>
            </a:r>
            <a:r>
              <a:rPr sz="2400" spc="5" dirty="0">
                <a:latin typeface="Calibri"/>
                <a:cs typeface="Calibri"/>
              </a:rPr>
              <a:t> </a:t>
            </a:r>
            <a:r>
              <a:rPr sz="2400" spc="-5" dirty="0">
                <a:latin typeface="Calibri"/>
                <a:cs typeface="Calibri"/>
              </a:rPr>
              <a:t>m</a:t>
            </a:r>
            <a:r>
              <a:rPr sz="2400" spc="-45" dirty="0">
                <a:latin typeface="Calibri"/>
                <a:cs typeface="Calibri"/>
              </a:rPr>
              <a:t>a</a:t>
            </a:r>
            <a:r>
              <a:rPr sz="2400" spc="-5" dirty="0">
                <a:latin typeface="Calibri"/>
                <a:cs typeface="Calibri"/>
              </a:rPr>
              <a:t>y</a:t>
            </a:r>
            <a:r>
              <a:rPr sz="2400" spc="-25" dirty="0">
                <a:latin typeface="Calibri"/>
                <a:cs typeface="Calibri"/>
              </a:rPr>
              <a:t> </a:t>
            </a:r>
            <a:r>
              <a:rPr sz="2400" spc="-5" dirty="0">
                <a:latin typeface="Calibri"/>
                <a:cs typeface="Calibri"/>
              </a:rPr>
              <a:t>h</a:t>
            </a:r>
            <a:r>
              <a:rPr sz="2400" spc="-40" dirty="0">
                <a:latin typeface="Calibri"/>
                <a:cs typeface="Calibri"/>
              </a:rPr>
              <a:t>a</a:t>
            </a:r>
            <a:r>
              <a:rPr sz="2400" spc="-30" dirty="0">
                <a:latin typeface="Calibri"/>
                <a:cs typeface="Calibri"/>
              </a:rPr>
              <a:t>v</a:t>
            </a:r>
            <a:r>
              <a:rPr sz="2400" spc="-5" dirty="0">
                <a:latin typeface="Calibri"/>
                <a:cs typeface="Calibri"/>
              </a:rPr>
              <a:t>e </a:t>
            </a:r>
            <a:r>
              <a:rPr sz="2400" spc="-10" dirty="0">
                <a:latin typeface="Calibri"/>
                <a:cs typeface="Calibri"/>
              </a:rPr>
              <a:t>per</a:t>
            </a:r>
            <a:r>
              <a:rPr sz="2400" spc="-50" dirty="0">
                <a:latin typeface="Calibri"/>
                <a:cs typeface="Calibri"/>
              </a:rPr>
              <a:t>f</a:t>
            </a:r>
            <a:r>
              <a:rPr sz="2400" spc="-10" dirty="0">
                <a:latin typeface="Calibri"/>
                <a:cs typeface="Calibri"/>
              </a:rPr>
              <a:t>ormanc</a:t>
            </a:r>
            <a:r>
              <a:rPr sz="2400" spc="-5" dirty="0">
                <a:latin typeface="Calibri"/>
                <a:cs typeface="Calibri"/>
              </a:rPr>
              <a:t>e</a:t>
            </a:r>
            <a:r>
              <a:rPr sz="2400" spc="15" dirty="0">
                <a:latin typeface="Calibri"/>
                <a:cs typeface="Calibri"/>
              </a:rPr>
              <a:t> </a:t>
            </a:r>
            <a:r>
              <a:rPr sz="2400" spc="-20" dirty="0">
                <a:latin typeface="Calibri"/>
                <a:cs typeface="Calibri"/>
              </a:rPr>
              <a:t>c</a:t>
            </a:r>
            <a:r>
              <a:rPr sz="2400" spc="-5" dirty="0">
                <a:latin typeface="Calibri"/>
                <a:cs typeface="Calibri"/>
              </a:rPr>
              <a:t>o</a:t>
            </a:r>
            <a:r>
              <a:rPr sz="2400" spc="-35" dirty="0">
                <a:latin typeface="Calibri"/>
                <a:cs typeface="Calibri"/>
              </a:rPr>
              <a:t>s</a:t>
            </a:r>
            <a:r>
              <a:rPr sz="2400" dirty="0">
                <a:latin typeface="Calibri"/>
                <a:cs typeface="Calibri"/>
              </a:rPr>
              <a:t>t</a:t>
            </a:r>
            <a:r>
              <a:rPr lang="en-AU" sz="2400" dirty="0">
                <a:latin typeface="Calibri"/>
                <a:cs typeface="Calibri"/>
              </a:rPr>
              <a:t>.</a:t>
            </a:r>
            <a:endParaRPr sz="2400" dirty="0">
              <a:latin typeface="Calibri"/>
              <a:cs typeface="Calibri"/>
            </a:endParaRPr>
          </a:p>
        </p:txBody>
      </p:sp>
      <p:sp>
        <p:nvSpPr>
          <p:cNvPr id="4" name="object 4"/>
          <p:cNvSpPr txBox="1"/>
          <p:nvPr/>
        </p:nvSpPr>
        <p:spPr>
          <a:xfrm>
            <a:off x="1779403" y="2832246"/>
            <a:ext cx="3439160" cy="254000"/>
          </a:xfrm>
          <a:prstGeom prst="rect">
            <a:avLst/>
          </a:prstGeom>
        </p:spPr>
        <p:txBody>
          <a:bodyPr vert="horz" wrap="square" lIns="0" tIns="0" rIns="0" bIns="0" rtlCol="0">
            <a:spAutoFit/>
          </a:bodyPr>
          <a:lstStyle/>
          <a:p>
            <a:pPr marL="12700">
              <a:lnSpc>
                <a:spcPct val="100000"/>
              </a:lnSpc>
            </a:pPr>
            <a:r>
              <a:rPr sz="1800" spc="-5" dirty="0">
                <a:solidFill>
                  <a:srgbClr val="00009A"/>
                </a:solidFill>
                <a:latin typeface="Courier New"/>
                <a:cs typeface="Courier New"/>
              </a:rPr>
              <a:t>fo</a:t>
            </a:r>
            <a:r>
              <a:rPr sz="1800" spc="-10" dirty="0">
                <a:solidFill>
                  <a:srgbClr val="00009A"/>
                </a:solidFill>
                <a:latin typeface="Courier New"/>
                <a:cs typeface="Courier New"/>
              </a:rPr>
              <a:t>r</a:t>
            </a:r>
            <a:r>
              <a:rPr sz="1800" spc="-10" dirty="0">
                <a:latin typeface="Courier New"/>
                <a:cs typeface="Courier New"/>
              </a:rPr>
              <a:t>(</a:t>
            </a: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spc="-10" dirty="0">
                <a:solidFill>
                  <a:srgbClr val="00009A"/>
                </a:solidFill>
                <a:latin typeface="Courier New"/>
                <a:cs typeface="Courier New"/>
              </a:rPr>
              <a:t> </a:t>
            </a:r>
            <a:r>
              <a:rPr sz="1800" spc="-5" dirty="0">
                <a:latin typeface="Courier New"/>
                <a:cs typeface="Courier New"/>
              </a:rPr>
              <a:t>i=0</a:t>
            </a:r>
            <a:r>
              <a:rPr sz="1800" dirty="0">
                <a:latin typeface="Courier New"/>
                <a:cs typeface="Courier New"/>
              </a:rPr>
              <a:t>;</a:t>
            </a:r>
            <a:r>
              <a:rPr sz="1800" spc="-15" dirty="0">
                <a:latin typeface="Courier New"/>
                <a:cs typeface="Courier New"/>
              </a:rPr>
              <a:t> </a:t>
            </a:r>
            <a:r>
              <a:rPr sz="1800" spc="-5" dirty="0">
                <a:latin typeface="Courier New"/>
                <a:cs typeface="Courier New"/>
              </a:rPr>
              <a:t>i&lt;SIZE</a:t>
            </a:r>
            <a:r>
              <a:rPr sz="1800" dirty="0">
                <a:latin typeface="Courier New"/>
                <a:cs typeface="Courier New"/>
              </a:rPr>
              <a:t>;</a:t>
            </a:r>
            <a:r>
              <a:rPr sz="1800" spc="-15" dirty="0">
                <a:latin typeface="Courier New"/>
                <a:cs typeface="Courier New"/>
              </a:rPr>
              <a:t> </a:t>
            </a:r>
            <a:r>
              <a:rPr sz="1800" spc="-5" dirty="0">
                <a:latin typeface="Courier New"/>
                <a:cs typeface="Courier New"/>
              </a:rPr>
              <a:t>i++)</a:t>
            </a:r>
            <a:endParaRPr sz="1800">
              <a:latin typeface="Courier New"/>
              <a:cs typeface="Courier New"/>
            </a:endParaRPr>
          </a:p>
        </p:txBody>
      </p:sp>
      <p:sp>
        <p:nvSpPr>
          <p:cNvPr id="5" name="object 5"/>
          <p:cNvSpPr txBox="1"/>
          <p:nvPr/>
        </p:nvSpPr>
        <p:spPr>
          <a:xfrm>
            <a:off x="1308100" y="3106566"/>
            <a:ext cx="6927850" cy="2718693"/>
          </a:xfrm>
          <a:prstGeom prst="rect">
            <a:avLst/>
          </a:prstGeom>
        </p:spPr>
        <p:txBody>
          <a:bodyPr vert="horz" wrap="square" lIns="0" tIns="0" rIns="0" bIns="0" rtlCol="0">
            <a:spAutoFit/>
          </a:bodyPr>
          <a:lstStyle/>
          <a:p>
            <a:pPr marL="422275">
              <a:lnSpc>
                <a:spcPct val="100000"/>
              </a:lnSpc>
            </a:pPr>
            <a:r>
              <a:rPr sz="1800" spc="-10" dirty="0">
                <a:latin typeface="Courier New"/>
                <a:cs typeface="Courier New"/>
              </a:rPr>
              <a:t>code[i]</a:t>
            </a:r>
            <a:r>
              <a:rPr sz="1800" dirty="0">
                <a:latin typeface="Courier New"/>
                <a:cs typeface="Courier New"/>
              </a:rPr>
              <a:t>=</a:t>
            </a:r>
            <a:r>
              <a:rPr sz="1800" spc="-10" dirty="0">
                <a:latin typeface="Courier New"/>
                <a:cs typeface="Courier New"/>
              </a:rPr>
              <a:t> encodeData</a:t>
            </a:r>
            <a:r>
              <a:rPr sz="1800" dirty="0">
                <a:latin typeface="Courier New"/>
                <a:cs typeface="Courier New"/>
              </a:rPr>
              <a:t>(</a:t>
            </a:r>
            <a:r>
              <a:rPr sz="1800" spc="-10" dirty="0">
                <a:latin typeface="Courier New"/>
                <a:cs typeface="Courier New"/>
              </a:rPr>
              <a:t> data[i]</a:t>
            </a:r>
            <a:r>
              <a:rPr sz="1800" dirty="0">
                <a:latin typeface="Courier New"/>
                <a:cs typeface="Courier New"/>
              </a:rPr>
              <a:t>,</a:t>
            </a:r>
            <a:r>
              <a:rPr sz="1800" spc="-10" dirty="0">
                <a:latin typeface="Courier New"/>
                <a:cs typeface="Courier New"/>
              </a:rPr>
              <a:t> ke</a:t>
            </a:r>
            <a:r>
              <a:rPr sz="1800" dirty="0">
                <a:latin typeface="Courier New"/>
                <a:cs typeface="Courier New"/>
              </a:rPr>
              <a:t>y</a:t>
            </a:r>
            <a:r>
              <a:rPr sz="1800" spc="-10" dirty="0">
                <a:latin typeface="Courier New"/>
                <a:cs typeface="Courier New"/>
              </a:rPr>
              <a:t> );</a:t>
            </a:r>
            <a:endParaRPr sz="1800" dirty="0">
              <a:latin typeface="Courier New"/>
              <a:cs typeface="Courier New"/>
            </a:endParaRPr>
          </a:p>
          <a:p>
            <a:pPr marL="355600" indent="-342900">
              <a:lnSpc>
                <a:spcPct val="100000"/>
              </a:lnSpc>
              <a:spcBef>
                <a:spcPts val="1010"/>
              </a:spcBef>
              <a:buFont typeface="Arial" panose="020B0604020202020204" pitchFamily="34" charset="0"/>
              <a:buChar char="•"/>
              <a:tabLst>
                <a:tab pos="234315" algn="l"/>
              </a:tabLst>
            </a:pPr>
            <a:r>
              <a:rPr sz="2400" spc="-45" dirty="0">
                <a:latin typeface="Calibri"/>
                <a:cs typeface="Calibri"/>
              </a:rPr>
              <a:t>K</a:t>
            </a:r>
            <a:r>
              <a:rPr sz="2400" spc="-25" dirty="0">
                <a:latin typeface="Calibri"/>
                <a:cs typeface="Calibri"/>
              </a:rPr>
              <a:t>e</a:t>
            </a:r>
            <a:r>
              <a:rPr sz="2400" spc="0" dirty="0">
                <a:latin typeface="Calibri"/>
                <a:cs typeface="Calibri"/>
              </a:rPr>
              <a:t>y</a:t>
            </a:r>
            <a:r>
              <a:rPr sz="2400" spc="-30" dirty="0">
                <a:latin typeface="Calibri"/>
                <a:cs typeface="Calibri"/>
              </a:rPr>
              <a:t>w</a:t>
            </a:r>
            <a:r>
              <a:rPr sz="2400" spc="-5" dirty="0">
                <a:latin typeface="Calibri"/>
                <a:cs typeface="Calibri"/>
              </a:rPr>
              <a:t>o</a:t>
            </a:r>
            <a:r>
              <a:rPr sz="2400" spc="-45" dirty="0">
                <a:latin typeface="Calibri"/>
                <a:cs typeface="Calibri"/>
              </a:rPr>
              <a:t>r</a:t>
            </a:r>
            <a:r>
              <a:rPr sz="2400" dirty="0">
                <a:latin typeface="Calibri"/>
                <a:cs typeface="Calibri"/>
              </a:rPr>
              <a:t>d</a:t>
            </a:r>
            <a:r>
              <a:rPr sz="2400" spc="-5" dirty="0">
                <a:latin typeface="Calibri"/>
                <a:cs typeface="Calibri"/>
              </a:rPr>
              <a:t> </a:t>
            </a:r>
            <a:r>
              <a:rPr sz="2400" spc="-5" dirty="0">
                <a:solidFill>
                  <a:srgbClr val="000065"/>
                </a:solidFill>
                <a:latin typeface="Calibri"/>
                <a:cs typeface="Calibri"/>
              </a:rPr>
              <a:t>inlin</a:t>
            </a:r>
            <a:r>
              <a:rPr sz="2400" dirty="0">
                <a:solidFill>
                  <a:srgbClr val="000065"/>
                </a:solidFill>
                <a:latin typeface="Calibri"/>
                <a:cs typeface="Calibri"/>
              </a:rPr>
              <a:t>e</a:t>
            </a:r>
            <a:r>
              <a:rPr sz="2400" spc="10" dirty="0">
                <a:solidFill>
                  <a:srgbClr val="000065"/>
                </a:solidFill>
                <a:latin typeface="Calibri"/>
                <a:cs typeface="Calibri"/>
              </a:rPr>
              <a:t> </a:t>
            </a:r>
            <a:r>
              <a:rPr sz="2400" spc="-25" dirty="0">
                <a:latin typeface="Calibri"/>
                <a:cs typeface="Calibri"/>
              </a:rPr>
              <a:t>c</a:t>
            </a:r>
            <a:r>
              <a:rPr sz="2400" spc="-5" dirty="0">
                <a:latin typeface="Calibri"/>
                <a:cs typeface="Calibri"/>
              </a:rPr>
              <a:t>a</a:t>
            </a:r>
            <a:r>
              <a:rPr sz="2400" dirty="0">
                <a:latin typeface="Calibri"/>
                <a:cs typeface="Calibri"/>
              </a:rPr>
              <a:t>n</a:t>
            </a:r>
            <a:r>
              <a:rPr sz="2400" spc="-10" dirty="0">
                <a:latin typeface="Calibri"/>
                <a:cs typeface="Calibri"/>
              </a:rPr>
              <a:t> </a:t>
            </a:r>
            <a:r>
              <a:rPr sz="2400" spc="-5" dirty="0">
                <a:latin typeface="Calibri"/>
                <a:cs typeface="Calibri"/>
              </a:rPr>
              <a:t>ma</a:t>
            </a:r>
            <a:r>
              <a:rPr sz="2400" spc="-85" dirty="0">
                <a:latin typeface="Calibri"/>
                <a:cs typeface="Calibri"/>
              </a:rPr>
              <a:t>k</a:t>
            </a:r>
            <a:r>
              <a:rPr sz="2400" spc="-5" dirty="0">
                <a:latin typeface="Calibri"/>
                <a:cs typeface="Calibri"/>
              </a:rPr>
              <a:t>e</a:t>
            </a:r>
            <a:r>
              <a:rPr sz="2400" spc="-20" dirty="0">
                <a:latin typeface="Calibri"/>
                <a:cs typeface="Calibri"/>
              </a:rPr>
              <a:t> </a:t>
            </a:r>
            <a:r>
              <a:rPr sz="2400" spc="-5" dirty="0">
                <a:latin typeface="Calibri"/>
                <a:cs typeface="Calibri"/>
              </a:rPr>
              <a:t>functio</a:t>
            </a:r>
            <a:r>
              <a:rPr sz="2400" dirty="0">
                <a:latin typeface="Calibri"/>
                <a:cs typeface="Calibri"/>
              </a:rPr>
              <a:t>n</a:t>
            </a:r>
            <a:r>
              <a:rPr sz="2400" spc="-5" dirty="0">
                <a:latin typeface="Calibri"/>
                <a:cs typeface="Calibri"/>
              </a:rPr>
              <a:t> </a:t>
            </a:r>
            <a:r>
              <a:rPr sz="2400" spc="-25" dirty="0">
                <a:latin typeface="Calibri"/>
                <a:cs typeface="Calibri"/>
              </a:rPr>
              <a:t>c</a:t>
            </a:r>
            <a:r>
              <a:rPr sz="2400" dirty="0">
                <a:latin typeface="Calibri"/>
                <a:cs typeface="Calibri"/>
              </a:rPr>
              <a:t>alls</a:t>
            </a:r>
            <a:r>
              <a:rPr sz="2400" spc="-15" dirty="0">
                <a:latin typeface="Calibri"/>
                <a:cs typeface="Calibri"/>
              </a:rPr>
              <a:t> </a:t>
            </a:r>
            <a:r>
              <a:rPr sz="2400" spc="-45" dirty="0">
                <a:latin typeface="Calibri"/>
                <a:cs typeface="Calibri"/>
              </a:rPr>
              <a:t>e</a:t>
            </a:r>
            <a:r>
              <a:rPr sz="2400" spc="-70" dirty="0">
                <a:latin typeface="Calibri"/>
                <a:cs typeface="Calibri"/>
              </a:rPr>
              <a:t>x</a:t>
            </a:r>
            <a:r>
              <a:rPr sz="2400" spc="-5" dirty="0">
                <a:latin typeface="Calibri"/>
                <a:cs typeface="Calibri"/>
              </a:rPr>
              <a:t>ecu</a:t>
            </a:r>
            <a:r>
              <a:rPr sz="2400" spc="-35" dirty="0">
                <a:latin typeface="Calibri"/>
                <a:cs typeface="Calibri"/>
              </a:rPr>
              <a:t>t</a:t>
            </a:r>
            <a:r>
              <a:rPr sz="2400" spc="-5" dirty="0">
                <a:latin typeface="Calibri"/>
                <a:cs typeface="Calibri"/>
              </a:rPr>
              <a:t>e</a:t>
            </a:r>
            <a:r>
              <a:rPr sz="2400" spc="5" dirty="0">
                <a:latin typeface="Calibri"/>
                <a:cs typeface="Calibri"/>
              </a:rPr>
              <a:t> </a:t>
            </a:r>
            <a:r>
              <a:rPr sz="2400" spc="-50" dirty="0">
                <a:latin typeface="Calibri"/>
                <a:cs typeface="Calibri"/>
              </a:rPr>
              <a:t>f</a:t>
            </a:r>
            <a:r>
              <a:rPr sz="2400" dirty="0">
                <a:latin typeface="Calibri"/>
                <a:cs typeface="Calibri"/>
              </a:rPr>
              <a:t>a</a:t>
            </a:r>
            <a:r>
              <a:rPr sz="2400" spc="-35" dirty="0">
                <a:latin typeface="Calibri"/>
                <a:cs typeface="Calibri"/>
              </a:rPr>
              <a:t>s</a:t>
            </a:r>
            <a:r>
              <a:rPr sz="2400" spc="-25" dirty="0">
                <a:latin typeface="Calibri"/>
                <a:cs typeface="Calibri"/>
              </a:rPr>
              <a:t>t</a:t>
            </a:r>
            <a:r>
              <a:rPr sz="2400" spc="-5" dirty="0">
                <a:latin typeface="Calibri"/>
                <a:cs typeface="Calibri"/>
              </a:rPr>
              <a:t>er</a:t>
            </a:r>
            <a:endParaRPr sz="2400" dirty="0">
              <a:latin typeface="Calibri"/>
              <a:cs typeface="Calibri"/>
            </a:endParaRPr>
          </a:p>
          <a:p>
            <a:pPr marL="292100" lvl="1" indent="-122555">
              <a:lnSpc>
                <a:spcPct val="100000"/>
              </a:lnSpc>
              <a:spcBef>
                <a:spcPts val="40"/>
              </a:spcBef>
              <a:buFont typeface="Calibri"/>
              <a:buChar char="−"/>
              <a:tabLst>
                <a:tab pos="292735" algn="l"/>
              </a:tabLst>
            </a:pPr>
            <a:r>
              <a:rPr sz="1800" dirty="0">
                <a:latin typeface="Calibri"/>
                <a:cs typeface="Calibri"/>
              </a:rPr>
              <a:t>The</a:t>
            </a:r>
            <a:r>
              <a:rPr sz="1800" spc="10" dirty="0">
                <a:latin typeface="Calibri"/>
                <a:cs typeface="Calibri"/>
              </a:rPr>
              <a:t> </a:t>
            </a:r>
            <a:r>
              <a:rPr sz="1800" spc="-25" dirty="0">
                <a:latin typeface="Calibri"/>
                <a:cs typeface="Calibri"/>
              </a:rPr>
              <a:t>c</a:t>
            </a:r>
            <a:r>
              <a:rPr sz="1800" spc="-5" dirty="0">
                <a:latin typeface="Calibri"/>
                <a:cs typeface="Calibri"/>
              </a:rPr>
              <a:t>o</a:t>
            </a:r>
            <a:r>
              <a:rPr sz="1800" dirty="0">
                <a:latin typeface="Calibri"/>
                <a:cs typeface="Calibri"/>
              </a:rPr>
              <a:t>mpiler</a:t>
            </a:r>
            <a:r>
              <a:rPr sz="1800" spc="5" dirty="0">
                <a:latin typeface="Calibri"/>
                <a:cs typeface="Calibri"/>
              </a:rPr>
              <a:t> </a:t>
            </a:r>
            <a:r>
              <a:rPr sz="1800" spc="-30" dirty="0">
                <a:latin typeface="Calibri"/>
                <a:cs typeface="Calibri"/>
              </a:rPr>
              <a:t>r</a:t>
            </a:r>
            <a:r>
              <a:rPr sz="1800" spc="-10" dirty="0">
                <a:latin typeface="Calibri"/>
                <a:cs typeface="Calibri"/>
              </a:rPr>
              <a:t>e</a:t>
            </a:r>
            <a:r>
              <a:rPr sz="1800" dirty="0">
                <a:latin typeface="Calibri"/>
                <a:cs typeface="Calibri"/>
              </a:rPr>
              <a:t>pla</a:t>
            </a:r>
            <a:r>
              <a:rPr sz="1800" spc="-5" dirty="0">
                <a:latin typeface="Calibri"/>
                <a:cs typeface="Calibri"/>
              </a:rPr>
              <a:t>c</a:t>
            </a:r>
            <a:r>
              <a:rPr sz="1800" spc="-10" dirty="0">
                <a:latin typeface="Calibri"/>
                <a:cs typeface="Calibri"/>
              </a:rPr>
              <a:t>e</a:t>
            </a:r>
            <a:r>
              <a:rPr sz="1800" dirty="0">
                <a:latin typeface="Calibri"/>
                <a:cs typeface="Calibri"/>
              </a:rPr>
              <a:t>s a</a:t>
            </a:r>
            <a:r>
              <a:rPr sz="1800" spc="5" dirty="0">
                <a:latin typeface="Calibri"/>
                <a:cs typeface="Calibri"/>
              </a:rPr>
              <a:t> </a:t>
            </a:r>
            <a:r>
              <a:rPr sz="1800" dirty="0">
                <a:latin typeface="Calibri"/>
                <a:cs typeface="Calibri"/>
              </a:rPr>
              <a:t>function</a:t>
            </a:r>
            <a:r>
              <a:rPr sz="1800" spc="15" dirty="0">
                <a:latin typeface="Calibri"/>
                <a:cs typeface="Calibri"/>
              </a:rPr>
              <a:t> </a:t>
            </a:r>
            <a:r>
              <a:rPr sz="1800" spc="-25" dirty="0">
                <a:latin typeface="Calibri"/>
                <a:cs typeface="Calibri"/>
              </a:rPr>
              <a:t>c</a:t>
            </a:r>
            <a:r>
              <a:rPr sz="1800" spc="-5" dirty="0">
                <a:latin typeface="Calibri"/>
                <a:cs typeface="Calibri"/>
              </a:rPr>
              <a:t>a</a:t>
            </a:r>
            <a:r>
              <a:rPr sz="1800" dirty="0">
                <a:latin typeface="Calibri"/>
                <a:cs typeface="Calibri"/>
              </a:rPr>
              <a:t>ll </a:t>
            </a:r>
            <a:r>
              <a:rPr sz="1800" spc="-5" dirty="0">
                <a:latin typeface="Calibri"/>
                <a:cs typeface="Calibri"/>
              </a:rPr>
              <a:t>wit</a:t>
            </a:r>
            <a:r>
              <a:rPr sz="1800" dirty="0">
                <a:latin typeface="Calibri"/>
                <a:cs typeface="Calibri"/>
              </a:rPr>
              <a:t>h</a:t>
            </a:r>
            <a:r>
              <a:rPr sz="1800" spc="15" dirty="0">
                <a:latin typeface="Calibri"/>
                <a:cs typeface="Calibri"/>
              </a:rPr>
              <a:t> </a:t>
            </a:r>
            <a:r>
              <a:rPr sz="1800" spc="-5" dirty="0">
                <a:latin typeface="Calibri"/>
                <a:cs typeface="Calibri"/>
              </a:rPr>
              <a:t>th</a:t>
            </a:r>
            <a:r>
              <a:rPr sz="1800" dirty="0">
                <a:latin typeface="Calibri"/>
                <a:cs typeface="Calibri"/>
              </a:rPr>
              <a:t>e</a:t>
            </a:r>
            <a:r>
              <a:rPr sz="1800" spc="10" dirty="0">
                <a:latin typeface="Calibri"/>
                <a:cs typeface="Calibri"/>
              </a:rPr>
              <a:t> </a:t>
            </a:r>
            <a:r>
              <a:rPr sz="1800" dirty="0">
                <a:latin typeface="Calibri"/>
                <a:cs typeface="Calibri"/>
              </a:rPr>
              <a:t>function</a:t>
            </a:r>
            <a:r>
              <a:rPr sz="1800" spc="10" dirty="0">
                <a:latin typeface="Calibri"/>
                <a:cs typeface="Calibri"/>
              </a:rPr>
              <a:t> </a:t>
            </a:r>
            <a:r>
              <a:rPr sz="1800" dirty="0">
                <a:latin typeface="Calibri"/>
                <a:cs typeface="Calibri"/>
              </a:rPr>
              <a:t>body</a:t>
            </a:r>
            <a:r>
              <a:rPr sz="1800" spc="5" dirty="0">
                <a:latin typeface="Calibri"/>
                <a:cs typeface="Calibri"/>
              </a:rPr>
              <a:t> </a:t>
            </a:r>
            <a:r>
              <a:rPr sz="1800" spc="-20" dirty="0">
                <a:latin typeface="Calibri"/>
                <a:cs typeface="Calibri"/>
              </a:rPr>
              <a:t>c</a:t>
            </a:r>
            <a:r>
              <a:rPr sz="1800" spc="-5" dirty="0">
                <a:latin typeface="Calibri"/>
                <a:cs typeface="Calibri"/>
              </a:rPr>
              <a:t>o</a:t>
            </a:r>
            <a:r>
              <a:rPr sz="1800" dirty="0">
                <a:latin typeface="Calibri"/>
                <a:cs typeface="Calibri"/>
              </a:rPr>
              <a:t>d</a:t>
            </a:r>
            <a:r>
              <a:rPr sz="1800" spc="-5" dirty="0">
                <a:latin typeface="Calibri"/>
                <a:cs typeface="Calibri"/>
              </a:rPr>
              <a:t>e</a:t>
            </a:r>
            <a:endParaRPr sz="1800" dirty="0">
              <a:latin typeface="Calibri"/>
              <a:cs typeface="Calibri"/>
            </a:endParaRPr>
          </a:p>
          <a:p>
            <a:pPr marL="292100" lvl="1" indent="-122555">
              <a:lnSpc>
                <a:spcPct val="100000"/>
              </a:lnSpc>
              <a:buFont typeface="Calibri"/>
              <a:buChar char="−"/>
              <a:tabLst>
                <a:tab pos="292735" algn="l"/>
              </a:tabLst>
            </a:pPr>
            <a:r>
              <a:rPr sz="1800" spc="-5" dirty="0">
                <a:latin typeface="Calibri"/>
                <a:cs typeface="Calibri"/>
              </a:rPr>
              <a:t>Elimin</a:t>
            </a:r>
            <a:r>
              <a:rPr sz="1800" spc="-20" dirty="0">
                <a:latin typeface="Calibri"/>
                <a:cs typeface="Calibri"/>
              </a:rPr>
              <a:t>a</a:t>
            </a:r>
            <a:r>
              <a:rPr sz="1800" spc="-25" dirty="0">
                <a:latin typeface="Calibri"/>
                <a:cs typeface="Calibri"/>
              </a:rPr>
              <a:t>t</a:t>
            </a:r>
            <a:r>
              <a:rPr sz="1800" spc="-5" dirty="0">
                <a:latin typeface="Calibri"/>
                <a:cs typeface="Calibri"/>
              </a:rPr>
              <a:t>es</a:t>
            </a:r>
            <a:r>
              <a:rPr sz="1800" dirty="0">
                <a:latin typeface="Calibri"/>
                <a:cs typeface="Calibri"/>
              </a:rPr>
              <a:t> </a:t>
            </a:r>
            <a:r>
              <a:rPr sz="1800" spc="-5" dirty="0">
                <a:latin typeface="Calibri"/>
                <a:cs typeface="Calibri"/>
              </a:rPr>
              <a:t>th</a:t>
            </a:r>
            <a:r>
              <a:rPr sz="1800" dirty="0">
                <a:latin typeface="Calibri"/>
                <a:cs typeface="Calibri"/>
              </a:rPr>
              <a:t>e</a:t>
            </a:r>
            <a:r>
              <a:rPr sz="1800" spc="10" dirty="0">
                <a:latin typeface="Calibri"/>
                <a:cs typeface="Calibri"/>
              </a:rPr>
              <a:t> </a:t>
            </a:r>
            <a:r>
              <a:rPr sz="1800" spc="-5" dirty="0">
                <a:latin typeface="Calibri"/>
                <a:cs typeface="Calibri"/>
              </a:rPr>
              <a:t>nee</a:t>
            </a:r>
            <a:r>
              <a:rPr sz="1800" dirty="0">
                <a:latin typeface="Calibri"/>
                <a:cs typeface="Calibri"/>
              </a:rPr>
              <a:t>d</a:t>
            </a:r>
            <a:r>
              <a:rPr sz="1800" spc="25" dirty="0">
                <a:latin typeface="Calibri"/>
                <a:cs typeface="Calibri"/>
              </a:rPr>
              <a:t> </a:t>
            </a:r>
            <a:r>
              <a:rPr sz="1800" spc="-25" dirty="0">
                <a:latin typeface="Calibri"/>
                <a:cs typeface="Calibri"/>
              </a:rPr>
              <a:t>t</a:t>
            </a:r>
            <a:r>
              <a:rPr sz="1800" dirty="0">
                <a:latin typeface="Calibri"/>
                <a:cs typeface="Calibri"/>
              </a:rPr>
              <a:t>o</a:t>
            </a:r>
            <a:r>
              <a:rPr sz="1800" spc="10" dirty="0">
                <a:latin typeface="Calibri"/>
                <a:cs typeface="Calibri"/>
              </a:rPr>
              <a:t> </a:t>
            </a:r>
            <a:r>
              <a:rPr sz="1800" dirty="0">
                <a:latin typeface="Calibri"/>
                <a:cs typeface="Calibri"/>
              </a:rPr>
              <a:t>push</a:t>
            </a:r>
            <a:r>
              <a:rPr sz="1800" spc="10" dirty="0">
                <a:latin typeface="Calibri"/>
                <a:cs typeface="Calibri"/>
              </a:rPr>
              <a:t> </a:t>
            </a:r>
            <a:r>
              <a:rPr sz="1800" spc="-5" dirty="0">
                <a:latin typeface="Calibri"/>
                <a:cs typeface="Calibri"/>
              </a:rPr>
              <a:t>a</a:t>
            </a:r>
            <a:r>
              <a:rPr sz="1800" spc="-30" dirty="0">
                <a:latin typeface="Calibri"/>
                <a:cs typeface="Calibri"/>
              </a:rPr>
              <a:t>r</a:t>
            </a:r>
            <a:r>
              <a:rPr sz="1800" dirty="0">
                <a:latin typeface="Calibri"/>
                <a:cs typeface="Calibri"/>
              </a:rPr>
              <a:t>gume</a:t>
            </a:r>
            <a:r>
              <a:rPr sz="1800" spc="-20" dirty="0">
                <a:latin typeface="Calibri"/>
                <a:cs typeface="Calibri"/>
              </a:rPr>
              <a:t>n</a:t>
            </a:r>
            <a:r>
              <a:rPr sz="1800" spc="-5" dirty="0">
                <a:latin typeface="Calibri"/>
                <a:cs typeface="Calibri"/>
              </a:rPr>
              <a:t>t</a:t>
            </a:r>
            <a:r>
              <a:rPr sz="1800" dirty="0">
                <a:latin typeface="Calibri"/>
                <a:cs typeface="Calibri"/>
              </a:rPr>
              <a:t>s i</a:t>
            </a:r>
            <a:r>
              <a:rPr sz="1800" spc="-20" dirty="0">
                <a:latin typeface="Calibri"/>
                <a:cs typeface="Calibri"/>
              </a:rPr>
              <a:t>n</a:t>
            </a:r>
            <a:r>
              <a:rPr sz="1800" spc="-25" dirty="0">
                <a:latin typeface="Calibri"/>
                <a:cs typeface="Calibri"/>
              </a:rPr>
              <a:t>t</a:t>
            </a:r>
            <a:r>
              <a:rPr sz="1800" dirty="0">
                <a:latin typeface="Calibri"/>
                <a:cs typeface="Calibri"/>
              </a:rPr>
              <a:t>o</a:t>
            </a:r>
            <a:r>
              <a:rPr sz="1800" spc="10" dirty="0">
                <a:latin typeface="Calibri"/>
                <a:cs typeface="Calibri"/>
              </a:rPr>
              <a:t> </a:t>
            </a:r>
            <a:r>
              <a:rPr sz="1800" spc="-5" dirty="0">
                <a:latin typeface="Calibri"/>
                <a:cs typeface="Calibri"/>
              </a:rPr>
              <a:t>th</a:t>
            </a:r>
            <a:r>
              <a:rPr sz="1800" dirty="0">
                <a:latin typeface="Calibri"/>
                <a:cs typeface="Calibri"/>
              </a:rPr>
              <a:t>e</a:t>
            </a:r>
            <a:r>
              <a:rPr sz="1800" spc="10" dirty="0">
                <a:latin typeface="Calibri"/>
                <a:cs typeface="Calibri"/>
              </a:rPr>
              <a:t> </a:t>
            </a:r>
            <a:r>
              <a:rPr sz="1800" spc="-25" dirty="0">
                <a:latin typeface="Calibri"/>
                <a:cs typeface="Calibri"/>
              </a:rPr>
              <a:t>st</a:t>
            </a:r>
            <a:r>
              <a:rPr sz="1800" dirty="0">
                <a:latin typeface="Calibri"/>
                <a:cs typeface="Calibri"/>
              </a:rPr>
              <a:t>a</a:t>
            </a:r>
            <a:r>
              <a:rPr sz="1800" spc="-5" dirty="0">
                <a:latin typeface="Calibri"/>
                <a:cs typeface="Calibri"/>
              </a:rPr>
              <a:t>ck </a:t>
            </a:r>
            <a:r>
              <a:rPr sz="1800" dirty="0">
                <a:latin typeface="Calibri"/>
                <a:cs typeface="Calibri"/>
              </a:rPr>
              <a:t>and</a:t>
            </a:r>
            <a:r>
              <a:rPr sz="1800" spc="5" dirty="0">
                <a:latin typeface="Calibri"/>
                <a:cs typeface="Calibri"/>
              </a:rPr>
              <a:t> </a:t>
            </a:r>
            <a:r>
              <a:rPr sz="1800" spc="-25" dirty="0">
                <a:latin typeface="Calibri"/>
                <a:cs typeface="Calibri"/>
              </a:rPr>
              <a:t>re</a:t>
            </a:r>
            <a:r>
              <a:rPr sz="1800" spc="-10" dirty="0">
                <a:latin typeface="Calibri"/>
                <a:cs typeface="Calibri"/>
              </a:rPr>
              <a:t>t</a:t>
            </a:r>
            <a:r>
              <a:rPr sz="1800" dirty="0">
                <a:latin typeface="Calibri"/>
                <a:cs typeface="Calibri"/>
              </a:rPr>
              <a:t>u</a:t>
            </a:r>
            <a:r>
              <a:rPr sz="1800" spc="-5" dirty="0">
                <a:latin typeface="Calibri"/>
                <a:cs typeface="Calibri"/>
              </a:rPr>
              <a:t>r</a:t>
            </a:r>
            <a:r>
              <a:rPr sz="1800" dirty="0">
                <a:latin typeface="Calibri"/>
                <a:cs typeface="Calibri"/>
              </a:rPr>
              <a:t>n</a:t>
            </a:r>
            <a:r>
              <a:rPr sz="1800" spc="5" dirty="0">
                <a:latin typeface="Calibri"/>
                <a:cs typeface="Calibri"/>
              </a:rPr>
              <a:t> </a:t>
            </a:r>
            <a:r>
              <a:rPr sz="1800" spc="-30" dirty="0">
                <a:latin typeface="Calibri"/>
                <a:cs typeface="Calibri"/>
              </a:rPr>
              <a:t>v</a:t>
            </a:r>
            <a:r>
              <a:rPr sz="1800" spc="-5" dirty="0">
                <a:latin typeface="Calibri"/>
                <a:cs typeface="Calibri"/>
              </a:rPr>
              <a:t>a</a:t>
            </a:r>
            <a:r>
              <a:rPr sz="1800" dirty="0">
                <a:latin typeface="Calibri"/>
                <a:cs typeface="Calibri"/>
              </a:rPr>
              <a:t>lu</a:t>
            </a:r>
            <a:r>
              <a:rPr sz="1800" spc="-10" dirty="0">
                <a:latin typeface="Calibri"/>
                <a:cs typeface="Calibri"/>
              </a:rPr>
              <a:t>e</a:t>
            </a:r>
            <a:r>
              <a:rPr sz="1800" dirty="0">
                <a:latin typeface="Calibri"/>
                <a:cs typeface="Calibri"/>
              </a:rPr>
              <a:t>s</a:t>
            </a:r>
          </a:p>
          <a:p>
            <a:pPr>
              <a:lnSpc>
                <a:spcPct val="100000"/>
              </a:lnSpc>
              <a:spcBef>
                <a:spcPts val="51"/>
              </a:spcBef>
            </a:pPr>
            <a:endParaRPr sz="1750" dirty="0">
              <a:latin typeface="Times New Roman"/>
              <a:cs typeface="Times New Roman"/>
            </a:endParaRPr>
          </a:p>
          <a:p>
            <a:pPr marL="12700">
              <a:lnSpc>
                <a:spcPct val="100000"/>
              </a:lnSpc>
            </a:pPr>
            <a:r>
              <a:rPr sz="1800" b="1" spc="-10" dirty="0">
                <a:solidFill>
                  <a:srgbClr val="000065"/>
                </a:solidFill>
                <a:latin typeface="Courier New"/>
                <a:cs typeface="Courier New"/>
              </a:rPr>
              <a:t>inlin</a:t>
            </a:r>
            <a:r>
              <a:rPr sz="1800" b="1" dirty="0">
                <a:solidFill>
                  <a:srgbClr val="000065"/>
                </a:solidFill>
                <a:latin typeface="Courier New"/>
                <a:cs typeface="Courier New"/>
              </a:rPr>
              <a:t>e</a:t>
            </a:r>
            <a:r>
              <a:rPr sz="1800" b="1" spc="-5" dirty="0">
                <a:solidFill>
                  <a:srgbClr val="000065"/>
                </a:solidFill>
                <a:latin typeface="Courier New"/>
                <a:cs typeface="Courier New"/>
              </a:rPr>
              <a:t> </a:t>
            </a:r>
            <a:r>
              <a:rPr sz="1800" spc="-10" dirty="0">
                <a:solidFill>
                  <a:srgbClr val="000065"/>
                </a:solidFill>
                <a:latin typeface="Courier New"/>
                <a:cs typeface="Courier New"/>
              </a:rPr>
              <a:t>in</a:t>
            </a:r>
            <a:r>
              <a:rPr sz="1800" dirty="0">
                <a:solidFill>
                  <a:srgbClr val="000065"/>
                </a:solidFill>
                <a:latin typeface="Courier New"/>
                <a:cs typeface="Courier New"/>
              </a:rPr>
              <a:t>t</a:t>
            </a:r>
            <a:r>
              <a:rPr sz="1800" spc="-15" dirty="0">
                <a:solidFill>
                  <a:srgbClr val="000065"/>
                </a:solidFill>
                <a:latin typeface="Courier New"/>
                <a:cs typeface="Courier New"/>
              </a:rPr>
              <a:t> </a:t>
            </a:r>
            <a:r>
              <a:rPr sz="1800" spc="-5" dirty="0">
                <a:latin typeface="Courier New"/>
                <a:cs typeface="Courier New"/>
              </a:rPr>
              <a:t>encodeData</a:t>
            </a:r>
            <a:r>
              <a:rPr sz="1800" dirty="0">
                <a:latin typeface="Courier New"/>
                <a:cs typeface="Courier New"/>
              </a:rPr>
              <a:t>(</a:t>
            </a:r>
            <a:r>
              <a:rPr sz="1800" spc="-10" dirty="0">
                <a:latin typeface="Courier New"/>
                <a:cs typeface="Courier New"/>
              </a:rPr>
              <a:t> </a:t>
            </a:r>
            <a:r>
              <a:rPr sz="1800" spc="-10" dirty="0">
                <a:solidFill>
                  <a:srgbClr val="000065"/>
                </a:solidFill>
                <a:latin typeface="Courier New"/>
                <a:cs typeface="Courier New"/>
              </a:rPr>
              <a:t>in</a:t>
            </a:r>
            <a:r>
              <a:rPr sz="1800" dirty="0">
                <a:solidFill>
                  <a:srgbClr val="000065"/>
                </a:solidFill>
                <a:latin typeface="Courier New"/>
                <a:cs typeface="Courier New"/>
              </a:rPr>
              <a:t>t</a:t>
            </a:r>
            <a:r>
              <a:rPr sz="1800" spc="-10" dirty="0">
                <a:solidFill>
                  <a:srgbClr val="000065"/>
                </a:solidFill>
                <a:latin typeface="Courier New"/>
                <a:cs typeface="Courier New"/>
              </a:rPr>
              <a:t> </a:t>
            </a:r>
            <a:r>
              <a:rPr sz="1800" spc="-5" dirty="0">
                <a:latin typeface="Courier New"/>
                <a:cs typeface="Courier New"/>
              </a:rPr>
              <a:t>data</a:t>
            </a:r>
            <a:r>
              <a:rPr sz="1800" dirty="0">
                <a:latin typeface="Courier New"/>
                <a:cs typeface="Courier New"/>
              </a:rPr>
              <a:t>,</a:t>
            </a:r>
            <a:r>
              <a:rPr sz="1800" spc="-15" dirty="0">
                <a:latin typeface="Courier New"/>
                <a:cs typeface="Courier New"/>
              </a:rPr>
              <a:t> </a:t>
            </a:r>
            <a:r>
              <a:rPr sz="1800" spc="-10" dirty="0">
                <a:solidFill>
                  <a:srgbClr val="000065"/>
                </a:solidFill>
                <a:latin typeface="Courier New"/>
                <a:cs typeface="Courier New"/>
              </a:rPr>
              <a:t>in</a:t>
            </a:r>
            <a:r>
              <a:rPr sz="1800" dirty="0">
                <a:solidFill>
                  <a:srgbClr val="000065"/>
                </a:solidFill>
                <a:latin typeface="Courier New"/>
                <a:cs typeface="Courier New"/>
              </a:rPr>
              <a:t>t</a:t>
            </a:r>
            <a:r>
              <a:rPr sz="1800" spc="-10" dirty="0">
                <a:solidFill>
                  <a:srgbClr val="000065"/>
                </a:solidFill>
                <a:latin typeface="Courier New"/>
                <a:cs typeface="Courier New"/>
              </a:rPr>
              <a:t> </a:t>
            </a:r>
            <a:r>
              <a:rPr sz="1800" spc="-5" dirty="0">
                <a:latin typeface="Courier New"/>
                <a:cs typeface="Courier New"/>
              </a:rPr>
              <a:t>ke</a:t>
            </a:r>
            <a:r>
              <a:rPr sz="1800" dirty="0">
                <a:latin typeface="Courier New"/>
                <a:cs typeface="Courier New"/>
              </a:rPr>
              <a:t>y</a:t>
            </a:r>
            <a:r>
              <a:rPr sz="1800" spc="-15" dirty="0">
                <a:latin typeface="Courier New"/>
                <a:cs typeface="Courier New"/>
              </a:rPr>
              <a:t> </a:t>
            </a:r>
            <a:r>
              <a:rPr sz="1800" spc="-5" dirty="0">
                <a:latin typeface="Courier New"/>
                <a:cs typeface="Courier New"/>
              </a:rPr>
              <a:t>);</a:t>
            </a:r>
            <a:endParaRPr sz="1800" dirty="0">
              <a:latin typeface="Courier New"/>
              <a:cs typeface="Courier New"/>
            </a:endParaRPr>
          </a:p>
          <a:p>
            <a:pPr marL="12700">
              <a:lnSpc>
                <a:spcPct val="100000"/>
              </a:lnSpc>
              <a:tabLst>
                <a:tab pos="558800" algn="l"/>
                <a:tab pos="1104900" algn="l"/>
                <a:tab pos="1788160" algn="l"/>
              </a:tabLst>
            </a:pPr>
            <a:r>
              <a:rPr sz="1800" dirty="0">
                <a:latin typeface="Courier New"/>
                <a:cs typeface="Courier New"/>
              </a:rPr>
              <a:t>.	.	.	.</a:t>
            </a:r>
          </a:p>
          <a:p>
            <a:pPr marL="12700">
              <a:lnSpc>
                <a:spcPct val="100000"/>
              </a:lnSpc>
            </a:pPr>
            <a:r>
              <a:rPr sz="1800" b="1" spc="-10" dirty="0">
                <a:solidFill>
                  <a:srgbClr val="000065"/>
                </a:solidFill>
                <a:latin typeface="Courier New"/>
                <a:cs typeface="Courier New"/>
              </a:rPr>
              <a:t>inlin</a:t>
            </a:r>
            <a:r>
              <a:rPr sz="1800" b="1" dirty="0">
                <a:solidFill>
                  <a:srgbClr val="000065"/>
                </a:solidFill>
                <a:latin typeface="Courier New"/>
                <a:cs typeface="Courier New"/>
              </a:rPr>
              <a:t>e</a:t>
            </a:r>
            <a:r>
              <a:rPr sz="1800" b="1" spc="-5" dirty="0">
                <a:solidFill>
                  <a:srgbClr val="000065"/>
                </a:solidFill>
                <a:latin typeface="Courier New"/>
                <a:cs typeface="Courier New"/>
              </a:rPr>
              <a:t> </a:t>
            </a:r>
            <a:r>
              <a:rPr sz="1800" spc="-10" dirty="0">
                <a:solidFill>
                  <a:srgbClr val="000065"/>
                </a:solidFill>
                <a:latin typeface="Courier New"/>
                <a:cs typeface="Courier New"/>
              </a:rPr>
              <a:t>in</a:t>
            </a:r>
            <a:r>
              <a:rPr sz="1800" dirty="0">
                <a:solidFill>
                  <a:srgbClr val="000065"/>
                </a:solidFill>
                <a:latin typeface="Courier New"/>
                <a:cs typeface="Courier New"/>
              </a:rPr>
              <a:t>t</a:t>
            </a:r>
            <a:r>
              <a:rPr sz="1800" spc="-15" dirty="0">
                <a:solidFill>
                  <a:srgbClr val="000065"/>
                </a:solidFill>
                <a:latin typeface="Courier New"/>
                <a:cs typeface="Courier New"/>
              </a:rPr>
              <a:t> </a:t>
            </a:r>
            <a:r>
              <a:rPr sz="1800" spc="-5" dirty="0">
                <a:latin typeface="Courier New"/>
                <a:cs typeface="Courier New"/>
              </a:rPr>
              <a:t>encodeData</a:t>
            </a:r>
            <a:r>
              <a:rPr sz="1800" dirty="0">
                <a:latin typeface="Courier New"/>
                <a:cs typeface="Courier New"/>
              </a:rPr>
              <a:t>(</a:t>
            </a:r>
            <a:r>
              <a:rPr sz="1800" spc="-10" dirty="0">
                <a:latin typeface="Courier New"/>
                <a:cs typeface="Courier New"/>
              </a:rPr>
              <a:t> </a:t>
            </a:r>
            <a:r>
              <a:rPr sz="1800" spc="-5" dirty="0">
                <a:latin typeface="Courier New"/>
                <a:cs typeface="Courier New"/>
              </a:rPr>
              <a:t>in</a:t>
            </a:r>
            <a:r>
              <a:rPr sz="1800" dirty="0">
                <a:latin typeface="Courier New"/>
                <a:cs typeface="Courier New"/>
              </a:rPr>
              <a:t>t</a:t>
            </a:r>
            <a:r>
              <a:rPr sz="1800" spc="-10" dirty="0">
                <a:latin typeface="Courier New"/>
                <a:cs typeface="Courier New"/>
              </a:rPr>
              <a:t> </a:t>
            </a:r>
            <a:r>
              <a:rPr sz="1800" spc="-5" dirty="0">
                <a:latin typeface="Courier New"/>
                <a:cs typeface="Courier New"/>
              </a:rPr>
              <a:t>data</a:t>
            </a:r>
            <a:r>
              <a:rPr sz="1800" dirty="0">
                <a:latin typeface="Courier New"/>
                <a:cs typeface="Courier New"/>
              </a:rPr>
              <a:t>,</a:t>
            </a:r>
            <a:r>
              <a:rPr sz="1800" spc="-10" dirty="0">
                <a:latin typeface="Courier New"/>
                <a:cs typeface="Courier New"/>
              </a:rPr>
              <a:t> </a:t>
            </a:r>
            <a:r>
              <a:rPr sz="1800" spc="-10" dirty="0">
                <a:solidFill>
                  <a:srgbClr val="000065"/>
                </a:solidFill>
                <a:latin typeface="Courier New"/>
                <a:cs typeface="Courier New"/>
              </a:rPr>
              <a:t>in</a:t>
            </a:r>
            <a:r>
              <a:rPr sz="1800" dirty="0">
                <a:solidFill>
                  <a:srgbClr val="000065"/>
                </a:solidFill>
                <a:latin typeface="Courier New"/>
                <a:cs typeface="Courier New"/>
              </a:rPr>
              <a:t>t</a:t>
            </a:r>
            <a:r>
              <a:rPr sz="1800" spc="-10" dirty="0">
                <a:solidFill>
                  <a:srgbClr val="000065"/>
                </a:solidFill>
                <a:latin typeface="Courier New"/>
                <a:cs typeface="Courier New"/>
              </a:rPr>
              <a:t> </a:t>
            </a:r>
            <a:r>
              <a:rPr sz="1800" spc="-5" dirty="0">
                <a:latin typeface="Courier New"/>
                <a:cs typeface="Courier New"/>
              </a:rPr>
              <a:t>ke</a:t>
            </a:r>
            <a:r>
              <a:rPr sz="1800" dirty="0">
                <a:latin typeface="Courier New"/>
                <a:cs typeface="Courier New"/>
              </a:rPr>
              <a:t>y</a:t>
            </a:r>
            <a:r>
              <a:rPr sz="1800" spc="-15" dirty="0">
                <a:latin typeface="Courier New"/>
                <a:cs typeface="Courier New"/>
              </a:rPr>
              <a:t> </a:t>
            </a:r>
            <a:r>
              <a:rPr sz="1800" spc="-5" dirty="0">
                <a:latin typeface="Courier New"/>
                <a:cs typeface="Courier New"/>
              </a:rPr>
              <a:t>);</a:t>
            </a:r>
            <a:endParaRPr sz="1800" dirty="0">
              <a:latin typeface="Courier New"/>
              <a:cs typeface="Courier New"/>
            </a:endParaRPr>
          </a:p>
          <a:p>
            <a:pPr marL="12700">
              <a:lnSpc>
                <a:spcPct val="100000"/>
              </a:lnSpc>
            </a:pPr>
            <a:r>
              <a:rPr sz="1800" b="1" dirty="0">
                <a:latin typeface="Courier New"/>
                <a:cs typeface="Courier New"/>
              </a:rPr>
              <a:t>{</a:t>
            </a:r>
            <a:endParaRPr sz="1800" dirty="0">
              <a:latin typeface="Courier New"/>
              <a:cs typeface="Courier New"/>
            </a:endParaRPr>
          </a:p>
        </p:txBody>
      </p:sp>
      <p:sp>
        <p:nvSpPr>
          <p:cNvPr id="6" name="object 6"/>
          <p:cNvSpPr txBox="1"/>
          <p:nvPr/>
        </p:nvSpPr>
        <p:spPr>
          <a:xfrm>
            <a:off x="2189321" y="5788814"/>
            <a:ext cx="2620010" cy="254000"/>
          </a:xfrm>
          <a:prstGeom prst="rect">
            <a:avLst/>
          </a:prstGeom>
        </p:spPr>
        <p:txBody>
          <a:bodyPr vert="horz" wrap="square" lIns="0" tIns="0" rIns="0" bIns="0" rtlCol="0">
            <a:spAutoFit/>
          </a:bodyPr>
          <a:lstStyle/>
          <a:p>
            <a:pPr marL="12700">
              <a:lnSpc>
                <a:spcPct val="100000"/>
              </a:lnSpc>
            </a:pPr>
            <a:r>
              <a:rPr sz="1800" b="1" spc="-5" dirty="0">
                <a:latin typeface="Courier New"/>
                <a:cs typeface="Courier New"/>
              </a:rPr>
              <a:t>retur</a:t>
            </a:r>
            <a:r>
              <a:rPr sz="1800" b="1" dirty="0">
                <a:latin typeface="Courier New"/>
                <a:cs typeface="Courier New"/>
              </a:rPr>
              <a:t>n</a:t>
            </a:r>
            <a:r>
              <a:rPr sz="1800" b="1" spc="-10" dirty="0">
                <a:latin typeface="Courier New"/>
                <a:cs typeface="Courier New"/>
              </a:rPr>
              <a:t> </a:t>
            </a:r>
            <a:r>
              <a:rPr sz="1800" b="1" spc="-5" dirty="0">
                <a:latin typeface="Courier New"/>
                <a:cs typeface="Courier New"/>
              </a:rPr>
              <a:t>(data&lt;&lt;key);</a:t>
            </a:r>
            <a:endParaRPr sz="1800">
              <a:latin typeface="Courier New"/>
              <a:cs typeface="Courier New"/>
            </a:endParaRPr>
          </a:p>
        </p:txBody>
      </p:sp>
      <p:sp>
        <p:nvSpPr>
          <p:cNvPr id="7" name="object 7"/>
          <p:cNvSpPr txBox="1"/>
          <p:nvPr/>
        </p:nvSpPr>
        <p:spPr>
          <a:xfrm>
            <a:off x="1779372" y="6063134"/>
            <a:ext cx="7747634" cy="933450"/>
          </a:xfrm>
          <a:prstGeom prst="rect">
            <a:avLst/>
          </a:prstGeom>
        </p:spPr>
        <p:txBody>
          <a:bodyPr vert="horz" wrap="square" lIns="0" tIns="0" rIns="0" bIns="0" rtlCol="0">
            <a:spAutoFit/>
          </a:bodyPr>
          <a:lstStyle/>
          <a:p>
            <a:pPr marL="12700">
              <a:lnSpc>
                <a:spcPct val="100000"/>
              </a:lnSpc>
            </a:pPr>
            <a:r>
              <a:rPr sz="1800" b="1" dirty="0">
                <a:latin typeface="Courier New"/>
                <a:cs typeface="Courier New"/>
              </a:rPr>
              <a:t>}</a:t>
            </a:r>
            <a:endParaRPr sz="1800">
              <a:latin typeface="Courier New"/>
              <a:cs typeface="Courier New"/>
            </a:endParaRPr>
          </a:p>
          <a:p>
            <a:pPr marL="12700" marR="5080" indent="-635">
              <a:lnSpc>
                <a:spcPct val="100000"/>
              </a:lnSpc>
              <a:spcBef>
                <a:spcPts val="1055"/>
              </a:spcBef>
            </a:pPr>
            <a:r>
              <a:rPr sz="1800" spc="-5" dirty="0">
                <a:solidFill>
                  <a:srgbClr val="CC0000"/>
                </a:solidFill>
                <a:latin typeface="Calibri"/>
                <a:cs typeface="Calibri"/>
              </a:rPr>
              <a:t>No</a:t>
            </a:r>
            <a:r>
              <a:rPr sz="1800" spc="-25" dirty="0">
                <a:solidFill>
                  <a:srgbClr val="CC0000"/>
                </a:solidFill>
                <a:latin typeface="Calibri"/>
                <a:cs typeface="Calibri"/>
              </a:rPr>
              <a:t>t</a:t>
            </a:r>
            <a:r>
              <a:rPr sz="1800" spc="-10" dirty="0">
                <a:solidFill>
                  <a:srgbClr val="CC0000"/>
                </a:solidFill>
                <a:latin typeface="Calibri"/>
                <a:cs typeface="Calibri"/>
              </a:rPr>
              <a:t>e</a:t>
            </a:r>
            <a:r>
              <a:rPr sz="1800" spc="-5" dirty="0">
                <a:solidFill>
                  <a:srgbClr val="CC0000"/>
                </a:solidFill>
                <a:latin typeface="Calibri"/>
                <a:cs typeface="Calibri"/>
              </a:rPr>
              <a:t>:</a:t>
            </a:r>
            <a:r>
              <a:rPr sz="1800" spc="15" dirty="0">
                <a:solidFill>
                  <a:srgbClr val="CC0000"/>
                </a:solidFill>
                <a:latin typeface="Calibri"/>
                <a:cs typeface="Calibri"/>
              </a:rPr>
              <a:t> </a:t>
            </a:r>
            <a:r>
              <a:rPr sz="1800" dirty="0">
                <a:latin typeface="Calibri"/>
                <a:cs typeface="Calibri"/>
              </a:rPr>
              <a:t>Modern</a:t>
            </a:r>
            <a:r>
              <a:rPr sz="1800" spc="5" dirty="0">
                <a:latin typeface="Calibri"/>
                <a:cs typeface="Calibri"/>
              </a:rPr>
              <a:t> </a:t>
            </a:r>
            <a:r>
              <a:rPr sz="1800" spc="-25" dirty="0">
                <a:latin typeface="Calibri"/>
                <a:cs typeface="Calibri"/>
              </a:rPr>
              <a:t>c</a:t>
            </a:r>
            <a:r>
              <a:rPr sz="1800" spc="-5" dirty="0">
                <a:latin typeface="Calibri"/>
                <a:cs typeface="Calibri"/>
              </a:rPr>
              <a:t>o</a:t>
            </a:r>
            <a:r>
              <a:rPr sz="1800" dirty="0">
                <a:latin typeface="Calibri"/>
                <a:cs typeface="Calibri"/>
              </a:rPr>
              <a:t>mpile</a:t>
            </a:r>
            <a:r>
              <a:rPr sz="1800" spc="-30" dirty="0">
                <a:latin typeface="Calibri"/>
                <a:cs typeface="Calibri"/>
              </a:rPr>
              <a:t>r</a:t>
            </a:r>
            <a:r>
              <a:rPr sz="1800" dirty="0">
                <a:latin typeface="Calibri"/>
                <a:cs typeface="Calibri"/>
              </a:rPr>
              <a:t>s</a:t>
            </a:r>
            <a:r>
              <a:rPr sz="1800" spc="5" dirty="0">
                <a:latin typeface="Calibri"/>
                <a:cs typeface="Calibri"/>
              </a:rPr>
              <a:t> </a:t>
            </a:r>
            <a:r>
              <a:rPr sz="1800" spc="-25" dirty="0">
                <a:latin typeface="Calibri"/>
                <a:cs typeface="Calibri"/>
              </a:rPr>
              <a:t>c</a:t>
            </a:r>
            <a:r>
              <a:rPr sz="1800" spc="-5" dirty="0">
                <a:latin typeface="Calibri"/>
                <a:cs typeface="Calibri"/>
              </a:rPr>
              <a:t>a</a:t>
            </a:r>
            <a:r>
              <a:rPr sz="1800" dirty="0">
                <a:latin typeface="Calibri"/>
                <a:cs typeface="Calibri"/>
              </a:rPr>
              <a:t>n</a:t>
            </a:r>
            <a:r>
              <a:rPr sz="1800" spc="5" dirty="0">
                <a:latin typeface="Calibri"/>
                <a:cs typeface="Calibri"/>
              </a:rPr>
              <a:t> </a:t>
            </a:r>
            <a:r>
              <a:rPr sz="1800" dirty="0">
                <a:latin typeface="Calibri"/>
                <a:cs typeface="Calibri"/>
              </a:rPr>
              <a:t>au</a:t>
            </a:r>
            <a:r>
              <a:rPr sz="1800" spc="-25" dirty="0">
                <a:latin typeface="Calibri"/>
                <a:cs typeface="Calibri"/>
              </a:rPr>
              <a:t>t</a:t>
            </a:r>
            <a:r>
              <a:rPr sz="1800" spc="-5" dirty="0">
                <a:latin typeface="Calibri"/>
                <a:cs typeface="Calibri"/>
              </a:rPr>
              <a:t>om</a:t>
            </a:r>
            <a:r>
              <a:rPr sz="1800" spc="-25" dirty="0">
                <a:latin typeface="Calibri"/>
                <a:cs typeface="Calibri"/>
              </a:rPr>
              <a:t>a</a:t>
            </a:r>
            <a:r>
              <a:rPr sz="1800" dirty="0">
                <a:latin typeface="Calibri"/>
                <a:cs typeface="Calibri"/>
              </a:rPr>
              <a:t>ti</a:t>
            </a:r>
            <a:r>
              <a:rPr sz="1800" spc="-20" dirty="0">
                <a:latin typeface="Calibri"/>
                <a:cs typeface="Calibri"/>
              </a:rPr>
              <a:t>c</a:t>
            </a:r>
            <a:r>
              <a:rPr sz="1800" dirty="0">
                <a:latin typeface="Calibri"/>
                <a:cs typeface="Calibri"/>
              </a:rPr>
              <a:t>ally </a:t>
            </a:r>
            <a:r>
              <a:rPr sz="1800" spc="-5" dirty="0">
                <a:latin typeface="Calibri"/>
                <a:cs typeface="Calibri"/>
              </a:rPr>
              <a:t>ma</a:t>
            </a:r>
            <a:r>
              <a:rPr sz="1800" spc="-70" dirty="0">
                <a:latin typeface="Calibri"/>
                <a:cs typeface="Calibri"/>
              </a:rPr>
              <a:t>k</a:t>
            </a:r>
            <a:r>
              <a:rPr sz="1800" spc="-5" dirty="0">
                <a:latin typeface="Calibri"/>
                <a:cs typeface="Calibri"/>
              </a:rPr>
              <a:t>e</a:t>
            </a:r>
            <a:r>
              <a:rPr sz="1800" dirty="0">
                <a:latin typeface="Calibri"/>
                <a:cs typeface="Calibri"/>
              </a:rPr>
              <a:t> </a:t>
            </a:r>
            <a:r>
              <a:rPr sz="1800" spc="-5" dirty="0">
                <a:latin typeface="Calibri"/>
                <a:cs typeface="Calibri"/>
              </a:rPr>
              <a:t>decision</a:t>
            </a:r>
            <a:r>
              <a:rPr sz="1800" dirty="0">
                <a:latin typeface="Calibri"/>
                <a:cs typeface="Calibri"/>
              </a:rPr>
              <a:t>s</a:t>
            </a:r>
            <a:r>
              <a:rPr sz="1800" spc="15" dirty="0">
                <a:latin typeface="Calibri"/>
                <a:cs typeface="Calibri"/>
              </a:rPr>
              <a:t> </a:t>
            </a:r>
            <a:r>
              <a:rPr sz="1800" spc="-25" dirty="0">
                <a:latin typeface="Calibri"/>
                <a:cs typeface="Calibri"/>
              </a:rPr>
              <a:t>t</a:t>
            </a:r>
            <a:r>
              <a:rPr sz="1800" dirty="0">
                <a:latin typeface="Calibri"/>
                <a:cs typeface="Calibri"/>
              </a:rPr>
              <a:t>o</a:t>
            </a:r>
            <a:r>
              <a:rPr sz="1800" spc="5" dirty="0">
                <a:latin typeface="Calibri"/>
                <a:cs typeface="Calibri"/>
              </a:rPr>
              <a:t> </a:t>
            </a:r>
            <a:r>
              <a:rPr sz="1800" dirty="0">
                <a:latin typeface="Calibri"/>
                <a:cs typeface="Calibri"/>
              </a:rPr>
              <a:t>inline</a:t>
            </a:r>
            <a:r>
              <a:rPr sz="1800" spc="10" dirty="0">
                <a:latin typeface="Calibri"/>
                <a:cs typeface="Calibri"/>
              </a:rPr>
              <a:t> </a:t>
            </a:r>
            <a:r>
              <a:rPr sz="1800" dirty="0">
                <a:latin typeface="Calibri"/>
                <a:cs typeface="Calibri"/>
              </a:rPr>
              <a:t>functions</a:t>
            </a:r>
            <a:r>
              <a:rPr sz="1800" spc="10" dirty="0">
                <a:latin typeface="Calibri"/>
                <a:cs typeface="Calibri"/>
              </a:rPr>
              <a:t> </a:t>
            </a:r>
            <a:r>
              <a:rPr sz="1800" dirty="0">
                <a:latin typeface="Calibri"/>
                <a:cs typeface="Calibri"/>
              </a:rPr>
              <a:t>if</a:t>
            </a:r>
            <a:r>
              <a:rPr sz="1800" spc="5" dirty="0">
                <a:latin typeface="Calibri"/>
                <a:cs typeface="Calibri"/>
              </a:rPr>
              <a:t> </a:t>
            </a:r>
            <a:r>
              <a:rPr sz="1800" dirty="0">
                <a:latin typeface="Calibri"/>
                <a:cs typeface="Calibri"/>
              </a:rPr>
              <a:t>this </a:t>
            </a:r>
            <a:r>
              <a:rPr sz="1800" spc="-25" dirty="0">
                <a:latin typeface="Calibri"/>
                <a:cs typeface="Calibri"/>
              </a:rPr>
              <a:t>c</a:t>
            </a:r>
            <a:r>
              <a:rPr sz="1800" spc="-5" dirty="0">
                <a:latin typeface="Calibri"/>
                <a:cs typeface="Calibri"/>
              </a:rPr>
              <a:t>a</a:t>
            </a:r>
            <a:r>
              <a:rPr sz="1800" dirty="0">
                <a:latin typeface="Calibri"/>
                <a:cs typeface="Calibri"/>
              </a:rPr>
              <a:t>n</a:t>
            </a:r>
            <a:r>
              <a:rPr sz="1800" spc="5" dirty="0">
                <a:latin typeface="Calibri"/>
                <a:cs typeface="Calibri"/>
              </a:rPr>
              <a:t> </a:t>
            </a:r>
            <a:r>
              <a:rPr sz="1800" spc="-5" dirty="0">
                <a:latin typeface="Calibri"/>
                <a:cs typeface="Calibri"/>
              </a:rPr>
              <a:t>imp</a:t>
            </a:r>
            <a:r>
              <a:rPr sz="1800" spc="-30" dirty="0">
                <a:latin typeface="Calibri"/>
                <a:cs typeface="Calibri"/>
              </a:rPr>
              <a:t>r</a:t>
            </a:r>
            <a:r>
              <a:rPr sz="1800" spc="-5" dirty="0">
                <a:latin typeface="Calibri"/>
                <a:cs typeface="Calibri"/>
              </a:rPr>
              <a:t>o</a:t>
            </a:r>
            <a:r>
              <a:rPr sz="1800" spc="-15" dirty="0">
                <a:latin typeface="Calibri"/>
                <a:cs typeface="Calibri"/>
              </a:rPr>
              <a:t>v</a:t>
            </a:r>
            <a:r>
              <a:rPr sz="1800" spc="-5" dirty="0">
                <a:latin typeface="Calibri"/>
                <a:cs typeface="Calibri"/>
              </a:rPr>
              <a:t>e</a:t>
            </a:r>
            <a:r>
              <a:rPr sz="1800" spc="5" dirty="0">
                <a:latin typeface="Calibri"/>
                <a:cs typeface="Calibri"/>
              </a:rPr>
              <a:t> </a:t>
            </a:r>
            <a:r>
              <a:rPr sz="1800" spc="-5" dirty="0">
                <a:latin typeface="Calibri"/>
                <a:cs typeface="Calibri"/>
              </a:rPr>
              <a:t>per</a:t>
            </a:r>
            <a:r>
              <a:rPr sz="1800" spc="-35" dirty="0">
                <a:latin typeface="Calibri"/>
                <a:cs typeface="Calibri"/>
              </a:rPr>
              <a:t>f</a:t>
            </a:r>
            <a:r>
              <a:rPr sz="1800" spc="-5" dirty="0">
                <a:latin typeface="Calibri"/>
                <a:cs typeface="Calibri"/>
              </a:rPr>
              <a:t>ormance</a:t>
            </a:r>
            <a:endParaRPr sz="1800">
              <a:latin typeface="Calibri"/>
              <a:cs typeface="Calibri"/>
            </a:endParaRPr>
          </a:p>
        </p:txBody>
      </p:sp>
      <p:sp>
        <p:nvSpPr>
          <p:cNvPr id="8" name="object 8"/>
          <p:cNvSpPr/>
          <p:nvPr/>
        </p:nvSpPr>
        <p:spPr>
          <a:xfrm>
            <a:off x="4842395" y="5865876"/>
            <a:ext cx="432434" cy="144780"/>
          </a:xfrm>
          <a:custGeom>
            <a:avLst/>
            <a:gdLst/>
            <a:ahLst/>
            <a:cxnLst/>
            <a:rect l="l" t="t" r="r" b="b"/>
            <a:pathLst>
              <a:path w="432435" h="144779">
                <a:moveTo>
                  <a:pt x="323850" y="108203"/>
                </a:moveTo>
                <a:lnTo>
                  <a:pt x="323850" y="35813"/>
                </a:lnTo>
                <a:lnTo>
                  <a:pt x="0" y="35813"/>
                </a:lnTo>
                <a:lnTo>
                  <a:pt x="0" y="108203"/>
                </a:lnTo>
                <a:lnTo>
                  <a:pt x="323850" y="108203"/>
                </a:lnTo>
                <a:close/>
              </a:path>
              <a:path w="432435" h="144779">
                <a:moveTo>
                  <a:pt x="432054" y="72389"/>
                </a:moveTo>
                <a:lnTo>
                  <a:pt x="323850" y="0"/>
                </a:lnTo>
                <a:lnTo>
                  <a:pt x="323850" y="144779"/>
                </a:lnTo>
                <a:lnTo>
                  <a:pt x="432054" y="72389"/>
                </a:lnTo>
                <a:close/>
              </a:path>
            </a:pathLst>
          </a:custGeom>
          <a:solidFill>
            <a:srgbClr val="969696"/>
          </a:solidFill>
        </p:spPr>
        <p:txBody>
          <a:bodyPr wrap="square" lIns="0" tIns="0" rIns="0" bIns="0" rtlCol="0"/>
          <a:lstStyle/>
          <a:p>
            <a:endParaRPr/>
          </a:p>
        </p:txBody>
      </p:sp>
      <p:sp>
        <p:nvSpPr>
          <p:cNvPr id="9" name="object 9"/>
          <p:cNvSpPr txBox="1"/>
          <p:nvPr/>
        </p:nvSpPr>
        <p:spPr>
          <a:xfrm>
            <a:off x="5497201" y="5785188"/>
            <a:ext cx="2837180" cy="229235"/>
          </a:xfrm>
          <a:prstGeom prst="rect">
            <a:avLst/>
          </a:prstGeom>
        </p:spPr>
        <p:txBody>
          <a:bodyPr vert="horz" wrap="square" lIns="0" tIns="0" rIns="0" bIns="0" rtlCol="0">
            <a:spAutoFit/>
          </a:bodyPr>
          <a:lstStyle/>
          <a:p>
            <a:pPr marL="12700">
              <a:lnSpc>
                <a:spcPct val="100000"/>
              </a:lnSpc>
            </a:pPr>
            <a:r>
              <a:rPr sz="1600" b="1" dirty="0">
                <a:solidFill>
                  <a:srgbClr val="767676"/>
                </a:solidFill>
                <a:latin typeface="Courier New"/>
                <a:cs typeface="Courier New"/>
              </a:rPr>
              <a:t>code[i] = data[i]&lt;&lt;key;</a:t>
            </a:r>
            <a:endParaRPr sz="1600">
              <a:latin typeface="Courier New"/>
              <a:cs typeface="Courier New"/>
            </a:endParaRPr>
          </a:p>
        </p:txBody>
      </p:sp>
      <p:sp>
        <p:nvSpPr>
          <p:cNvPr id="10" name="object 10"/>
          <p:cNvSpPr/>
          <p:nvPr/>
        </p:nvSpPr>
        <p:spPr>
          <a:xfrm>
            <a:off x="7219060" y="3160776"/>
            <a:ext cx="1807210" cy="2708275"/>
          </a:xfrm>
          <a:custGeom>
            <a:avLst/>
            <a:gdLst/>
            <a:ahLst/>
            <a:cxnLst/>
            <a:rect l="l" t="t" r="r" b="b"/>
            <a:pathLst>
              <a:path w="1807209" h="2708275">
                <a:moveTo>
                  <a:pt x="1232916" y="2700528"/>
                </a:moveTo>
                <a:lnTo>
                  <a:pt x="1225296" y="2694432"/>
                </a:lnTo>
                <a:lnTo>
                  <a:pt x="1219962" y="2702052"/>
                </a:lnTo>
                <a:lnTo>
                  <a:pt x="1227582" y="2708147"/>
                </a:lnTo>
                <a:lnTo>
                  <a:pt x="1232916" y="2700528"/>
                </a:lnTo>
                <a:close/>
              </a:path>
              <a:path w="1807209" h="2708275">
                <a:moveTo>
                  <a:pt x="1244346" y="2685288"/>
                </a:moveTo>
                <a:lnTo>
                  <a:pt x="1236726" y="2679191"/>
                </a:lnTo>
                <a:lnTo>
                  <a:pt x="1231392" y="2686812"/>
                </a:lnTo>
                <a:lnTo>
                  <a:pt x="1239012" y="2692908"/>
                </a:lnTo>
                <a:lnTo>
                  <a:pt x="1244346" y="2685288"/>
                </a:lnTo>
                <a:close/>
              </a:path>
              <a:path w="1807209" h="2708275">
                <a:moveTo>
                  <a:pt x="1255776" y="2670047"/>
                </a:moveTo>
                <a:lnTo>
                  <a:pt x="1248156" y="2663952"/>
                </a:lnTo>
                <a:lnTo>
                  <a:pt x="1242822" y="2671572"/>
                </a:lnTo>
                <a:lnTo>
                  <a:pt x="1250442" y="2677668"/>
                </a:lnTo>
                <a:lnTo>
                  <a:pt x="1255776" y="2670047"/>
                </a:lnTo>
                <a:close/>
              </a:path>
              <a:path w="1807209" h="2708275">
                <a:moveTo>
                  <a:pt x="1267206" y="2654808"/>
                </a:moveTo>
                <a:lnTo>
                  <a:pt x="1259586" y="2648712"/>
                </a:lnTo>
                <a:lnTo>
                  <a:pt x="1254252" y="2656332"/>
                </a:lnTo>
                <a:lnTo>
                  <a:pt x="1261872" y="2662428"/>
                </a:lnTo>
                <a:lnTo>
                  <a:pt x="1267206" y="2654808"/>
                </a:lnTo>
                <a:close/>
              </a:path>
              <a:path w="1807209" h="2708275">
                <a:moveTo>
                  <a:pt x="1278636" y="2638806"/>
                </a:moveTo>
                <a:lnTo>
                  <a:pt x="1271016" y="2633472"/>
                </a:lnTo>
                <a:lnTo>
                  <a:pt x="1265682" y="2641091"/>
                </a:lnTo>
                <a:lnTo>
                  <a:pt x="1273302" y="2646426"/>
                </a:lnTo>
                <a:lnTo>
                  <a:pt x="1278636" y="2638806"/>
                </a:lnTo>
                <a:close/>
              </a:path>
              <a:path w="1807209" h="2708275">
                <a:moveTo>
                  <a:pt x="1290066" y="2623566"/>
                </a:moveTo>
                <a:lnTo>
                  <a:pt x="1282446" y="2618232"/>
                </a:lnTo>
                <a:lnTo>
                  <a:pt x="1276350" y="2625852"/>
                </a:lnTo>
                <a:lnTo>
                  <a:pt x="1283970" y="2631185"/>
                </a:lnTo>
                <a:lnTo>
                  <a:pt x="1290066" y="2623566"/>
                </a:lnTo>
                <a:close/>
              </a:path>
              <a:path w="1807209" h="2708275">
                <a:moveTo>
                  <a:pt x="1301496" y="2608326"/>
                </a:moveTo>
                <a:lnTo>
                  <a:pt x="1293876" y="2602991"/>
                </a:lnTo>
                <a:lnTo>
                  <a:pt x="1287780" y="2610612"/>
                </a:lnTo>
                <a:lnTo>
                  <a:pt x="1295400" y="2615946"/>
                </a:lnTo>
                <a:lnTo>
                  <a:pt x="1301496" y="2608326"/>
                </a:lnTo>
                <a:close/>
              </a:path>
              <a:path w="1807209" h="2708275">
                <a:moveTo>
                  <a:pt x="1312164" y="2593085"/>
                </a:moveTo>
                <a:lnTo>
                  <a:pt x="1304544" y="2587752"/>
                </a:lnTo>
                <a:lnTo>
                  <a:pt x="1299210" y="2595372"/>
                </a:lnTo>
                <a:lnTo>
                  <a:pt x="1306830" y="2600706"/>
                </a:lnTo>
                <a:lnTo>
                  <a:pt x="1312164" y="2593085"/>
                </a:lnTo>
                <a:close/>
              </a:path>
              <a:path w="1807209" h="2708275">
                <a:moveTo>
                  <a:pt x="1323594" y="2577846"/>
                </a:moveTo>
                <a:lnTo>
                  <a:pt x="1315974" y="2571750"/>
                </a:lnTo>
                <a:lnTo>
                  <a:pt x="1310640" y="2579370"/>
                </a:lnTo>
                <a:lnTo>
                  <a:pt x="1318260" y="2585466"/>
                </a:lnTo>
                <a:lnTo>
                  <a:pt x="1323594" y="2577846"/>
                </a:lnTo>
                <a:close/>
              </a:path>
              <a:path w="1807209" h="2708275">
                <a:moveTo>
                  <a:pt x="1335024" y="2561844"/>
                </a:moveTo>
                <a:lnTo>
                  <a:pt x="1327404" y="2556510"/>
                </a:lnTo>
                <a:lnTo>
                  <a:pt x="1322832" y="2562606"/>
                </a:lnTo>
                <a:lnTo>
                  <a:pt x="1321308" y="2564129"/>
                </a:lnTo>
                <a:lnTo>
                  <a:pt x="1328928" y="2570226"/>
                </a:lnTo>
                <a:lnTo>
                  <a:pt x="1330452" y="2568702"/>
                </a:lnTo>
                <a:lnTo>
                  <a:pt x="1335024" y="2561844"/>
                </a:lnTo>
                <a:close/>
              </a:path>
              <a:path w="1807209" h="2708275">
                <a:moveTo>
                  <a:pt x="1345692" y="2546604"/>
                </a:moveTo>
                <a:lnTo>
                  <a:pt x="1338072" y="2541270"/>
                </a:lnTo>
                <a:lnTo>
                  <a:pt x="1332738" y="2548890"/>
                </a:lnTo>
                <a:lnTo>
                  <a:pt x="1340358" y="2554224"/>
                </a:lnTo>
                <a:lnTo>
                  <a:pt x="1345692" y="2546604"/>
                </a:lnTo>
                <a:close/>
              </a:path>
              <a:path w="1807209" h="2708275">
                <a:moveTo>
                  <a:pt x="1357122" y="2531364"/>
                </a:moveTo>
                <a:lnTo>
                  <a:pt x="1349502" y="2525268"/>
                </a:lnTo>
                <a:lnTo>
                  <a:pt x="1347978" y="2527554"/>
                </a:lnTo>
                <a:lnTo>
                  <a:pt x="1343406" y="2533650"/>
                </a:lnTo>
                <a:lnTo>
                  <a:pt x="1351788" y="2538984"/>
                </a:lnTo>
                <a:lnTo>
                  <a:pt x="1355598" y="2533650"/>
                </a:lnTo>
                <a:lnTo>
                  <a:pt x="1357122" y="2531364"/>
                </a:lnTo>
                <a:close/>
              </a:path>
              <a:path w="1807209" h="2708275">
                <a:moveTo>
                  <a:pt x="1367790" y="2515362"/>
                </a:moveTo>
                <a:lnTo>
                  <a:pt x="1360170" y="2510028"/>
                </a:lnTo>
                <a:lnTo>
                  <a:pt x="1354836" y="2517647"/>
                </a:lnTo>
                <a:lnTo>
                  <a:pt x="1362456" y="2522982"/>
                </a:lnTo>
                <a:lnTo>
                  <a:pt x="1367790" y="2515362"/>
                </a:lnTo>
                <a:close/>
              </a:path>
              <a:path w="1807209" h="2708275">
                <a:moveTo>
                  <a:pt x="1379220" y="2500122"/>
                </a:moveTo>
                <a:lnTo>
                  <a:pt x="1370838" y="2494788"/>
                </a:lnTo>
                <a:lnTo>
                  <a:pt x="1365504" y="2502408"/>
                </a:lnTo>
                <a:lnTo>
                  <a:pt x="1373124" y="2507741"/>
                </a:lnTo>
                <a:lnTo>
                  <a:pt x="1379220" y="2500122"/>
                </a:lnTo>
                <a:close/>
              </a:path>
              <a:path w="1807209" h="2708275">
                <a:moveTo>
                  <a:pt x="1389888" y="2484120"/>
                </a:moveTo>
                <a:lnTo>
                  <a:pt x="1381506" y="2478786"/>
                </a:lnTo>
                <a:lnTo>
                  <a:pt x="1376172" y="2486406"/>
                </a:lnTo>
                <a:lnTo>
                  <a:pt x="1384554" y="2491740"/>
                </a:lnTo>
                <a:lnTo>
                  <a:pt x="1389888" y="2484120"/>
                </a:lnTo>
                <a:close/>
              </a:path>
              <a:path w="1807209" h="2708275">
                <a:moveTo>
                  <a:pt x="1400556" y="2468117"/>
                </a:moveTo>
                <a:lnTo>
                  <a:pt x="1392936" y="2462784"/>
                </a:lnTo>
                <a:lnTo>
                  <a:pt x="1386840" y="2471166"/>
                </a:lnTo>
                <a:lnTo>
                  <a:pt x="1395222" y="2476500"/>
                </a:lnTo>
                <a:lnTo>
                  <a:pt x="1400556" y="2468117"/>
                </a:lnTo>
                <a:close/>
              </a:path>
              <a:path w="1807209" h="2708275">
                <a:moveTo>
                  <a:pt x="1411224" y="2452878"/>
                </a:moveTo>
                <a:lnTo>
                  <a:pt x="1402842" y="2447544"/>
                </a:lnTo>
                <a:lnTo>
                  <a:pt x="1398270" y="2455164"/>
                </a:lnTo>
                <a:lnTo>
                  <a:pt x="1405890" y="2460497"/>
                </a:lnTo>
                <a:lnTo>
                  <a:pt x="1411224" y="2452878"/>
                </a:lnTo>
                <a:close/>
              </a:path>
              <a:path w="1807209" h="2708275">
                <a:moveTo>
                  <a:pt x="1421892" y="2436876"/>
                </a:moveTo>
                <a:lnTo>
                  <a:pt x="1413510" y="2431541"/>
                </a:lnTo>
                <a:lnTo>
                  <a:pt x="1408176" y="2439162"/>
                </a:lnTo>
                <a:lnTo>
                  <a:pt x="1416558" y="2444496"/>
                </a:lnTo>
                <a:lnTo>
                  <a:pt x="1421892" y="2436876"/>
                </a:lnTo>
                <a:close/>
              </a:path>
              <a:path w="1807209" h="2708275">
                <a:moveTo>
                  <a:pt x="1431798" y="2420874"/>
                </a:moveTo>
                <a:lnTo>
                  <a:pt x="1424178" y="2415540"/>
                </a:lnTo>
                <a:lnTo>
                  <a:pt x="1420368" y="2421636"/>
                </a:lnTo>
                <a:lnTo>
                  <a:pt x="1418844" y="2423160"/>
                </a:lnTo>
                <a:lnTo>
                  <a:pt x="1427226" y="2428494"/>
                </a:lnTo>
                <a:lnTo>
                  <a:pt x="1427988" y="2426970"/>
                </a:lnTo>
                <a:lnTo>
                  <a:pt x="1431798" y="2420874"/>
                </a:lnTo>
                <a:close/>
              </a:path>
              <a:path w="1807209" h="2708275">
                <a:moveTo>
                  <a:pt x="1442466" y="2404872"/>
                </a:moveTo>
                <a:lnTo>
                  <a:pt x="1434846" y="2399538"/>
                </a:lnTo>
                <a:lnTo>
                  <a:pt x="1429512" y="2407920"/>
                </a:lnTo>
                <a:lnTo>
                  <a:pt x="1437132" y="2412491"/>
                </a:lnTo>
                <a:lnTo>
                  <a:pt x="1442466" y="2404872"/>
                </a:lnTo>
                <a:close/>
              </a:path>
              <a:path w="1807209" h="2708275">
                <a:moveTo>
                  <a:pt x="1453134" y="2388870"/>
                </a:moveTo>
                <a:lnTo>
                  <a:pt x="1444752" y="2383536"/>
                </a:lnTo>
                <a:lnTo>
                  <a:pt x="1443228" y="2385822"/>
                </a:lnTo>
                <a:lnTo>
                  <a:pt x="1439418" y="2391917"/>
                </a:lnTo>
                <a:lnTo>
                  <a:pt x="1447800" y="2396490"/>
                </a:lnTo>
                <a:lnTo>
                  <a:pt x="1450848" y="2391156"/>
                </a:lnTo>
                <a:lnTo>
                  <a:pt x="1453134" y="2388870"/>
                </a:lnTo>
                <a:close/>
              </a:path>
              <a:path w="1807209" h="2708275">
                <a:moveTo>
                  <a:pt x="1463040" y="2372106"/>
                </a:moveTo>
                <a:lnTo>
                  <a:pt x="1454658" y="2367534"/>
                </a:lnTo>
                <a:lnTo>
                  <a:pt x="1450086" y="2375154"/>
                </a:lnTo>
                <a:lnTo>
                  <a:pt x="1457706" y="2380488"/>
                </a:lnTo>
                <a:lnTo>
                  <a:pt x="1463040" y="2372106"/>
                </a:lnTo>
                <a:close/>
              </a:path>
              <a:path w="1807209" h="2708275">
                <a:moveTo>
                  <a:pt x="1472946" y="2356104"/>
                </a:moveTo>
                <a:lnTo>
                  <a:pt x="1464564" y="2351532"/>
                </a:lnTo>
                <a:lnTo>
                  <a:pt x="1459992" y="2359152"/>
                </a:lnTo>
                <a:lnTo>
                  <a:pt x="1467612" y="2364486"/>
                </a:lnTo>
                <a:lnTo>
                  <a:pt x="1472946" y="2356104"/>
                </a:lnTo>
                <a:close/>
              </a:path>
              <a:path w="1807209" h="2708275">
                <a:moveTo>
                  <a:pt x="1482852" y="2340102"/>
                </a:moveTo>
                <a:lnTo>
                  <a:pt x="1474470" y="2334767"/>
                </a:lnTo>
                <a:lnTo>
                  <a:pt x="1469898" y="2343150"/>
                </a:lnTo>
                <a:lnTo>
                  <a:pt x="1477518" y="2347722"/>
                </a:lnTo>
                <a:lnTo>
                  <a:pt x="1482852" y="2340102"/>
                </a:lnTo>
                <a:close/>
              </a:path>
              <a:path w="1807209" h="2708275">
                <a:moveTo>
                  <a:pt x="1492758" y="2323338"/>
                </a:moveTo>
                <a:lnTo>
                  <a:pt x="1484376" y="2318766"/>
                </a:lnTo>
                <a:lnTo>
                  <a:pt x="1479042" y="2326386"/>
                </a:lnTo>
                <a:lnTo>
                  <a:pt x="1487424" y="2331720"/>
                </a:lnTo>
                <a:lnTo>
                  <a:pt x="1492758" y="2323338"/>
                </a:lnTo>
                <a:close/>
              </a:path>
              <a:path w="1807209" h="2708275">
                <a:moveTo>
                  <a:pt x="1501902" y="2306574"/>
                </a:moveTo>
                <a:lnTo>
                  <a:pt x="1493520" y="2302002"/>
                </a:lnTo>
                <a:lnTo>
                  <a:pt x="1488948" y="2310384"/>
                </a:lnTo>
                <a:lnTo>
                  <a:pt x="1497330" y="2314956"/>
                </a:lnTo>
                <a:lnTo>
                  <a:pt x="1501902" y="2306574"/>
                </a:lnTo>
                <a:close/>
              </a:path>
              <a:path w="1807209" h="2708275">
                <a:moveTo>
                  <a:pt x="1511046" y="2290572"/>
                </a:moveTo>
                <a:lnTo>
                  <a:pt x="1503426" y="2285238"/>
                </a:lnTo>
                <a:lnTo>
                  <a:pt x="1498092" y="2293620"/>
                </a:lnTo>
                <a:lnTo>
                  <a:pt x="1506474" y="2298191"/>
                </a:lnTo>
                <a:lnTo>
                  <a:pt x="1511046" y="2290572"/>
                </a:lnTo>
                <a:close/>
              </a:path>
              <a:path w="1807209" h="2708275">
                <a:moveTo>
                  <a:pt x="1520952" y="2273808"/>
                </a:moveTo>
                <a:lnTo>
                  <a:pt x="1511808" y="2269236"/>
                </a:lnTo>
                <a:lnTo>
                  <a:pt x="1507998" y="2277617"/>
                </a:lnTo>
                <a:lnTo>
                  <a:pt x="1516380" y="2282190"/>
                </a:lnTo>
                <a:lnTo>
                  <a:pt x="1520952" y="2273808"/>
                </a:lnTo>
                <a:close/>
              </a:path>
              <a:path w="1807209" h="2708275">
                <a:moveTo>
                  <a:pt x="1529334" y="2256282"/>
                </a:moveTo>
                <a:lnTo>
                  <a:pt x="1520952" y="2252472"/>
                </a:lnTo>
                <a:lnTo>
                  <a:pt x="1516380" y="2260854"/>
                </a:lnTo>
                <a:lnTo>
                  <a:pt x="1524762" y="2265426"/>
                </a:lnTo>
                <a:lnTo>
                  <a:pt x="1529334" y="2256282"/>
                </a:lnTo>
                <a:close/>
              </a:path>
              <a:path w="1807209" h="2708275">
                <a:moveTo>
                  <a:pt x="1538478" y="2239517"/>
                </a:moveTo>
                <a:lnTo>
                  <a:pt x="1530096" y="2235708"/>
                </a:lnTo>
                <a:lnTo>
                  <a:pt x="1527048" y="2241041"/>
                </a:lnTo>
                <a:lnTo>
                  <a:pt x="1525524" y="2244090"/>
                </a:lnTo>
                <a:lnTo>
                  <a:pt x="1533906" y="2247900"/>
                </a:lnTo>
                <a:lnTo>
                  <a:pt x="1535430" y="2245614"/>
                </a:lnTo>
                <a:lnTo>
                  <a:pt x="1538478" y="2239517"/>
                </a:lnTo>
                <a:close/>
              </a:path>
              <a:path w="1807209" h="2708275">
                <a:moveTo>
                  <a:pt x="1546860" y="2222754"/>
                </a:moveTo>
                <a:lnTo>
                  <a:pt x="1538478" y="2218182"/>
                </a:lnTo>
                <a:lnTo>
                  <a:pt x="1533906" y="2226564"/>
                </a:lnTo>
                <a:lnTo>
                  <a:pt x="1543050" y="2231136"/>
                </a:lnTo>
                <a:lnTo>
                  <a:pt x="1546860" y="2222754"/>
                </a:lnTo>
                <a:close/>
              </a:path>
              <a:path w="1807209" h="2708275">
                <a:moveTo>
                  <a:pt x="1555242" y="2205228"/>
                </a:moveTo>
                <a:lnTo>
                  <a:pt x="1546860" y="2201417"/>
                </a:lnTo>
                <a:lnTo>
                  <a:pt x="1546098" y="2203704"/>
                </a:lnTo>
                <a:lnTo>
                  <a:pt x="1543050" y="2209800"/>
                </a:lnTo>
                <a:lnTo>
                  <a:pt x="1551432" y="2214372"/>
                </a:lnTo>
                <a:lnTo>
                  <a:pt x="1554480" y="2208276"/>
                </a:lnTo>
                <a:lnTo>
                  <a:pt x="1555242" y="2205228"/>
                </a:lnTo>
                <a:close/>
              </a:path>
              <a:path w="1807209" h="2708275">
                <a:moveTo>
                  <a:pt x="1563624" y="2189226"/>
                </a:moveTo>
                <a:lnTo>
                  <a:pt x="1563624" y="2188464"/>
                </a:lnTo>
                <a:lnTo>
                  <a:pt x="1555242" y="2184654"/>
                </a:lnTo>
                <a:lnTo>
                  <a:pt x="1554480" y="2185416"/>
                </a:lnTo>
                <a:lnTo>
                  <a:pt x="1551432" y="2193036"/>
                </a:lnTo>
                <a:lnTo>
                  <a:pt x="1559814" y="2196846"/>
                </a:lnTo>
                <a:lnTo>
                  <a:pt x="1563624" y="2189226"/>
                </a:lnTo>
                <a:close/>
              </a:path>
              <a:path w="1807209" h="2708275">
                <a:moveTo>
                  <a:pt x="1572006" y="2170938"/>
                </a:moveTo>
                <a:lnTo>
                  <a:pt x="1562862" y="2167128"/>
                </a:lnTo>
                <a:lnTo>
                  <a:pt x="1559052" y="2175510"/>
                </a:lnTo>
                <a:lnTo>
                  <a:pt x="1567434" y="2179320"/>
                </a:lnTo>
                <a:lnTo>
                  <a:pt x="1572006" y="2170938"/>
                </a:lnTo>
                <a:close/>
              </a:path>
              <a:path w="1807209" h="2708275">
                <a:moveTo>
                  <a:pt x="1579626" y="2153412"/>
                </a:moveTo>
                <a:lnTo>
                  <a:pt x="1570482" y="2149602"/>
                </a:lnTo>
                <a:lnTo>
                  <a:pt x="1566672" y="2157984"/>
                </a:lnTo>
                <a:lnTo>
                  <a:pt x="1575816" y="2162556"/>
                </a:lnTo>
                <a:lnTo>
                  <a:pt x="1579626" y="2153412"/>
                </a:lnTo>
                <a:close/>
              </a:path>
              <a:path w="1807209" h="2708275">
                <a:moveTo>
                  <a:pt x="1587246" y="2135886"/>
                </a:moveTo>
                <a:lnTo>
                  <a:pt x="1578102" y="2132076"/>
                </a:lnTo>
                <a:lnTo>
                  <a:pt x="1574292" y="2141220"/>
                </a:lnTo>
                <a:lnTo>
                  <a:pt x="1583436" y="2145029"/>
                </a:lnTo>
                <a:lnTo>
                  <a:pt x="1587246" y="2135886"/>
                </a:lnTo>
                <a:close/>
              </a:path>
              <a:path w="1807209" h="2708275">
                <a:moveTo>
                  <a:pt x="1594104" y="2118360"/>
                </a:moveTo>
                <a:lnTo>
                  <a:pt x="1585722" y="2114550"/>
                </a:lnTo>
                <a:lnTo>
                  <a:pt x="1581912" y="2123694"/>
                </a:lnTo>
                <a:lnTo>
                  <a:pt x="1590294" y="2126741"/>
                </a:lnTo>
                <a:lnTo>
                  <a:pt x="1594104" y="2118360"/>
                </a:lnTo>
                <a:close/>
              </a:path>
              <a:path w="1807209" h="2708275">
                <a:moveTo>
                  <a:pt x="1600962" y="2100072"/>
                </a:moveTo>
                <a:lnTo>
                  <a:pt x="1592580" y="2097024"/>
                </a:lnTo>
                <a:lnTo>
                  <a:pt x="1588770" y="2106167"/>
                </a:lnTo>
                <a:lnTo>
                  <a:pt x="1597914" y="2109216"/>
                </a:lnTo>
                <a:lnTo>
                  <a:pt x="1600962" y="2100072"/>
                </a:lnTo>
                <a:close/>
              </a:path>
              <a:path w="1807209" h="2708275">
                <a:moveTo>
                  <a:pt x="1607820" y="2082545"/>
                </a:moveTo>
                <a:lnTo>
                  <a:pt x="1598676" y="2079497"/>
                </a:lnTo>
                <a:lnTo>
                  <a:pt x="1595628" y="2087879"/>
                </a:lnTo>
                <a:lnTo>
                  <a:pt x="1604772" y="2091689"/>
                </a:lnTo>
                <a:lnTo>
                  <a:pt x="1607820" y="2082545"/>
                </a:lnTo>
                <a:close/>
              </a:path>
              <a:path w="1807209" h="2708275">
                <a:moveTo>
                  <a:pt x="1614678" y="2064258"/>
                </a:moveTo>
                <a:lnTo>
                  <a:pt x="1605534" y="2061209"/>
                </a:lnTo>
                <a:lnTo>
                  <a:pt x="1602486" y="2070353"/>
                </a:lnTo>
                <a:lnTo>
                  <a:pt x="1610868" y="2073402"/>
                </a:lnTo>
                <a:lnTo>
                  <a:pt x="1614678" y="2064258"/>
                </a:lnTo>
                <a:close/>
              </a:path>
              <a:path w="1807209" h="2708275">
                <a:moveTo>
                  <a:pt x="1620774" y="2046732"/>
                </a:moveTo>
                <a:lnTo>
                  <a:pt x="1611630" y="2043683"/>
                </a:lnTo>
                <a:lnTo>
                  <a:pt x="1608582" y="2052065"/>
                </a:lnTo>
                <a:lnTo>
                  <a:pt x="1617726" y="2055114"/>
                </a:lnTo>
                <a:lnTo>
                  <a:pt x="1620774" y="2046732"/>
                </a:lnTo>
                <a:close/>
              </a:path>
              <a:path w="1807209" h="2708275">
                <a:moveTo>
                  <a:pt x="1626870" y="2028444"/>
                </a:moveTo>
                <a:lnTo>
                  <a:pt x="1617726" y="2025395"/>
                </a:lnTo>
                <a:lnTo>
                  <a:pt x="1614678" y="2033015"/>
                </a:lnTo>
                <a:lnTo>
                  <a:pt x="1614678" y="2034539"/>
                </a:lnTo>
                <a:lnTo>
                  <a:pt x="1623822" y="2037588"/>
                </a:lnTo>
                <a:lnTo>
                  <a:pt x="1623822" y="2036064"/>
                </a:lnTo>
                <a:lnTo>
                  <a:pt x="1626870" y="2028444"/>
                </a:lnTo>
                <a:close/>
              </a:path>
              <a:path w="1807209" h="2708275">
                <a:moveTo>
                  <a:pt x="1632204" y="2010156"/>
                </a:moveTo>
                <a:lnTo>
                  <a:pt x="1623060" y="2007108"/>
                </a:lnTo>
                <a:lnTo>
                  <a:pt x="1620012" y="2016252"/>
                </a:lnTo>
                <a:lnTo>
                  <a:pt x="1629156" y="2019300"/>
                </a:lnTo>
                <a:lnTo>
                  <a:pt x="1632204" y="2010156"/>
                </a:lnTo>
                <a:close/>
              </a:path>
              <a:path w="1807209" h="2708275">
                <a:moveTo>
                  <a:pt x="1637538" y="1991867"/>
                </a:moveTo>
                <a:lnTo>
                  <a:pt x="1628394" y="1988820"/>
                </a:lnTo>
                <a:lnTo>
                  <a:pt x="1626108" y="1997964"/>
                </a:lnTo>
                <a:lnTo>
                  <a:pt x="1635252" y="2001012"/>
                </a:lnTo>
                <a:lnTo>
                  <a:pt x="1637538" y="1991867"/>
                </a:lnTo>
                <a:close/>
              </a:path>
              <a:path w="1807209" h="2708275">
                <a:moveTo>
                  <a:pt x="1642872" y="1973579"/>
                </a:moveTo>
                <a:lnTo>
                  <a:pt x="1633728" y="1970532"/>
                </a:lnTo>
                <a:lnTo>
                  <a:pt x="1632204" y="1975865"/>
                </a:lnTo>
                <a:lnTo>
                  <a:pt x="1631442" y="1979676"/>
                </a:lnTo>
                <a:lnTo>
                  <a:pt x="1640586" y="1982724"/>
                </a:lnTo>
                <a:lnTo>
                  <a:pt x="1641348" y="1978152"/>
                </a:lnTo>
                <a:lnTo>
                  <a:pt x="1642872" y="1973579"/>
                </a:lnTo>
                <a:close/>
              </a:path>
              <a:path w="1807209" h="2708275">
                <a:moveTo>
                  <a:pt x="1648206" y="1954529"/>
                </a:moveTo>
                <a:lnTo>
                  <a:pt x="1639062" y="1952244"/>
                </a:lnTo>
                <a:lnTo>
                  <a:pt x="1636014" y="1961388"/>
                </a:lnTo>
                <a:lnTo>
                  <a:pt x="1645158" y="1964436"/>
                </a:lnTo>
                <a:lnTo>
                  <a:pt x="1648206" y="1954529"/>
                </a:lnTo>
                <a:close/>
              </a:path>
              <a:path w="1807209" h="2708275">
                <a:moveTo>
                  <a:pt x="1652778" y="1936241"/>
                </a:moveTo>
                <a:lnTo>
                  <a:pt x="1643634" y="1933956"/>
                </a:lnTo>
                <a:lnTo>
                  <a:pt x="1641348" y="1943100"/>
                </a:lnTo>
                <a:lnTo>
                  <a:pt x="1650492" y="1945386"/>
                </a:lnTo>
                <a:lnTo>
                  <a:pt x="1652778" y="1936241"/>
                </a:lnTo>
                <a:close/>
              </a:path>
              <a:path w="1807209" h="2708275">
                <a:moveTo>
                  <a:pt x="1657350" y="1917953"/>
                </a:moveTo>
                <a:lnTo>
                  <a:pt x="1648206" y="1915667"/>
                </a:lnTo>
                <a:lnTo>
                  <a:pt x="1645920" y="1924812"/>
                </a:lnTo>
                <a:lnTo>
                  <a:pt x="1655064" y="1927097"/>
                </a:lnTo>
                <a:lnTo>
                  <a:pt x="1657350" y="1917953"/>
                </a:lnTo>
                <a:close/>
              </a:path>
              <a:path w="1807209" h="2708275">
                <a:moveTo>
                  <a:pt x="1661922" y="1900427"/>
                </a:moveTo>
                <a:lnTo>
                  <a:pt x="1661922" y="1898903"/>
                </a:lnTo>
                <a:lnTo>
                  <a:pt x="1652778" y="1897379"/>
                </a:lnTo>
                <a:lnTo>
                  <a:pt x="1652778" y="1898141"/>
                </a:lnTo>
                <a:lnTo>
                  <a:pt x="1650492" y="1906524"/>
                </a:lnTo>
                <a:lnTo>
                  <a:pt x="1659636" y="1908809"/>
                </a:lnTo>
                <a:lnTo>
                  <a:pt x="1661922" y="1900427"/>
                </a:lnTo>
                <a:close/>
              </a:path>
              <a:path w="1807209" h="2708275">
                <a:moveTo>
                  <a:pt x="1666494" y="1880615"/>
                </a:moveTo>
                <a:lnTo>
                  <a:pt x="1656588" y="1878329"/>
                </a:lnTo>
                <a:lnTo>
                  <a:pt x="1655064" y="1888236"/>
                </a:lnTo>
                <a:lnTo>
                  <a:pt x="1664208" y="1889759"/>
                </a:lnTo>
                <a:lnTo>
                  <a:pt x="1666494" y="1880615"/>
                </a:lnTo>
                <a:close/>
              </a:path>
              <a:path w="1807209" h="2708275">
                <a:moveTo>
                  <a:pt x="1670304" y="1862327"/>
                </a:moveTo>
                <a:lnTo>
                  <a:pt x="1661160" y="1860041"/>
                </a:lnTo>
                <a:lnTo>
                  <a:pt x="1658874" y="1869186"/>
                </a:lnTo>
                <a:lnTo>
                  <a:pt x="1668018" y="1871471"/>
                </a:lnTo>
                <a:lnTo>
                  <a:pt x="1670304" y="1862327"/>
                </a:lnTo>
                <a:close/>
              </a:path>
              <a:path w="1807209" h="2708275">
                <a:moveTo>
                  <a:pt x="1674114" y="1843277"/>
                </a:moveTo>
                <a:lnTo>
                  <a:pt x="1664970" y="1841753"/>
                </a:lnTo>
                <a:lnTo>
                  <a:pt x="1662684" y="1850898"/>
                </a:lnTo>
                <a:lnTo>
                  <a:pt x="1672590" y="1852421"/>
                </a:lnTo>
                <a:lnTo>
                  <a:pt x="1674114" y="1843277"/>
                </a:lnTo>
                <a:close/>
              </a:path>
              <a:path w="1807209" h="2708275">
                <a:moveTo>
                  <a:pt x="1677924" y="1824989"/>
                </a:moveTo>
                <a:lnTo>
                  <a:pt x="1668780" y="1822703"/>
                </a:lnTo>
                <a:lnTo>
                  <a:pt x="1666494" y="1831848"/>
                </a:lnTo>
                <a:lnTo>
                  <a:pt x="1676400" y="1834133"/>
                </a:lnTo>
                <a:lnTo>
                  <a:pt x="1677924" y="1824989"/>
                </a:lnTo>
                <a:close/>
              </a:path>
              <a:path w="1807209" h="2708275">
                <a:moveTo>
                  <a:pt x="1681734" y="1805939"/>
                </a:moveTo>
                <a:lnTo>
                  <a:pt x="1672590" y="1804415"/>
                </a:lnTo>
                <a:lnTo>
                  <a:pt x="1670304" y="1813560"/>
                </a:lnTo>
                <a:lnTo>
                  <a:pt x="1680210" y="1815083"/>
                </a:lnTo>
                <a:lnTo>
                  <a:pt x="1681734" y="1805939"/>
                </a:lnTo>
                <a:close/>
              </a:path>
              <a:path w="1807209" h="2708275">
                <a:moveTo>
                  <a:pt x="1685544" y="1786889"/>
                </a:moveTo>
                <a:lnTo>
                  <a:pt x="1675638" y="1785365"/>
                </a:lnTo>
                <a:lnTo>
                  <a:pt x="1674114" y="1794510"/>
                </a:lnTo>
                <a:lnTo>
                  <a:pt x="1683258" y="1796795"/>
                </a:lnTo>
                <a:lnTo>
                  <a:pt x="1685544" y="1786889"/>
                </a:lnTo>
                <a:close/>
              </a:path>
              <a:path w="1807209" h="2708275">
                <a:moveTo>
                  <a:pt x="1688592" y="1768602"/>
                </a:moveTo>
                <a:lnTo>
                  <a:pt x="1679448" y="1767077"/>
                </a:lnTo>
                <a:lnTo>
                  <a:pt x="1677924" y="1776221"/>
                </a:lnTo>
                <a:lnTo>
                  <a:pt x="1687068" y="1777745"/>
                </a:lnTo>
                <a:lnTo>
                  <a:pt x="1688592" y="1768602"/>
                </a:lnTo>
                <a:close/>
              </a:path>
              <a:path w="1807209" h="2708275">
                <a:moveTo>
                  <a:pt x="1691640" y="1749552"/>
                </a:moveTo>
                <a:lnTo>
                  <a:pt x="1682496" y="1748027"/>
                </a:lnTo>
                <a:lnTo>
                  <a:pt x="1680972" y="1757171"/>
                </a:lnTo>
                <a:lnTo>
                  <a:pt x="1690116" y="1758695"/>
                </a:lnTo>
                <a:lnTo>
                  <a:pt x="1691640" y="1749552"/>
                </a:lnTo>
                <a:close/>
              </a:path>
              <a:path w="1807209" h="2708275">
                <a:moveTo>
                  <a:pt x="1695450" y="1730502"/>
                </a:moveTo>
                <a:lnTo>
                  <a:pt x="1685544" y="1728977"/>
                </a:lnTo>
                <a:lnTo>
                  <a:pt x="1684020" y="1737360"/>
                </a:lnTo>
                <a:lnTo>
                  <a:pt x="1684020" y="1738883"/>
                </a:lnTo>
                <a:lnTo>
                  <a:pt x="1693926" y="1740408"/>
                </a:lnTo>
                <a:lnTo>
                  <a:pt x="1693926" y="1738883"/>
                </a:lnTo>
                <a:lnTo>
                  <a:pt x="1695450" y="1730502"/>
                </a:lnTo>
                <a:close/>
              </a:path>
              <a:path w="1807209" h="2708275">
                <a:moveTo>
                  <a:pt x="1698498" y="1712214"/>
                </a:moveTo>
                <a:lnTo>
                  <a:pt x="1688592" y="1710689"/>
                </a:lnTo>
                <a:lnTo>
                  <a:pt x="1687068" y="1719833"/>
                </a:lnTo>
                <a:lnTo>
                  <a:pt x="1696974" y="1721358"/>
                </a:lnTo>
                <a:lnTo>
                  <a:pt x="1698498" y="1712214"/>
                </a:lnTo>
                <a:close/>
              </a:path>
              <a:path w="1807209" h="2708275">
                <a:moveTo>
                  <a:pt x="1701546" y="1693164"/>
                </a:moveTo>
                <a:lnTo>
                  <a:pt x="1691640" y="1691639"/>
                </a:lnTo>
                <a:lnTo>
                  <a:pt x="1690116" y="1700783"/>
                </a:lnTo>
                <a:lnTo>
                  <a:pt x="1700022" y="1702308"/>
                </a:lnTo>
                <a:lnTo>
                  <a:pt x="1701546" y="1693164"/>
                </a:lnTo>
                <a:close/>
              </a:path>
              <a:path w="1807209" h="2708275">
                <a:moveTo>
                  <a:pt x="1704594" y="1674114"/>
                </a:moveTo>
                <a:lnTo>
                  <a:pt x="1694688" y="1672589"/>
                </a:lnTo>
                <a:lnTo>
                  <a:pt x="1693164" y="1682495"/>
                </a:lnTo>
                <a:lnTo>
                  <a:pt x="1703070" y="1684020"/>
                </a:lnTo>
                <a:lnTo>
                  <a:pt x="1704594" y="1674114"/>
                </a:lnTo>
                <a:close/>
              </a:path>
              <a:path w="1807209" h="2708275">
                <a:moveTo>
                  <a:pt x="1706880" y="1655826"/>
                </a:moveTo>
                <a:lnTo>
                  <a:pt x="1697736" y="1654302"/>
                </a:lnTo>
                <a:lnTo>
                  <a:pt x="1696212" y="1663445"/>
                </a:lnTo>
                <a:lnTo>
                  <a:pt x="1705356" y="1664970"/>
                </a:lnTo>
                <a:lnTo>
                  <a:pt x="1706880" y="1655826"/>
                </a:lnTo>
                <a:close/>
              </a:path>
              <a:path w="1807209" h="2708275">
                <a:moveTo>
                  <a:pt x="1709928" y="1636776"/>
                </a:moveTo>
                <a:lnTo>
                  <a:pt x="1700784" y="1635252"/>
                </a:lnTo>
                <a:lnTo>
                  <a:pt x="1699260" y="1644395"/>
                </a:lnTo>
                <a:lnTo>
                  <a:pt x="1708404" y="1645920"/>
                </a:lnTo>
                <a:lnTo>
                  <a:pt x="1709928" y="1636776"/>
                </a:lnTo>
                <a:close/>
              </a:path>
              <a:path w="1807209" h="2708275">
                <a:moveTo>
                  <a:pt x="1712976" y="1617726"/>
                </a:moveTo>
                <a:lnTo>
                  <a:pt x="1703832" y="1616202"/>
                </a:lnTo>
                <a:lnTo>
                  <a:pt x="1702308" y="1626108"/>
                </a:lnTo>
                <a:lnTo>
                  <a:pt x="1711452" y="1627632"/>
                </a:lnTo>
                <a:lnTo>
                  <a:pt x="1712976" y="1617726"/>
                </a:lnTo>
                <a:close/>
              </a:path>
              <a:path w="1807209" h="2708275">
                <a:moveTo>
                  <a:pt x="1716024" y="1598676"/>
                </a:moveTo>
                <a:lnTo>
                  <a:pt x="1706118" y="1597914"/>
                </a:lnTo>
                <a:lnTo>
                  <a:pt x="1704594" y="1607058"/>
                </a:lnTo>
                <a:lnTo>
                  <a:pt x="1714500" y="1608582"/>
                </a:lnTo>
                <a:lnTo>
                  <a:pt x="1716024" y="1598676"/>
                </a:lnTo>
                <a:close/>
              </a:path>
              <a:path w="1807209" h="2708275">
                <a:moveTo>
                  <a:pt x="1718310" y="1580388"/>
                </a:moveTo>
                <a:lnTo>
                  <a:pt x="1709166" y="1578864"/>
                </a:lnTo>
                <a:lnTo>
                  <a:pt x="1707642" y="1588008"/>
                </a:lnTo>
                <a:lnTo>
                  <a:pt x="1717548" y="1589532"/>
                </a:lnTo>
                <a:lnTo>
                  <a:pt x="1718310" y="1580388"/>
                </a:lnTo>
                <a:close/>
              </a:path>
              <a:path w="1807209" h="2708275">
                <a:moveTo>
                  <a:pt x="1721358" y="1561338"/>
                </a:moveTo>
                <a:lnTo>
                  <a:pt x="1712214" y="1559814"/>
                </a:lnTo>
                <a:lnTo>
                  <a:pt x="1710690" y="1568958"/>
                </a:lnTo>
                <a:lnTo>
                  <a:pt x="1719834" y="1570482"/>
                </a:lnTo>
                <a:lnTo>
                  <a:pt x="1721358" y="1561338"/>
                </a:lnTo>
                <a:close/>
              </a:path>
              <a:path w="1807209" h="2708275">
                <a:moveTo>
                  <a:pt x="1724406" y="1542288"/>
                </a:moveTo>
                <a:lnTo>
                  <a:pt x="1714500" y="1540764"/>
                </a:lnTo>
                <a:lnTo>
                  <a:pt x="1713738" y="1550670"/>
                </a:lnTo>
                <a:lnTo>
                  <a:pt x="1722882" y="1552193"/>
                </a:lnTo>
                <a:lnTo>
                  <a:pt x="1724406" y="1542288"/>
                </a:lnTo>
                <a:close/>
              </a:path>
              <a:path w="1807209" h="2708275">
                <a:moveTo>
                  <a:pt x="1726692" y="1526286"/>
                </a:moveTo>
                <a:lnTo>
                  <a:pt x="1726692" y="1523999"/>
                </a:lnTo>
                <a:lnTo>
                  <a:pt x="1717548" y="1522476"/>
                </a:lnTo>
                <a:lnTo>
                  <a:pt x="1716786" y="1524761"/>
                </a:lnTo>
                <a:lnTo>
                  <a:pt x="1716024" y="1531620"/>
                </a:lnTo>
                <a:lnTo>
                  <a:pt x="1725930" y="1533143"/>
                </a:lnTo>
                <a:lnTo>
                  <a:pt x="1726692" y="1526286"/>
                </a:lnTo>
                <a:close/>
              </a:path>
              <a:path w="1807209" h="2708275">
                <a:moveTo>
                  <a:pt x="1729740" y="1504949"/>
                </a:moveTo>
                <a:lnTo>
                  <a:pt x="1720596" y="1503426"/>
                </a:lnTo>
                <a:lnTo>
                  <a:pt x="1719072" y="1512570"/>
                </a:lnTo>
                <a:lnTo>
                  <a:pt x="1728216" y="1514093"/>
                </a:lnTo>
                <a:lnTo>
                  <a:pt x="1729740" y="1504949"/>
                </a:lnTo>
                <a:close/>
              </a:path>
              <a:path w="1807209" h="2708275">
                <a:moveTo>
                  <a:pt x="1732788" y="1485899"/>
                </a:moveTo>
                <a:lnTo>
                  <a:pt x="1722882" y="1484376"/>
                </a:lnTo>
                <a:lnTo>
                  <a:pt x="1722120" y="1494282"/>
                </a:lnTo>
                <a:lnTo>
                  <a:pt x="1731264" y="1495043"/>
                </a:lnTo>
                <a:lnTo>
                  <a:pt x="1732788" y="1485899"/>
                </a:lnTo>
                <a:close/>
              </a:path>
              <a:path w="1807209" h="2708275">
                <a:moveTo>
                  <a:pt x="1735836" y="1466849"/>
                </a:moveTo>
                <a:lnTo>
                  <a:pt x="1725930" y="1465326"/>
                </a:lnTo>
                <a:lnTo>
                  <a:pt x="1724406" y="1475232"/>
                </a:lnTo>
                <a:lnTo>
                  <a:pt x="1734312" y="1476755"/>
                </a:lnTo>
                <a:lnTo>
                  <a:pt x="1735836" y="1466849"/>
                </a:lnTo>
                <a:close/>
              </a:path>
              <a:path w="1807209" h="2708275">
                <a:moveTo>
                  <a:pt x="1738122" y="1448561"/>
                </a:moveTo>
                <a:lnTo>
                  <a:pt x="1728978" y="1447038"/>
                </a:lnTo>
                <a:lnTo>
                  <a:pt x="1727454" y="1456182"/>
                </a:lnTo>
                <a:lnTo>
                  <a:pt x="1736598" y="1457705"/>
                </a:lnTo>
                <a:lnTo>
                  <a:pt x="1738122" y="1448561"/>
                </a:lnTo>
                <a:close/>
              </a:path>
              <a:path w="1807209" h="2708275">
                <a:moveTo>
                  <a:pt x="1741170" y="1429511"/>
                </a:moveTo>
                <a:lnTo>
                  <a:pt x="1732026" y="1427988"/>
                </a:lnTo>
                <a:lnTo>
                  <a:pt x="1730502" y="1434083"/>
                </a:lnTo>
                <a:lnTo>
                  <a:pt x="1730502" y="1437132"/>
                </a:lnTo>
                <a:lnTo>
                  <a:pt x="1739646" y="1438655"/>
                </a:lnTo>
                <a:lnTo>
                  <a:pt x="1740408" y="1435608"/>
                </a:lnTo>
                <a:lnTo>
                  <a:pt x="1741170" y="1429511"/>
                </a:lnTo>
                <a:close/>
              </a:path>
              <a:path w="1807209" h="2708275">
                <a:moveTo>
                  <a:pt x="1744218" y="1410461"/>
                </a:moveTo>
                <a:lnTo>
                  <a:pt x="1734312" y="1408938"/>
                </a:lnTo>
                <a:lnTo>
                  <a:pt x="1732788" y="1418843"/>
                </a:lnTo>
                <a:lnTo>
                  <a:pt x="1742694" y="1419605"/>
                </a:lnTo>
                <a:lnTo>
                  <a:pt x="1744218" y="1410461"/>
                </a:lnTo>
                <a:close/>
              </a:path>
              <a:path w="1807209" h="2708275">
                <a:moveTo>
                  <a:pt x="1746504" y="1391411"/>
                </a:moveTo>
                <a:lnTo>
                  <a:pt x="1737360" y="1390649"/>
                </a:lnTo>
                <a:lnTo>
                  <a:pt x="1735836" y="1399793"/>
                </a:lnTo>
                <a:lnTo>
                  <a:pt x="1744980" y="1401317"/>
                </a:lnTo>
                <a:lnTo>
                  <a:pt x="1746504" y="1391411"/>
                </a:lnTo>
                <a:close/>
              </a:path>
              <a:path w="1807209" h="2708275">
                <a:moveTo>
                  <a:pt x="1749552" y="1373123"/>
                </a:moveTo>
                <a:lnTo>
                  <a:pt x="1739646" y="1371599"/>
                </a:lnTo>
                <a:lnTo>
                  <a:pt x="1738122" y="1380743"/>
                </a:lnTo>
                <a:lnTo>
                  <a:pt x="1748028" y="1382267"/>
                </a:lnTo>
                <a:lnTo>
                  <a:pt x="1749552" y="1373123"/>
                </a:lnTo>
                <a:close/>
              </a:path>
              <a:path w="1807209" h="2708275">
                <a:moveTo>
                  <a:pt x="1751838" y="1354073"/>
                </a:moveTo>
                <a:lnTo>
                  <a:pt x="1742694" y="1352549"/>
                </a:lnTo>
                <a:lnTo>
                  <a:pt x="1741170" y="1361693"/>
                </a:lnTo>
                <a:lnTo>
                  <a:pt x="1750314" y="1363217"/>
                </a:lnTo>
                <a:lnTo>
                  <a:pt x="1751838" y="1354073"/>
                </a:lnTo>
                <a:close/>
              </a:path>
              <a:path w="1807209" h="2708275">
                <a:moveTo>
                  <a:pt x="1754886" y="1335023"/>
                </a:moveTo>
                <a:lnTo>
                  <a:pt x="1744980" y="1333499"/>
                </a:lnTo>
                <a:lnTo>
                  <a:pt x="1744980" y="1335023"/>
                </a:lnTo>
                <a:lnTo>
                  <a:pt x="1743456" y="1343405"/>
                </a:lnTo>
                <a:lnTo>
                  <a:pt x="1753362" y="1344167"/>
                </a:lnTo>
                <a:lnTo>
                  <a:pt x="1754124" y="1336548"/>
                </a:lnTo>
                <a:lnTo>
                  <a:pt x="1754886" y="1335023"/>
                </a:lnTo>
                <a:close/>
              </a:path>
              <a:path w="1807209" h="2708275">
                <a:moveTo>
                  <a:pt x="1757172" y="1315973"/>
                </a:moveTo>
                <a:lnTo>
                  <a:pt x="1748028" y="1315211"/>
                </a:lnTo>
                <a:lnTo>
                  <a:pt x="1746504" y="1324355"/>
                </a:lnTo>
                <a:lnTo>
                  <a:pt x="1755648" y="1325880"/>
                </a:lnTo>
                <a:lnTo>
                  <a:pt x="1757172" y="1315973"/>
                </a:lnTo>
                <a:close/>
              </a:path>
              <a:path w="1807209" h="2708275">
                <a:moveTo>
                  <a:pt x="1759458" y="1296923"/>
                </a:moveTo>
                <a:lnTo>
                  <a:pt x="1750314" y="1296161"/>
                </a:lnTo>
                <a:lnTo>
                  <a:pt x="1748790" y="1305305"/>
                </a:lnTo>
                <a:lnTo>
                  <a:pt x="1758696" y="1306830"/>
                </a:lnTo>
                <a:lnTo>
                  <a:pt x="1759458" y="1296923"/>
                </a:lnTo>
                <a:close/>
              </a:path>
              <a:path w="1807209" h="2708275">
                <a:moveTo>
                  <a:pt x="1762506" y="1278636"/>
                </a:moveTo>
                <a:lnTo>
                  <a:pt x="1752600" y="1277111"/>
                </a:lnTo>
                <a:lnTo>
                  <a:pt x="1751838" y="1282445"/>
                </a:lnTo>
                <a:lnTo>
                  <a:pt x="1751838" y="1286255"/>
                </a:lnTo>
                <a:lnTo>
                  <a:pt x="1760982" y="1287780"/>
                </a:lnTo>
                <a:lnTo>
                  <a:pt x="1761744" y="1283970"/>
                </a:lnTo>
                <a:lnTo>
                  <a:pt x="1762506" y="1278636"/>
                </a:lnTo>
                <a:close/>
              </a:path>
              <a:path w="1807209" h="2708275">
                <a:moveTo>
                  <a:pt x="1764792" y="1259586"/>
                </a:moveTo>
                <a:lnTo>
                  <a:pt x="1754886" y="1258061"/>
                </a:lnTo>
                <a:lnTo>
                  <a:pt x="1754124" y="1267967"/>
                </a:lnTo>
                <a:lnTo>
                  <a:pt x="1763268" y="1268730"/>
                </a:lnTo>
                <a:lnTo>
                  <a:pt x="1764792" y="1259586"/>
                </a:lnTo>
                <a:close/>
              </a:path>
              <a:path w="1807209" h="2708275">
                <a:moveTo>
                  <a:pt x="1767078" y="1240536"/>
                </a:moveTo>
                <a:lnTo>
                  <a:pt x="1757934" y="1239011"/>
                </a:lnTo>
                <a:lnTo>
                  <a:pt x="1756410" y="1248917"/>
                </a:lnTo>
                <a:lnTo>
                  <a:pt x="1765554" y="1249680"/>
                </a:lnTo>
                <a:lnTo>
                  <a:pt x="1767078" y="1240536"/>
                </a:lnTo>
                <a:close/>
              </a:path>
              <a:path w="1807209" h="2708275">
                <a:moveTo>
                  <a:pt x="1769364" y="1221486"/>
                </a:moveTo>
                <a:lnTo>
                  <a:pt x="1760220" y="1220723"/>
                </a:lnTo>
                <a:lnTo>
                  <a:pt x="1758696" y="1229105"/>
                </a:lnTo>
                <a:lnTo>
                  <a:pt x="1758696" y="1229867"/>
                </a:lnTo>
                <a:lnTo>
                  <a:pt x="1768602" y="1231392"/>
                </a:lnTo>
                <a:lnTo>
                  <a:pt x="1768602" y="1230630"/>
                </a:lnTo>
                <a:lnTo>
                  <a:pt x="1769364" y="1221486"/>
                </a:lnTo>
                <a:close/>
              </a:path>
              <a:path w="1807209" h="2708275">
                <a:moveTo>
                  <a:pt x="1771650" y="1202436"/>
                </a:moveTo>
                <a:lnTo>
                  <a:pt x="1762506" y="1201673"/>
                </a:lnTo>
                <a:lnTo>
                  <a:pt x="1760982" y="1210817"/>
                </a:lnTo>
                <a:lnTo>
                  <a:pt x="1770888" y="1212342"/>
                </a:lnTo>
                <a:lnTo>
                  <a:pt x="1771650" y="1202436"/>
                </a:lnTo>
                <a:close/>
              </a:path>
              <a:path w="1807209" h="2708275">
                <a:moveTo>
                  <a:pt x="1773936" y="1184148"/>
                </a:moveTo>
                <a:lnTo>
                  <a:pt x="1764792" y="1182623"/>
                </a:lnTo>
                <a:lnTo>
                  <a:pt x="1763268" y="1191767"/>
                </a:lnTo>
                <a:lnTo>
                  <a:pt x="1773174" y="1193292"/>
                </a:lnTo>
                <a:lnTo>
                  <a:pt x="1773936" y="1184148"/>
                </a:lnTo>
                <a:close/>
              </a:path>
              <a:path w="1807209" h="2708275">
                <a:moveTo>
                  <a:pt x="1776222" y="1165098"/>
                </a:moveTo>
                <a:lnTo>
                  <a:pt x="1766316" y="1163573"/>
                </a:lnTo>
                <a:lnTo>
                  <a:pt x="1765554" y="1173480"/>
                </a:lnTo>
                <a:lnTo>
                  <a:pt x="1775460" y="1174242"/>
                </a:lnTo>
                <a:lnTo>
                  <a:pt x="1776222" y="1165098"/>
                </a:lnTo>
                <a:close/>
              </a:path>
              <a:path w="1807209" h="2708275">
                <a:moveTo>
                  <a:pt x="1778508" y="1146048"/>
                </a:moveTo>
                <a:lnTo>
                  <a:pt x="1768602" y="1144523"/>
                </a:lnTo>
                <a:lnTo>
                  <a:pt x="1767840" y="1154430"/>
                </a:lnTo>
                <a:lnTo>
                  <a:pt x="1776984" y="1155192"/>
                </a:lnTo>
                <a:lnTo>
                  <a:pt x="1778508" y="1146048"/>
                </a:lnTo>
                <a:close/>
              </a:path>
              <a:path w="1807209" h="2708275">
                <a:moveTo>
                  <a:pt x="1780032" y="1126998"/>
                </a:moveTo>
                <a:lnTo>
                  <a:pt x="1770888" y="1126236"/>
                </a:lnTo>
                <a:lnTo>
                  <a:pt x="1770126" y="1135380"/>
                </a:lnTo>
                <a:lnTo>
                  <a:pt x="1779270" y="1136142"/>
                </a:lnTo>
                <a:lnTo>
                  <a:pt x="1780032" y="1126998"/>
                </a:lnTo>
                <a:close/>
              </a:path>
              <a:path w="1807209" h="2708275">
                <a:moveTo>
                  <a:pt x="1782318" y="1107948"/>
                </a:moveTo>
                <a:lnTo>
                  <a:pt x="1773174" y="1107186"/>
                </a:lnTo>
                <a:lnTo>
                  <a:pt x="1771650" y="1116330"/>
                </a:lnTo>
                <a:lnTo>
                  <a:pt x="1781556" y="1117854"/>
                </a:lnTo>
                <a:lnTo>
                  <a:pt x="1782318" y="1107948"/>
                </a:lnTo>
                <a:close/>
              </a:path>
              <a:path w="1807209" h="2708275">
                <a:moveTo>
                  <a:pt x="1784604" y="1088898"/>
                </a:moveTo>
                <a:lnTo>
                  <a:pt x="1774698" y="1088136"/>
                </a:lnTo>
                <a:lnTo>
                  <a:pt x="1773936" y="1097280"/>
                </a:lnTo>
                <a:lnTo>
                  <a:pt x="1783842" y="1098804"/>
                </a:lnTo>
                <a:lnTo>
                  <a:pt x="1784604" y="1088898"/>
                </a:lnTo>
                <a:close/>
              </a:path>
              <a:path w="1807209" h="2708275">
                <a:moveTo>
                  <a:pt x="1786890" y="1069847"/>
                </a:moveTo>
                <a:lnTo>
                  <a:pt x="1776984" y="1069085"/>
                </a:lnTo>
                <a:lnTo>
                  <a:pt x="1776222" y="1078230"/>
                </a:lnTo>
                <a:lnTo>
                  <a:pt x="1785366" y="1079754"/>
                </a:lnTo>
                <a:lnTo>
                  <a:pt x="1786890" y="1069847"/>
                </a:lnTo>
                <a:close/>
              </a:path>
              <a:path w="1807209" h="2708275">
                <a:moveTo>
                  <a:pt x="1788414" y="1050797"/>
                </a:moveTo>
                <a:lnTo>
                  <a:pt x="1779270" y="1050035"/>
                </a:lnTo>
                <a:lnTo>
                  <a:pt x="1777746" y="1059941"/>
                </a:lnTo>
                <a:lnTo>
                  <a:pt x="1787652" y="1060703"/>
                </a:lnTo>
                <a:lnTo>
                  <a:pt x="1788414" y="1050797"/>
                </a:lnTo>
                <a:close/>
              </a:path>
              <a:path w="1807209" h="2708275">
                <a:moveTo>
                  <a:pt x="1790700" y="1032509"/>
                </a:moveTo>
                <a:lnTo>
                  <a:pt x="1780794" y="1030985"/>
                </a:lnTo>
                <a:lnTo>
                  <a:pt x="1780032" y="1040891"/>
                </a:lnTo>
                <a:lnTo>
                  <a:pt x="1789176" y="1041653"/>
                </a:lnTo>
                <a:lnTo>
                  <a:pt x="1790700" y="1032509"/>
                </a:lnTo>
                <a:close/>
              </a:path>
              <a:path w="1807209" h="2708275">
                <a:moveTo>
                  <a:pt x="1792224" y="1014221"/>
                </a:moveTo>
                <a:lnTo>
                  <a:pt x="1792224" y="1013459"/>
                </a:lnTo>
                <a:lnTo>
                  <a:pt x="1783080" y="1012697"/>
                </a:lnTo>
                <a:lnTo>
                  <a:pt x="1782318" y="1013459"/>
                </a:lnTo>
                <a:lnTo>
                  <a:pt x="1781556" y="1021841"/>
                </a:lnTo>
                <a:lnTo>
                  <a:pt x="1791462" y="1022603"/>
                </a:lnTo>
                <a:lnTo>
                  <a:pt x="1792224" y="1014221"/>
                </a:lnTo>
                <a:close/>
              </a:path>
              <a:path w="1807209" h="2708275">
                <a:moveTo>
                  <a:pt x="1793748" y="994409"/>
                </a:moveTo>
                <a:lnTo>
                  <a:pt x="1784604" y="993647"/>
                </a:lnTo>
                <a:lnTo>
                  <a:pt x="1783842" y="1002791"/>
                </a:lnTo>
                <a:lnTo>
                  <a:pt x="1792986" y="1003553"/>
                </a:lnTo>
                <a:lnTo>
                  <a:pt x="1793748" y="994409"/>
                </a:lnTo>
                <a:close/>
              </a:path>
              <a:path w="1807209" h="2708275">
                <a:moveTo>
                  <a:pt x="1795272" y="975359"/>
                </a:moveTo>
                <a:lnTo>
                  <a:pt x="1786128" y="974597"/>
                </a:lnTo>
                <a:lnTo>
                  <a:pt x="1785366" y="983741"/>
                </a:lnTo>
                <a:lnTo>
                  <a:pt x="1794510" y="984503"/>
                </a:lnTo>
                <a:lnTo>
                  <a:pt x="1795272" y="975359"/>
                </a:lnTo>
                <a:close/>
              </a:path>
              <a:path w="1807209" h="2708275">
                <a:moveTo>
                  <a:pt x="1796796" y="961644"/>
                </a:moveTo>
                <a:lnTo>
                  <a:pt x="1796796" y="956309"/>
                </a:lnTo>
                <a:lnTo>
                  <a:pt x="1787652" y="955547"/>
                </a:lnTo>
                <a:lnTo>
                  <a:pt x="1786890" y="960119"/>
                </a:lnTo>
                <a:lnTo>
                  <a:pt x="1786890" y="964691"/>
                </a:lnTo>
                <a:lnTo>
                  <a:pt x="1796034" y="965453"/>
                </a:lnTo>
                <a:lnTo>
                  <a:pt x="1796796" y="961644"/>
                </a:lnTo>
                <a:close/>
              </a:path>
              <a:path w="1807209" h="2708275">
                <a:moveTo>
                  <a:pt x="1798320" y="937259"/>
                </a:moveTo>
                <a:lnTo>
                  <a:pt x="1789176" y="936497"/>
                </a:lnTo>
                <a:lnTo>
                  <a:pt x="1788414" y="945641"/>
                </a:lnTo>
                <a:lnTo>
                  <a:pt x="1797558" y="946403"/>
                </a:lnTo>
                <a:lnTo>
                  <a:pt x="1798320" y="937259"/>
                </a:lnTo>
                <a:close/>
              </a:path>
              <a:path w="1807209" h="2708275">
                <a:moveTo>
                  <a:pt x="1799844" y="918209"/>
                </a:moveTo>
                <a:lnTo>
                  <a:pt x="1790700" y="917447"/>
                </a:lnTo>
                <a:lnTo>
                  <a:pt x="1789938" y="927353"/>
                </a:lnTo>
                <a:lnTo>
                  <a:pt x="1799082" y="927353"/>
                </a:lnTo>
                <a:lnTo>
                  <a:pt x="1799844" y="918209"/>
                </a:lnTo>
                <a:close/>
              </a:path>
              <a:path w="1807209" h="2708275">
                <a:moveTo>
                  <a:pt x="1801368" y="899159"/>
                </a:moveTo>
                <a:lnTo>
                  <a:pt x="1791462" y="898397"/>
                </a:lnTo>
                <a:lnTo>
                  <a:pt x="1790700" y="908303"/>
                </a:lnTo>
                <a:lnTo>
                  <a:pt x="1800606" y="908303"/>
                </a:lnTo>
                <a:lnTo>
                  <a:pt x="1801368" y="899159"/>
                </a:lnTo>
                <a:close/>
              </a:path>
              <a:path w="1807209" h="2708275">
                <a:moveTo>
                  <a:pt x="1802130" y="880109"/>
                </a:moveTo>
                <a:lnTo>
                  <a:pt x="1792986" y="879347"/>
                </a:lnTo>
                <a:lnTo>
                  <a:pt x="1792224" y="889253"/>
                </a:lnTo>
                <a:lnTo>
                  <a:pt x="1801368" y="889253"/>
                </a:lnTo>
                <a:lnTo>
                  <a:pt x="1802130" y="880109"/>
                </a:lnTo>
                <a:close/>
              </a:path>
              <a:path w="1807209" h="2708275">
                <a:moveTo>
                  <a:pt x="1803654" y="861059"/>
                </a:moveTo>
                <a:lnTo>
                  <a:pt x="1793748" y="860297"/>
                </a:lnTo>
                <a:lnTo>
                  <a:pt x="1792986" y="870203"/>
                </a:lnTo>
                <a:lnTo>
                  <a:pt x="1802892" y="870965"/>
                </a:lnTo>
                <a:lnTo>
                  <a:pt x="1803654" y="861059"/>
                </a:lnTo>
                <a:close/>
              </a:path>
              <a:path w="1807209" h="2708275">
                <a:moveTo>
                  <a:pt x="1804416" y="842009"/>
                </a:moveTo>
                <a:lnTo>
                  <a:pt x="1794510" y="841247"/>
                </a:lnTo>
                <a:lnTo>
                  <a:pt x="1794510" y="851153"/>
                </a:lnTo>
                <a:lnTo>
                  <a:pt x="1803654" y="851153"/>
                </a:lnTo>
                <a:lnTo>
                  <a:pt x="1804416" y="842009"/>
                </a:lnTo>
                <a:close/>
              </a:path>
              <a:path w="1807209" h="2708275">
                <a:moveTo>
                  <a:pt x="1805178" y="822959"/>
                </a:moveTo>
                <a:lnTo>
                  <a:pt x="1795272" y="822197"/>
                </a:lnTo>
                <a:lnTo>
                  <a:pt x="1795272" y="832103"/>
                </a:lnTo>
                <a:lnTo>
                  <a:pt x="1804416" y="832103"/>
                </a:lnTo>
                <a:lnTo>
                  <a:pt x="1805178" y="822959"/>
                </a:lnTo>
                <a:close/>
              </a:path>
              <a:path w="1807209" h="2708275">
                <a:moveTo>
                  <a:pt x="1805940" y="803909"/>
                </a:moveTo>
                <a:lnTo>
                  <a:pt x="1796034" y="803909"/>
                </a:lnTo>
                <a:lnTo>
                  <a:pt x="1796034" y="813053"/>
                </a:lnTo>
                <a:lnTo>
                  <a:pt x="1805178" y="813053"/>
                </a:lnTo>
                <a:lnTo>
                  <a:pt x="1805940" y="803909"/>
                </a:lnTo>
                <a:close/>
              </a:path>
              <a:path w="1807209" h="2708275">
                <a:moveTo>
                  <a:pt x="1805939" y="794003"/>
                </a:moveTo>
                <a:lnTo>
                  <a:pt x="1805939" y="784860"/>
                </a:lnTo>
                <a:lnTo>
                  <a:pt x="1796796" y="784860"/>
                </a:lnTo>
                <a:lnTo>
                  <a:pt x="1796796" y="794003"/>
                </a:lnTo>
                <a:lnTo>
                  <a:pt x="1805939" y="794003"/>
                </a:lnTo>
                <a:close/>
              </a:path>
              <a:path w="1807209" h="2708275">
                <a:moveTo>
                  <a:pt x="1806702" y="768095"/>
                </a:moveTo>
                <a:lnTo>
                  <a:pt x="1806702" y="765809"/>
                </a:lnTo>
                <a:lnTo>
                  <a:pt x="1796796" y="765809"/>
                </a:lnTo>
                <a:lnTo>
                  <a:pt x="1796796" y="774953"/>
                </a:lnTo>
                <a:lnTo>
                  <a:pt x="1805940" y="774953"/>
                </a:lnTo>
                <a:lnTo>
                  <a:pt x="1806702" y="768095"/>
                </a:lnTo>
                <a:close/>
              </a:path>
              <a:path w="1807209" h="2708275">
                <a:moveTo>
                  <a:pt x="1806702" y="755903"/>
                </a:moveTo>
                <a:lnTo>
                  <a:pt x="1806702" y="746760"/>
                </a:lnTo>
                <a:lnTo>
                  <a:pt x="1796796" y="746760"/>
                </a:lnTo>
                <a:lnTo>
                  <a:pt x="1796796" y="755903"/>
                </a:lnTo>
                <a:lnTo>
                  <a:pt x="1806702" y="755903"/>
                </a:lnTo>
                <a:close/>
              </a:path>
              <a:path w="1807209" h="2708275">
                <a:moveTo>
                  <a:pt x="1805939" y="736853"/>
                </a:moveTo>
                <a:lnTo>
                  <a:pt x="1805939" y="727710"/>
                </a:lnTo>
                <a:lnTo>
                  <a:pt x="1796796" y="727710"/>
                </a:lnTo>
                <a:lnTo>
                  <a:pt x="1796796" y="736853"/>
                </a:lnTo>
                <a:lnTo>
                  <a:pt x="1805939" y="736853"/>
                </a:lnTo>
                <a:close/>
              </a:path>
              <a:path w="1807209" h="2708275">
                <a:moveTo>
                  <a:pt x="1805940" y="717803"/>
                </a:moveTo>
                <a:lnTo>
                  <a:pt x="1805940" y="708659"/>
                </a:lnTo>
                <a:lnTo>
                  <a:pt x="1796034" y="708659"/>
                </a:lnTo>
                <a:lnTo>
                  <a:pt x="1796034" y="717803"/>
                </a:lnTo>
                <a:lnTo>
                  <a:pt x="1805940" y="717803"/>
                </a:lnTo>
                <a:close/>
              </a:path>
              <a:path w="1807209" h="2708275">
                <a:moveTo>
                  <a:pt x="1805178" y="698753"/>
                </a:moveTo>
                <a:lnTo>
                  <a:pt x="1804416" y="688847"/>
                </a:lnTo>
                <a:lnTo>
                  <a:pt x="1795272" y="689609"/>
                </a:lnTo>
                <a:lnTo>
                  <a:pt x="1796034" y="699515"/>
                </a:lnTo>
                <a:lnTo>
                  <a:pt x="1805178" y="698753"/>
                </a:lnTo>
                <a:close/>
              </a:path>
              <a:path w="1807209" h="2708275">
                <a:moveTo>
                  <a:pt x="1804416" y="679703"/>
                </a:moveTo>
                <a:lnTo>
                  <a:pt x="1803654" y="671321"/>
                </a:lnTo>
                <a:lnTo>
                  <a:pt x="1803654" y="669797"/>
                </a:lnTo>
                <a:lnTo>
                  <a:pt x="1793748" y="670559"/>
                </a:lnTo>
                <a:lnTo>
                  <a:pt x="1793748" y="671321"/>
                </a:lnTo>
                <a:lnTo>
                  <a:pt x="1794510" y="680465"/>
                </a:lnTo>
                <a:lnTo>
                  <a:pt x="1804416" y="679703"/>
                </a:lnTo>
                <a:close/>
              </a:path>
              <a:path w="1807209" h="2708275">
                <a:moveTo>
                  <a:pt x="1802892" y="660653"/>
                </a:moveTo>
                <a:lnTo>
                  <a:pt x="1802130" y="653795"/>
                </a:lnTo>
                <a:lnTo>
                  <a:pt x="1802130" y="650747"/>
                </a:lnTo>
                <a:lnTo>
                  <a:pt x="1792224" y="652271"/>
                </a:lnTo>
                <a:lnTo>
                  <a:pt x="1792986" y="654557"/>
                </a:lnTo>
                <a:lnTo>
                  <a:pt x="1792986" y="661415"/>
                </a:lnTo>
                <a:lnTo>
                  <a:pt x="1802892" y="660653"/>
                </a:lnTo>
                <a:close/>
              </a:path>
              <a:path w="1807209" h="2708275">
                <a:moveTo>
                  <a:pt x="1801368" y="641603"/>
                </a:moveTo>
                <a:lnTo>
                  <a:pt x="1800606" y="637794"/>
                </a:lnTo>
                <a:lnTo>
                  <a:pt x="1799844" y="631697"/>
                </a:lnTo>
                <a:lnTo>
                  <a:pt x="1790700" y="633221"/>
                </a:lnTo>
                <a:lnTo>
                  <a:pt x="1791462" y="638556"/>
                </a:lnTo>
                <a:lnTo>
                  <a:pt x="1791462" y="642365"/>
                </a:lnTo>
                <a:lnTo>
                  <a:pt x="1801368" y="641603"/>
                </a:lnTo>
                <a:close/>
              </a:path>
              <a:path w="1807209" h="2708275">
                <a:moveTo>
                  <a:pt x="1799082" y="622553"/>
                </a:moveTo>
                <a:lnTo>
                  <a:pt x="1797558" y="612647"/>
                </a:lnTo>
                <a:lnTo>
                  <a:pt x="1788414" y="614171"/>
                </a:lnTo>
                <a:lnTo>
                  <a:pt x="1789176" y="623315"/>
                </a:lnTo>
                <a:lnTo>
                  <a:pt x="1799082" y="622553"/>
                </a:lnTo>
                <a:close/>
              </a:path>
              <a:path w="1807209" h="2708275">
                <a:moveTo>
                  <a:pt x="1796034" y="603503"/>
                </a:moveTo>
                <a:lnTo>
                  <a:pt x="1794510" y="594359"/>
                </a:lnTo>
                <a:lnTo>
                  <a:pt x="1785366" y="595121"/>
                </a:lnTo>
                <a:lnTo>
                  <a:pt x="1786890" y="605027"/>
                </a:lnTo>
                <a:lnTo>
                  <a:pt x="1796034" y="603503"/>
                </a:lnTo>
                <a:close/>
              </a:path>
              <a:path w="1807209" h="2708275">
                <a:moveTo>
                  <a:pt x="1792986" y="584453"/>
                </a:moveTo>
                <a:lnTo>
                  <a:pt x="1792224" y="579119"/>
                </a:lnTo>
                <a:lnTo>
                  <a:pt x="1791462" y="575309"/>
                </a:lnTo>
                <a:lnTo>
                  <a:pt x="1782318" y="576833"/>
                </a:lnTo>
                <a:lnTo>
                  <a:pt x="1783842" y="585977"/>
                </a:lnTo>
                <a:lnTo>
                  <a:pt x="1792986" y="584453"/>
                </a:lnTo>
                <a:close/>
              </a:path>
              <a:path w="1807209" h="2708275">
                <a:moveTo>
                  <a:pt x="1789176" y="565403"/>
                </a:moveTo>
                <a:lnTo>
                  <a:pt x="1786890" y="556259"/>
                </a:lnTo>
                <a:lnTo>
                  <a:pt x="1777746" y="558545"/>
                </a:lnTo>
                <a:lnTo>
                  <a:pt x="1780032" y="567689"/>
                </a:lnTo>
                <a:lnTo>
                  <a:pt x="1789176" y="565403"/>
                </a:lnTo>
                <a:close/>
              </a:path>
              <a:path w="1807209" h="2708275">
                <a:moveTo>
                  <a:pt x="1784604" y="547115"/>
                </a:moveTo>
                <a:lnTo>
                  <a:pt x="1783842" y="541019"/>
                </a:lnTo>
                <a:lnTo>
                  <a:pt x="1782318" y="537971"/>
                </a:lnTo>
                <a:lnTo>
                  <a:pt x="1773174" y="540257"/>
                </a:lnTo>
                <a:lnTo>
                  <a:pt x="1775460" y="549401"/>
                </a:lnTo>
                <a:lnTo>
                  <a:pt x="1784604" y="547115"/>
                </a:lnTo>
                <a:close/>
              </a:path>
              <a:path w="1807209" h="2708275">
                <a:moveTo>
                  <a:pt x="1780032" y="528065"/>
                </a:moveTo>
                <a:lnTo>
                  <a:pt x="1776984" y="518921"/>
                </a:lnTo>
                <a:lnTo>
                  <a:pt x="1767840" y="521969"/>
                </a:lnTo>
                <a:lnTo>
                  <a:pt x="1770888" y="531113"/>
                </a:lnTo>
                <a:lnTo>
                  <a:pt x="1780032" y="528065"/>
                </a:lnTo>
                <a:close/>
              </a:path>
              <a:path w="1807209" h="2708275">
                <a:moveTo>
                  <a:pt x="1773936" y="509777"/>
                </a:moveTo>
                <a:lnTo>
                  <a:pt x="1773174" y="507491"/>
                </a:lnTo>
                <a:lnTo>
                  <a:pt x="1770888" y="501395"/>
                </a:lnTo>
                <a:lnTo>
                  <a:pt x="1761744" y="504444"/>
                </a:lnTo>
                <a:lnTo>
                  <a:pt x="1764030" y="510539"/>
                </a:lnTo>
                <a:lnTo>
                  <a:pt x="1764792" y="513588"/>
                </a:lnTo>
                <a:lnTo>
                  <a:pt x="1773936" y="509777"/>
                </a:lnTo>
                <a:close/>
              </a:path>
              <a:path w="1807209" h="2708275">
                <a:moveTo>
                  <a:pt x="1767078" y="492251"/>
                </a:moveTo>
                <a:lnTo>
                  <a:pt x="1764792" y="486156"/>
                </a:lnTo>
                <a:lnTo>
                  <a:pt x="1763268" y="483107"/>
                </a:lnTo>
                <a:lnTo>
                  <a:pt x="1754886" y="486918"/>
                </a:lnTo>
                <a:lnTo>
                  <a:pt x="1755648" y="489965"/>
                </a:lnTo>
                <a:lnTo>
                  <a:pt x="1757934" y="495300"/>
                </a:lnTo>
                <a:lnTo>
                  <a:pt x="1767078" y="492251"/>
                </a:lnTo>
                <a:close/>
              </a:path>
              <a:path w="1807209" h="2708275">
                <a:moveTo>
                  <a:pt x="1759458" y="473963"/>
                </a:moveTo>
                <a:lnTo>
                  <a:pt x="1754886" y="465581"/>
                </a:lnTo>
                <a:lnTo>
                  <a:pt x="1746504" y="470153"/>
                </a:lnTo>
                <a:lnTo>
                  <a:pt x="1751076" y="478535"/>
                </a:lnTo>
                <a:lnTo>
                  <a:pt x="1759458" y="473963"/>
                </a:lnTo>
                <a:close/>
              </a:path>
              <a:path w="1807209" h="2708275">
                <a:moveTo>
                  <a:pt x="1751076" y="457200"/>
                </a:moveTo>
                <a:lnTo>
                  <a:pt x="1746504" y="448818"/>
                </a:lnTo>
                <a:lnTo>
                  <a:pt x="1738122" y="453389"/>
                </a:lnTo>
                <a:lnTo>
                  <a:pt x="1742694" y="461009"/>
                </a:lnTo>
                <a:lnTo>
                  <a:pt x="1751076" y="457200"/>
                </a:lnTo>
                <a:close/>
              </a:path>
              <a:path w="1807209" h="2708275">
                <a:moveTo>
                  <a:pt x="1741932" y="440435"/>
                </a:moveTo>
                <a:lnTo>
                  <a:pt x="1740408" y="438150"/>
                </a:lnTo>
                <a:lnTo>
                  <a:pt x="1736598" y="432053"/>
                </a:lnTo>
                <a:lnTo>
                  <a:pt x="1728216" y="436625"/>
                </a:lnTo>
                <a:lnTo>
                  <a:pt x="1732026" y="442721"/>
                </a:lnTo>
                <a:lnTo>
                  <a:pt x="1733550" y="445007"/>
                </a:lnTo>
                <a:lnTo>
                  <a:pt x="1741932" y="440435"/>
                </a:lnTo>
                <a:close/>
              </a:path>
              <a:path w="1807209" h="2708275">
                <a:moveTo>
                  <a:pt x="1732026" y="423671"/>
                </a:moveTo>
                <a:lnTo>
                  <a:pt x="1729740" y="419862"/>
                </a:lnTo>
                <a:lnTo>
                  <a:pt x="1726692" y="415289"/>
                </a:lnTo>
                <a:lnTo>
                  <a:pt x="1718310" y="420624"/>
                </a:lnTo>
                <a:lnTo>
                  <a:pt x="1721358" y="425195"/>
                </a:lnTo>
                <a:lnTo>
                  <a:pt x="1723644" y="429006"/>
                </a:lnTo>
                <a:lnTo>
                  <a:pt x="1732026" y="423671"/>
                </a:lnTo>
                <a:close/>
              </a:path>
              <a:path w="1807209" h="2708275">
                <a:moveTo>
                  <a:pt x="1721358" y="407669"/>
                </a:moveTo>
                <a:lnTo>
                  <a:pt x="1717548" y="402335"/>
                </a:lnTo>
                <a:lnTo>
                  <a:pt x="1715262" y="400050"/>
                </a:lnTo>
                <a:lnTo>
                  <a:pt x="1707642" y="405383"/>
                </a:lnTo>
                <a:lnTo>
                  <a:pt x="1709166" y="407669"/>
                </a:lnTo>
                <a:lnTo>
                  <a:pt x="1712976" y="413003"/>
                </a:lnTo>
                <a:lnTo>
                  <a:pt x="1721358" y="407669"/>
                </a:lnTo>
                <a:close/>
              </a:path>
              <a:path w="1807209" h="2708275">
                <a:moveTo>
                  <a:pt x="1709928" y="391668"/>
                </a:moveTo>
                <a:lnTo>
                  <a:pt x="1704594" y="384047"/>
                </a:lnTo>
                <a:lnTo>
                  <a:pt x="1696974" y="390144"/>
                </a:lnTo>
                <a:lnTo>
                  <a:pt x="1702308" y="397763"/>
                </a:lnTo>
                <a:lnTo>
                  <a:pt x="1709928" y="391668"/>
                </a:lnTo>
                <a:close/>
              </a:path>
              <a:path w="1807209" h="2708275">
                <a:moveTo>
                  <a:pt x="1698498" y="376427"/>
                </a:moveTo>
                <a:lnTo>
                  <a:pt x="1693164" y="368807"/>
                </a:lnTo>
                <a:lnTo>
                  <a:pt x="1685544" y="374903"/>
                </a:lnTo>
                <a:lnTo>
                  <a:pt x="1690878" y="382524"/>
                </a:lnTo>
                <a:lnTo>
                  <a:pt x="1698498" y="376427"/>
                </a:lnTo>
                <a:close/>
              </a:path>
              <a:path w="1807209" h="2708275">
                <a:moveTo>
                  <a:pt x="1687068" y="361188"/>
                </a:moveTo>
                <a:lnTo>
                  <a:pt x="1681734" y="353568"/>
                </a:lnTo>
                <a:lnTo>
                  <a:pt x="1674114" y="359663"/>
                </a:lnTo>
                <a:lnTo>
                  <a:pt x="1679448" y="367283"/>
                </a:lnTo>
                <a:lnTo>
                  <a:pt x="1687068" y="361188"/>
                </a:lnTo>
                <a:close/>
              </a:path>
              <a:path w="1807209" h="2708275">
                <a:moveTo>
                  <a:pt x="1675638" y="345947"/>
                </a:moveTo>
                <a:lnTo>
                  <a:pt x="1669542" y="339089"/>
                </a:lnTo>
                <a:lnTo>
                  <a:pt x="1661922" y="344424"/>
                </a:lnTo>
                <a:lnTo>
                  <a:pt x="1668018" y="352044"/>
                </a:lnTo>
                <a:lnTo>
                  <a:pt x="1675638" y="345947"/>
                </a:lnTo>
                <a:close/>
              </a:path>
              <a:path w="1807209" h="2708275">
                <a:moveTo>
                  <a:pt x="1664208" y="331469"/>
                </a:moveTo>
                <a:lnTo>
                  <a:pt x="1658112" y="323850"/>
                </a:lnTo>
                <a:lnTo>
                  <a:pt x="1650492" y="329183"/>
                </a:lnTo>
                <a:lnTo>
                  <a:pt x="1656588" y="336803"/>
                </a:lnTo>
                <a:lnTo>
                  <a:pt x="1664208" y="331469"/>
                </a:lnTo>
                <a:close/>
              </a:path>
              <a:path w="1807209" h="2708275">
                <a:moveTo>
                  <a:pt x="1652778" y="316229"/>
                </a:moveTo>
                <a:lnTo>
                  <a:pt x="1647444" y="308609"/>
                </a:lnTo>
                <a:lnTo>
                  <a:pt x="1639062" y="313944"/>
                </a:lnTo>
                <a:lnTo>
                  <a:pt x="1644396" y="321563"/>
                </a:lnTo>
                <a:lnTo>
                  <a:pt x="1652778" y="316229"/>
                </a:lnTo>
                <a:close/>
              </a:path>
              <a:path w="1807209" h="2708275">
                <a:moveTo>
                  <a:pt x="1642110" y="300227"/>
                </a:moveTo>
                <a:lnTo>
                  <a:pt x="1639062" y="296418"/>
                </a:lnTo>
                <a:lnTo>
                  <a:pt x="1636776" y="292607"/>
                </a:lnTo>
                <a:lnTo>
                  <a:pt x="1629156" y="297941"/>
                </a:lnTo>
                <a:lnTo>
                  <a:pt x="1633728" y="305562"/>
                </a:lnTo>
                <a:lnTo>
                  <a:pt x="1642110" y="300227"/>
                </a:lnTo>
                <a:close/>
              </a:path>
              <a:path w="1807209" h="2708275">
                <a:moveTo>
                  <a:pt x="1632204" y="284988"/>
                </a:moveTo>
                <a:lnTo>
                  <a:pt x="1626870" y="276606"/>
                </a:lnTo>
                <a:lnTo>
                  <a:pt x="1619250" y="281177"/>
                </a:lnTo>
                <a:lnTo>
                  <a:pt x="1623822" y="289559"/>
                </a:lnTo>
                <a:lnTo>
                  <a:pt x="1632204" y="284988"/>
                </a:lnTo>
                <a:close/>
              </a:path>
              <a:path w="1807209" h="2708275">
                <a:moveTo>
                  <a:pt x="1622298" y="268224"/>
                </a:moveTo>
                <a:lnTo>
                  <a:pt x="1620774" y="265175"/>
                </a:lnTo>
                <a:lnTo>
                  <a:pt x="1617726" y="259841"/>
                </a:lnTo>
                <a:lnTo>
                  <a:pt x="1609344" y="264413"/>
                </a:lnTo>
                <a:lnTo>
                  <a:pt x="1612392" y="269747"/>
                </a:lnTo>
                <a:lnTo>
                  <a:pt x="1613916" y="272795"/>
                </a:lnTo>
                <a:lnTo>
                  <a:pt x="1622298" y="268224"/>
                </a:lnTo>
                <a:close/>
              </a:path>
              <a:path w="1807209" h="2708275">
                <a:moveTo>
                  <a:pt x="1613154" y="251459"/>
                </a:moveTo>
                <a:lnTo>
                  <a:pt x="1608582" y="243839"/>
                </a:lnTo>
                <a:lnTo>
                  <a:pt x="1607820" y="243077"/>
                </a:lnTo>
                <a:lnTo>
                  <a:pt x="1599438" y="248412"/>
                </a:lnTo>
                <a:lnTo>
                  <a:pt x="1600200" y="248412"/>
                </a:lnTo>
                <a:lnTo>
                  <a:pt x="1604772" y="256794"/>
                </a:lnTo>
                <a:lnTo>
                  <a:pt x="1613154" y="251459"/>
                </a:lnTo>
                <a:close/>
              </a:path>
              <a:path w="1807209" h="2708275">
                <a:moveTo>
                  <a:pt x="1603248" y="235457"/>
                </a:moveTo>
                <a:lnTo>
                  <a:pt x="1598676" y="227075"/>
                </a:lnTo>
                <a:lnTo>
                  <a:pt x="1590294" y="231647"/>
                </a:lnTo>
                <a:lnTo>
                  <a:pt x="1594866" y="240029"/>
                </a:lnTo>
                <a:lnTo>
                  <a:pt x="1603248" y="235457"/>
                </a:lnTo>
                <a:close/>
              </a:path>
              <a:path w="1807209" h="2708275">
                <a:moveTo>
                  <a:pt x="1593342" y="218694"/>
                </a:moveTo>
                <a:lnTo>
                  <a:pt x="1589532" y="211835"/>
                </a:lnTo>
                <a:lnTo>
                  <a:pt x="1588770" y="210312"/>
                </a:lnTo>
                <a:lnTo>
                  <a:pt x="1580388" y="215645"/>
                </a:lnTo>
                <a:lnTo>
                  <a:pt x="1581150" y="217169"/>
                </a:lnTo>
                <a:lnTo>
                  <a:pt x="1585722" y="223265"/>
                </a:lnTo>
                <a:lnTo>
                  <a:pt x="1593342" y="218694"/>
                </a:lnTo>
                <a:close/>
              </a:path>
              <a:path w="1807209" h="2708275">
                <a:moveTo>
                  <a:pt x="1583436" y="202691"/>
                </a:moveTo>
                <a:lnTo>
                  <a:pt x="1582674" y="201168"/>
                </a:lnTo>
                <a:lnTo>
                  <a:pt x="1578102" y="194309"/>
                </a:lnTo>
                <a:lnTo>
                  <a:pt x="1570482" y="199644"/>
                </a:lnTo>
                <a:lnTo>
                  <a:pt x="1575054" y="206501"/>
                </a:lnTo>
                <a:lnTo>
                  <a:pt x="1575816" y="207263"/>
                </a:lnTo>
                <a:lnTo>
                  <a:pt x="1583436" y="202691"/>
                </a:lnTo>
                <a:close/>
              </a:path>
              <a:path w="1807209" h="2708275">
                <a:moveTo>
                  <a:pt x="1572768" y="186689"/>
                </a:moveTo>
                <a:lnTo>
                  <a:pt x="1568958" y="180594"/>
                </a:lnTo>
                <a:lnTo>
                  <a:pt x="1567434" y="178307"/>
                </a:lnTo>
                <a:lnTo>
                  <a:pt x="1559814" y="184403"/>
                </a:lnTo>
                <a:lnTo>
                  <a:pt x="1561338" y="185927"/>
                </a:lnTo>
                <a:lnTo>
                  <a:pt x="1565148" y="192024"/>
                </a:lnTo>
                <a:lnTo>
                  <a:pt x="1572768" y="186689"/>
                </a:lnTo>
                <a:close/>
              </a:path>
              <a:path w="1807209" h="2708275">
                <a:moveTo>
                  <a:pt x="1561338" y="170687"/>
                </a:moveTo>
                <a:lnTo>
                  <a:pt x="1561338" y="169925"/>
                </a:lnTo>
                <a:lnTo>
                  <a:pt x="1555242" y="163068"/>
                </a:lnTo>
                <a:lnTo>
                  <a:pt x="1547622" y="169163"/>
                </a:lnTo>
                <a:lnTo>
                  <a:pt x="1553718" y="176021"/>
                </a:lnTo>
                <a:lnTo>
                  <a:pt x="1553718" y="176783"/>
                </a:lnTo>
                <a:lnTo>
                  <a:pt x="1561338" y="170687"/>
                </a:lnTo>
                <a:close/>
              </a:path>
              <a:path w="1807209" h="2708275">
                <a:moveTo>
                  <a:pt x="1536192" y="141731"/>
                </a:moveTo>
                <a:lnTo>
                  <a:pt x="1534668" y="140207"/>
                </a:lnTo>
                <a:lnTo>
                  <a:pt x="1528572" y="134874"/>
                </a:lnTo>
                <a:lnTo>
                  <a:pt x="1522476" y="142494"/>
                </a:lnTo>
                <a:lnTo>
                  <a:pt x="1527810" y="147065"/>
                </a:lnTo>
                <a:lnTo>
                  <a:pt x="1529334" y="148589"/>
                </a:lnTo>
                <a:lnTo>
                  <a:pt x="1536192" y="141731"/>
                </a:lnTo>
                <a:close/>
              </a:path>
              <a:path w="1807209" h="2708275">
                <a:moveTo>
                  <a:pt x="1549146" y="156209"/>
                </a:moveTo>
                <a:lnTo>
                  <a:pt x="1543812" y="150113"/>
                </a:lnTo>
                <a:lnTo>
                  <a:pt x="1542288" y="148589"/>
                </a:lnTo>
                <a:lnTo>
                  <a:pt x="1535430" y="155447"/>
                </a:lnTo>
                <a:lnTo>
                  <a:pt x="1536954" y="156209"/>
                </a:lnTo>
                <a:lnTo>
                  <a:pt x="1542288" y="162306"/>
                </a:lnTo>
                <a:lnTo>
                  <a:pt x="1549146" y="156209"/>
                </a:lnTo>
                <a:close/>
              </a:path>
              <a:path w="1807209" h="2708275">
                <a:moveTo>
                  <a:pt x="1521714" y="128777"/>
                </a:moveTo>
                <a:lnTo>
                  <a:pt x="1514094" y="122681"/>
                </a:lnTo>
                <a:lnTo>
                  <a:pt x="1507998" y="129539"/>
                </a:lnTo>
                <a:lnTo>
                  <a:pt x="1515618" y="135635"/>
                </a:lnTo>
                <a:lnTo>
                  <a:pt x="1521714" y="128777"/>
                </a:lnTo>
                <a:close/>
              </a:path>
              <a:path w="1807209" h="2708275">
                <a:moveTo>
                  <a:pt x="1506474" y="116585"/>
                </a:moveTo>
                <a:lnTo>
                  <a:pt x="1501140" y="112775"/>
                </a:lnTo>
                <a:lnTo>
                  <a:pt x="1498854" y="110489"/>
                </a:lnTo>
                <a:lnTo>
                  <a:pt x="1493520" y="118871"/>
                </a:lnTo>
                <a:lnTo>
                  <a:pt x="1495806" y="120395"/>
                </a:lnTo>
                <a:lnTo>
                  <a:pt x="1501140" y="124206"/>
                </a:lnTo>
                <a:lnTo>
                  <a:pt x="1506474" y="116585"/>
                </a:lnTo>
                <a:close/>
              </a:path>
              <a:path w="1807209" h="2708275">
                <a:moveTo>
                  <a:pt x="1490472" y="105156"/>
                </a:moveTo>
                <a:lnTo>
                  <a:pt x="1488186" y="103631"/>
                </a:lnTo>
                <a:lnTo>
                  <a:pt x="1482852" y="99821"/>
                </a:lnTo>
                <a:lnTo>
                  <a:pt x="1477518" y="108203"/>
                </a:lnTo>
                <a:lnTo>
                  <a:pt x="1482852" y="112013"/>
                </a:lnTo>
                <a:lnTo>
                  <a:pt x="1485138" y="113537"/>
                </a:lnTo>
                <a:lnTo>
                  <a:pt x="1490472" y="105156"/>
                </a:lnTo>
                <a:close/>
              </a:path>
              <a:path w="1807209" h="2708275">
                <a:moveTo>
                  <a:pt x="1474470" y="95250"/>
                </a:moveTo>
                <a:lnTo>
                  <a:pt x="1466088" y="90677"/>
                </a:lnTo>
                <a:lnTo>
                  <a:pt x="1461516" y="99059"/>
                </a:lnTo>
                <a:lnTo>
                  <a:pt x="1469898" y="103631"/>
                </a:lnTo>
                <a:lnTo>
                  <a:pt x="1474470" y="95250"/>
                </a:lnTo>
                <a:close/>
              </a:path>
              <a:path w="1807209" h="2708275">
                <a:moveTo>
                  <a:pt x="1457706" y="86106"/>
                </a:moveTo>
                <a:lnTo>
                  <a:pt x="1452372" y="83057"/>
                </a:lnTo>
                <a:lnTo>
                  <a:pt x="1448562" y="81533"/>
                </a:lnTo>
                <a:lnTo>
                  <a:pt x="1444752" y="89915"/>
                </a:lnTo>
                <a:lnTo>
                  <a:pt x="1447800" y="91439"/>
                </a:lnTo>
                <a:lnTo>
                  <a:pt x="1453134" y="94487"/>
                </a:lnTo>
                <a:lnTo>
                  <a:pt x="1457706" y="86106"/>
                </a:lnTo>
                <a:close/>
              </a:path>
              <a:path w="1807209" h="2708275">
                <a:moveTo>
                  <a:pt x="1440180" y="77724"/>
                </a:moveTo>
                <a:lnTo>
                  <a:pt x="1435608" y="75437"/>
                </a:lnTo>
                <a:lnTo>
                  <a:pt x="1431036" y="73913"/>
                </a:lnTo>
                <a:lnTo>
                  <a:pt x="1427226" y="82295"/>
                </a:lnTo>
                <a:lnTo>
                  <a:pt x="1431798" y="84581"/>
                </a:lnTo>
                <a:lnTo>
                  <a:pt x="1436370" y="86106"/>
                </a:lnTo>
                <a:lnTo>
                  <a:pt x="1440180" y="77724"/>
                </a:lnTo>
                <a:close/>
              </a:path>
              <a:path w="1807209" h="2708275">
                <a:moveTo>
                  <a:pt x="1422654" y="70103"/>
                </a:moveTo>
                <a:lnTo>
                  <a:pt x="1418082" y="68579"/>
                </a:lnTo>
                <a:lnTo>
                  <a:pt x="1413510" y="66293"/>
                </a:lnTo>
                <a:lnTo>
                  <a:pt x="1409700" y="75437"/>
                </a:lnTo>
                <a:lnTo>
                  <a:pt x="1415034" y="76962"/>
                </a:lnTo>
                <a:lnTo>
                  <a:pt x="1418844" y="79247"/>
                </a:lnTo>
                <a:lnTo>
                  <a:pt x="1422654" y="70103"/>
                </a:lnTo>
                <a:close/>
              </a:path>
              <a:path w="1807209" h="2708275">
                <a:moveTo>
                  <a:pt x="1404366" y="63245"/>
                </a:moveTo>
                <a:lnTo>
                  <a:pt x="1395222" y="60197"/>
                </a:lnTo>
                <a:lnTo>
                  <a:pt x="1392174" y="69341"/>
                </a:lnTo>
                <a:lnTo>
                  <a:pt x="1401318" y="72389"/>
                </a:lnTo>
                <a:lnTo>
                  <a:pt x="1404366" y="63245"/>
                </a:lnTo>
                <a:close/>
              </a:path>
              <a:path w="1807209" h="2708275">
                <a:moveTo>
                  <a:pt x="1386078" y="57150"/>
                </a:moveTo>
                <a:lnTo>
                  <a:pt x="1379220" y="55625"/>
                </a:lnTo>
                <a:lnTo>
                  <a:pt x="1376934" y="54863"/>
                </a:lnTo>
                <a:lnTo>
                  <a:pt x="1373886" y="64007"/>
                </a:lnTo>
                <a:lnTo>
                  <a:pt x="1376934" y="64007"/>
                </a:lnTo>
                <a:lnTo>
                  <a:pt x="1383030" y="66293"/>
                </a:lnTo>
                <a:lnTo>
                  <a:pt x="1386078" y="57150"/>
                </a:lnTo>
                <a:close/>
              </a:path>
              <a:path w="1807209" h="2708275">
                <a:moveTo>
                  <a:pt x="1367790" y="51815"/>
                </a:moveTo>
                <a:lnTo>
                  <a:pt x="1358646" y="49529"/>
                </a:lnTo>
                <a:lnTo>
                  <a:pt x="1355598" y="58674"/>
                </a:lnTo>
                <a:lnTo>
                  <a:pt x="1364742" y="60959"/>
                </a:lnTo>
                <a:lnTo>
                  <a:pt x="1367790" y="51815"/>
                </a:lnTo>
                <a:close/>
              </a:path>
              <a:path w="1807209" h="2708275">
                <a:moveTo>
                  <a:pt x="1348740" y="47243"/>
                </a:moveTo>
                <a:lnTo>
                  <a:pt x="1346454" y="46481"/>
                </a:lnTo>
                <a:lnTo>
                  <a:pt x="1339596" y="44957"/>
                </a:lnTo>
                <a:lnTo>
                  <a:pt x="1337310" y="54101"/>
                </a:lnTo>
                <a:lnTo>
                  <a:pt x="1344168" y="55625"/>
                </a:lnTo>
                <a:lnTo>
                  <a:pt x="1346454" y="56387"/>
                </a:lnTo>
                <a:lnTo>
                  <a:pt x="1348740" y="47243"/>
                </a:lnTo>
                <a:close/>
              </a:path>
              <a:path w="1807209" h="2708275">
                <a:moveTo>
                  <a:pt x="1330452" y="42671"/>
                </a:moveTo>
                <a:lnTo>
                  <a:pt x="1322832" y="41147"/>
                </a:lnTo>
                <a:lnTo>
                  <a:pt x="1320546" y="41147"/>
                </a:lnTo>
                <a:lnTo>
                  <a:pt x="1319022" y="50291"/>
                </a:lnTo>
                <a:lnTo>
                  <a:pt x="1320546" y="51053"/>
                </a:lnTo>
                <a:lnTo>
                  <a:pt x="1328166" y="52577"/>
                </a:lnTo>
                <a:lnTo>
                  <a:pt x="1330452" y="42671"/>
                </a:lnTo>
                <a:close/>
              </a:path>
              <a:path w="1807209" h="2708275">
                <a:moveTo>
                  <a:pt x="1311402" y="38862"/>
                </a:moveTo>
                <a:lnTo>
                  <a:pt x="1310640" y="38862"/>
                </a:lnTo>
                <a:lnTo>
                  <a:pt x="1302258" y="37337"/>
                </a:lnTo>
                <a:lnTo>
                  <a:pt x="1300734" y="46481"/>
                </a:lnTo>
                <a:lnTo>
                  <a:pt x="1308354" y="48006"/>
                </a:lnTo>
                <a:lnTo>
                  <a:pt x="1309878" y="48768"/>
                </a:lnTo>
                <a:lnTo>
                  <a:pt x="1311402" y="38862"/>
                </a:lnTo>
                <a:close/>
              </a:path>
              <a:path w="1807209" h="2708275">
                <a:moveTo>
                  <a:pt x="1292352" y="35813"/>
                </a:moveTo>
                <a:lnTo>
                  <a:pt x="1283208" y="34289"/>
                </a:lnTo>
                <a:lnTo>
                  <a:pt x="1281684" y="43433"/>
                </a:lnTo>
                <a:lnTo>
                  <a:pt x="1290828" y="44957"/>
                </a:lnTo>
                <a:lnTo>
                  <a:pt x="1292352" y="35813"/>
                </a:lnTo>
                <a:close/>
              </a:path>
              <a:path w="1807209" h="2708275">
                <a:moveTo>
                  <a:pt x="1274064" y="32765"/>
                </a:moveTo>
                <a:lnTo>
                  <a:pt x="1271016" y="32003"/>
                </a:lnTo>
                <a:lnTo>
                  <a:pt x="1264158" y="31241"/>
                </a:lnTo>
                <a:lnTo>
                  <a:pt x="1262634" y="41147"/>
                </a:lnTo>
                <a:lnTo>
                  <a:pt x="1269492" y="41909"/>
                </a:lnTo>
                <a:lnTo>
                  <a:pt x="1272540" y="41909"/>
                </a:lnTo>
                <a:lnTo>
                  <a:pt x="1274064" y="32765"/>
                </a:lnTo>
                <a:close/>
              </a:path>
              <a:path w="1807209" h="2708275">
                <a:moveTo>
                  <a:pt x="1255014" y="30479"/>
                </a:moveTo>
                <a:lnTo>
                  <a:pt x="1245108" y="28956"/>
                </a:lnTo>
                <a:lnTo>
                  <a:pt x="1244346" y="38100"/>
                </a:lnTo>
                <a:lnTo>
                  <a:pt x="1253490" y="39624"/>
                </a:lnTo>
                <a:lnTo>
                  <a:pt x="1255014" y="30479"/>
                </a:lnTo>
                <a:close/>
              </a:path>
              <a:path w="1807209" h="2708275">
                <a:moveTo>
                  <a:pt x="1235964" y="27431"/>
                </a:moveTo>
                <a:lnTo>
                  <a:pt x="1226058" y="26669"/>
                </a:lnTo>
                <a:lnTo>
                  <a:pt x="1225296" y="35813"/>
                </a:lnTo>
                <a:lnTo>
                  <a:pt x="1234440" y="37337"/>
                </a:lnTo>
                <a:lnTo>
                  <a:pt x="1235964" y="27431"/>
                </a:lnTo>
                <a:close/>
              </a:path>
              <a:path w="1807209" h="2708275">
                <a:moveTo>
                  <a:pt x="1216914" y="25145"/>
                </a:moveTo>
                <a:lnTo>
                  <a:pt x="1213866" y="25145"/>
                </a:lnTo>
                <a:lnTo>
                  <a:pt x="1207008" y="24383"/>
                </a:lnTo>
                <a:lnTo>
                  <a:pt x="1206246" y="33527"/>
                </a:lnTo>
                <a:lnTo>
                  <a:pt x="1212342" y="34289"/>
                </a:lnTo>
                <a:lnTo>
                  <a:pt x="1216152" y="35051"/>
                </a:lnTo>
                <a:lnTo>
                  <a:pt x="1216914" y="25145"/>
                </a:lnTo>
                <a:close/>
              </a:path>
              <a:path w="1807209" h="2708275">
                <a:moveTo>
                  <a:pt x="1197864" y="23621"/>
                </a:moveTo>
                <a:lnTo>
                  <a:pt x="1188720" y="22097"/>
                </a:lnTo>
                <a:lnTo>
                  <a:pt x="1187196" y="32003"/>
                </a:lnTo>
                <a:lnTo>
                  <a:pt x="1197102" y="32765"/>
                </a:lnTo>
                <a:lnTo>
                  <a:pt x="1197864" y="23621"/>
                </a:lnTo>
                <a:close/>
              </a:path>
              <a:path w="1807209" h="2708275">
                <a:moveTo>
                  <a:pt x="1178814" y="21335"/>
                </a:moveTo>
                <a:lnTo>
                  <a:pt x="1169670" y="20574"/>
                </a:lnTo>
                <a:lnTo>
                  <a:pt x="1168908" y="30479"/>
                </a:lnTo>
                <a:lnTo>
                  <a:pt x="1178052" y="31241"/>
                </a:lnTo>
                <a:lnTo>
                  <a:pt x="1178814" y="21335"/>
                </a:lnTo>
                <a:close/>
              </a:path>
              <a:path w="1807209" h="2708275">
                <a:moveTo>
                  <a:pt x="1159764" y="19812"/>
                </a:moveTo>
                <a:lnTo>
                  <a:pt x="1151382" y="19050"/>
                </a:lnTo>
                <a:lnTo>
                  <a:pt x="1150620" y="19050"/>
                </a:lnTo>
                <a:lnTo>
                  <a:pt x="1149858" y="28956"/>
                </a:lnTo>
                <a:lnTo>
                  <a:pt x="1151382" y="29025"/>
                </a:lnTo>
                <a:lnTo>
                  <a:pt x="1159002" y="29718"/>
                </a:lnTo>
                <a:lnTo>
                  <a:pt x="1159764" y="19812"/>
                </a:lnTo>
                <a:close/>
              </a:path>
              <a:path w="1807209" h="2708275">
                <a:moveTo>
                  <a:pt x="1140714" y="18287"/>
                </a:moveTo>
                <a:lnTo>
                  <a:pt x="1131570" y="17525"/>
                </a:lnTo>
                <a:lnTo>
                  <a:pt x="1130808" y="27431"/>
                </a:lnTo>
                <a:lnTo>
                  <a:pt x="1139952" y="28193"/>
                </a:lnTo>
                <a:lnTo>
                  <a:pt x="1140714" y="18287"/>
                </a:lnTo>
                <a:close/>
              </a:path>
              <a:path w="1807209" h="2708275">
                <a:moveTo>
                  <a:pt x="1121664" y="16763"/>
                </a:moveTo>
                <a:lnTo>
                  <a:pt x="1112520" y="16763"/>
                </a:lnTo>
                <a:lnTo>
                  <a:pt x="1111758" y="25907"/>
                </a:lnTo>
                <a:lnTo>
                  <a:pt x="1117854" y="26669"/>
                </a:lnTo>
                <a:lnTo>
                  <a:pt x="1120902" y="26669"/>
                </a:lnTo>
                <a:lnTo>
                  <a:pt x="1121664" y="16763"/>
                </a:lnTo>
                <a:close/>
              </a:path>
              <a:path w="1807209" h="2708275">
                <a:moveTo>
                  <a:pt x="1102614" y="16001"/>
                </a:moveTo>
                <a:lnTo>
                  <a:pt x="1093470" y="15239"/>
                </a:lnTo>
                <a:lnTo>
                  <a:pt x="1092708" y="25145"/>
                </a:lnTo>
                <a:lnTo>
                  <a:pt x="1101852" y="25145"/>
                </a:lnTo>
                <a:lnTo>
                  <a:pt x="1102614" y="16001"/>
                </a:lnTo>
                <a:close/>
              </a:path>
              <a:path w="1807209" h="2708275">
                <a:moveTo>
                  <a:pt x="1083564" y="24383"/>
                </a:moveTo>
                <a:lnTo>
                  <a:pt x="1083564" y="14477"/>
                </a:lnTo>
                <a:lnTo>
                  <a:pt x="1074420" y="14477"/>
                </a:lnTo>
                <a:lnTo>
                  <a:pt x="1073658" y="23621"/>
                </a:lnTo>
                <a:lnTo>
                  <a:pt x="1083564" y="24383"/>
                </a:lnTo>
                <a:close/>
              </a:path>
              <a:path w="1807209" h="2708275">
                <a:moveTo>
                  <a:pt x="1064514" y="23621"/>
                </a:moveTo>
                <a:lnTo>
                  <a:pt x="1064514" y="13715"/>
                </a:lnTo>
                <a:lnTo>
                  <a:pt x="1055370" y="13715"/>
                </a:lnTo>
                <a:lnTo>
                  <a:pt x="1054608" y="22859"/>
                </a:lnTo>
                <a:lnTo>
                  <a:pt x="1064514" y="23621"/>
                </a:lnTo>
                <a:close/>
              </a:path>
              <a:path w="1807209" h="2708275">
                <a:moveTo>
                  <a:pt x="1045464" y="22859"/>
                </a:moveTo>
                <a:lnTo>
                  <a:pt x="1045464" y="12953"/>
                </a:lnTo>
                <a:lnTo>
                  <a:pt x="1036320" y="12953"/>
                </a:lnTo>
                <a:lnTo>
                  <a:pt x="1035558" y="22097"/>
                </a:lnTo>
                <a:lnTo>
                  <a:pt x="1045464" y="22859"/>
                </a:lnTo>
                <a:close/>
              </a:path>
              <a:path w="1807209" h="2708275">
                <a:moveTo>
                  <a:pt x="1026414" y="22097"/>
                </a:moveTo>
                <a:lnTo>
                  <a:pt x="1026414" y="12191"/>
                </a:lnTo>
                <a:lnTo>
                  <a:pt x="1017270" y="12191"/>
                </a:lnTo>
                <a:lnTo>
                  <a:pt x="1016508" y="21335"/>
                </a:lnTo>
                <a:lnTo>
                  <a:pt x="1026414" y="22097"/>
                </a:lnTo>
                <a:close/>
              </a:path>
              <a:path w="1807209" h="2708275">
                <a:moveTo>
                  <a:pt x="1007364" y="21335"/>
                </a:moveTo>
                <a:lnTo>
                  <a:pt x="1007364" y="11429"/>
                </a:lnTo>
                <a:lnTo>
                  <a:pt x="998220" y="11429"/>
                </a:lnTo>
                <a:lnTo>
                  <a:pt x="997458" y="20574"/>
                </a:lnTo>
                <a:lnTo>
                  <a:pt x="1007364" y="21335"/>
                </a:lnTo>
                <a:close/>
              </a:path>
              <a:path w="1807209" h="2708275">
                <a:moveTo>
                  <a:pt x="988314" y="20574"/>
                </a:moveTo>
                <a:lnTo>
                  <a:pt x="988314" y="10668"/>
                </a:lnTo>
                <a:lnTo>
                  <a:pt x="979170" y="10668"/>
                </a:lnTo>
                <a:lnTo>
                  <a:pt x="978408" y="20574"/>
                </a:lnTo>
                <a:lnTo>
                  <a:pt x="988314" y="20574"/>
                </a:lnTo>
                <a:close/>
              </a:path>
              <a:path w="1807209" h="2708275">
                <a:moveTo>
                  <a:pt x="969264" y="19812"/>
                </a:moveTo>
                <a:lnTo>
                  <a:pt x="969264" y="10668"/>
                </a:lnTo>
                <a:lnTo>
                  <a:pt x="960120" y="10668"/>
                </a:lnTo>
                <a:lnTo>
                  <a:pt x="959358" y="19812"/>
                </a:lnTo>
                <a:lnTo>
                  <a:pt x="969264" y="19812"/>
                </a:lnTo>
                <a:close/>
              </a:path>
              <a:path w="1807209" h="2708275">
                <a:moveTo>
                  <a:pt x="950214" y="19812"/>
                </a:moveTo>
                <a:lnTo>
                  <a:pt x="950214" y="9906"/>
                </a:lnTo>
                <a:lnTo>
                  <a:pt x="941070" y="9906"/>
                </a:lnTo>
                <a:lnTo>
                  <a:pt x="940308" y="19812"/>
                </a:lnTo>
                <a:lnTo>
                  <a:pt x="950214" y="19812"/>
                </a:lnTo>
                <a:close/>
              </a:path>
              <a:path w="1807209" h="2708275">
                <a:moveTo>
                  <a:pt x="931164" y="19050"/>
                </a:moveTo>
                <a:lnTo>
                  <a:pt x="931164" y="9906"/>
                </a:lnTo>
                <a:lnTo>
                  <a:pt x="922020" y="9906"/>
                </a:lnTo>
                <a:lnTo>
                  <a:pt x="921258" y="19050"/>
                </a:lnTo>
                <a:lnTo>
                  <a:pt x="931164" y="19050"/>
                </a:lnTo>
                <a:close/>
              </a:path>
              <a:path w="1807209" h="2708275">
                <a:moveTo>
                  <a:pt x="912114" y="19050"/>
                </a:moveTo>
                <a:lnTo>
                  <a:pt x="912114" y="9906"/>
                </a:lnTo>
                <a:lnTo>
                  <a:pt x="902970" y="9143"/>
                </a:lnTo>
                <a:lnTo>
                  <a:pt x="902208" y="19050"/>
                </a:lnTo>
                <a:lnTo>
                  <a:pt x="912114" y="19050"/>
                </a:lnTo>
                <a:close/>
              </a:path>
              <a:path w="1807209" h="2708275">
                <a:moveTo>
                  <a:pt x="893064" y="19050"/>
                </a:moveTo>
                <a:lnTo>
                  <a:pt x="893064" y="9143"/>
                </a:lnTo>
                <a:lnTo>
                  <a:pt x="883920" y="9143"/>
                </a:lnTo>
                <a:lnTo>
                  <a:pt x="883158" y="19050"/>
                </a:lnTo>
                <a:lnTo>
                  <a:pt x="893064" y="19050"/>
                </a:lnTo>
                <a:close/>
              </a:path>
              <a:path w="1807209" h="2708275">
                <a:moveTo>
                  <a:pt x="874014" y="19050"/>
                </a:moveTo>
                <a:lnTo>
                  <a:pt x="874014" y="9143"/>
                </a:lnTo>
                <a:lnTo>
                  <a:pt x="864870" y="9143"/>
                </a:lnTo>
                <a:lnTo>
                  <a:pt x="864108" y="18287"/>
                </a:lnTo>
                <a:lnTo>
                  <a:pt x="874014" y="19050"/>
                </a:lnTo>
                <a:close/>
              </a:path>
              <a:path w="1807209" h="2708275">
                <a:moveTo>
                  <a:pt x="854964" y="18287"/>
                </a:moveTo>
                <a:lnTo>
                  <a:pt x="854964" y="9143"/>
                </a:lnTo>
                <a:lnTo>
                  <a:pt x="845058" y="9143"/>
                </a:lnTo>
                <a:lnTo>
                  <a:pt x="845058" y="18287"/>
                </a:lnTo>
                <a:lnTo>
                  <a:pt x="854964" y="18287"/>
                </a:lnTo>
                <a:close/>
              </a:path>
              <a:path w="1807209" h="2708275">
                <a:moveTo>
                  <a:pt x="835914" y="18287"/>
                </a:moveTo>
                <a:lnTo>
                  <a:pt x="835914" y="9143"/>
                </a:lnTo>
                <a:lnTo>
                  <a:pt x="826008" y="9143"/>
                </a:lnTo>
                <a:lnTo>
                  <a:pt x="826008" y="18287"/>
                </a:lnTo>
                <a:lnTo>
                  <a:pt x="835914" y="18287"/>
                </a:lnTo>
                <a:close/>
              </a:path>
              <a:path w="1807209" h="2708275">
                <a:moveTo>
                  <a:pt x="816864" y="18287"/>
                </a:moveTo>
                <a:lnTo>
                  <a:pt x="816864" y="9143"/>
                </a:lnTo>
                <a:lnTo>
                  <a:pt x="806958" y="9143"/>
                </a:lnTo>
                <a:lnTo>
                  <a:pt x="807720" y="18287"/>
                </a:lnTo>
                <a:lnTo>
                  <a:pt x="816864" y="18287"/>
                </a:lnTo>
                <a:close/>
              </a:path>
              <a:path w="1807209" h="2708275">
                <a:moveTo>
                  <a:pt x="797814" y="19050"/>
                </a:moveTo>
                <a:lnTo>
                  <a:pt x="797814" y="9143"/>
                </a:lnTo>
                <a:lnTo>
                  <a:pt x="787908" y="9143"/>
                </a:lnTo>
                <a:lnTo>
                  <a:pt x="788670" y="19050"/>
                </a:lnTo>
                <a:lnTo>
                  <a:pt x="797814" y="19050"/>
                </a:lnTo>
                <a:close/>
              </a:path>
              <a:path w="1807209" h="2708275">
                <a:moveTo>
                  <a:pt x="778764" y="19050"/>
                </a:moveTo>
                <a:lnTo>
                  <a:pt x="778764" y="9143"/>
                </a:lnTo>
                <a:lnTo>
                  <a:pt x="768858" y="9143"/>
                </a:lnTo>
                <a:lnTo>
                  <a:pt x="769620" y="19050"/>
                </a:lnTo>
                <a:lnTo>
                  <a:pt x="778764" y="19050"/>
                </a:lnTo>
                <a:close/>
              </a:path>
              <a:path w="1807209" h="2708275">
                <a:moveTo>
                  <a:pt x="759714" y="19050"/>
                </a:moveTo>
                <a:lnTo>
                  <a:pt x="759714" y="9143"/>
                </a:lnTo>
                <a:lnTo>
                  <a:pt x="749808" y="9906"/>
                </a:lnTo>
                <a:lnTo>
                  <a:pt x="750570" y="19050"/>
                </a:lnTo>
                <a:lnTo>
                  <a:pt x="759714" y="19050"/>
                </a:lnTo>
                <a:close/>
              </a:path>
              <a:path w="1807209" h="2708275">
                <a:moveTo>
                  <a:pt x="740664" y="19050"/>
                </a:moveTo>
                <a:lnTo>
                  <a:pt x="740664" y="9906"/>
                </a:lnTo>
                <a:lnTo>
                  <a:pt x="730758" y="9906"/>
                </a:lnTo>
                <a:lnTo>
                  <a:pt x="731520" y="19050"/>
                </a:lnTo>
                <a:lnTo>
                  <a:pt x="740664" y="19050"/>
                </a:lnTo>
                <a:close/>
              </a:path>
              <a:path w="1807209" h="2708275">
                <a:moveTo>
                  <a:pt x="721614" y="19812"/>
                </a:moveTo>
                <a:lnTo>
                  <a:pt x="721614" y="9906"/>
                </a:lnTo>
                <a:lnTo>
                  <a:pt x="711708" y="9906"/>
                </a:lnTo>
                <a:lnTo>
                  <a:pt x="712470" y="19812"/>
                </a:lnTo>
                <a:lnTo>
                  <a:pt x="721614" y="19812"/>
                </a:lnTo>
                <a:close/>
              </a:path>
              <a:path w="1807209" h="2708275">
                <a:moveTo>
                  <a:pt x="702564" y="19812"/>
                </a:moveTo>
                <a:lnTo>
                  <a:pt x="702564" y="10668"/>
                </a:lnTo>
                <a:lnTo>
                  <a:pt x="692658" y="10668"/>
                </a:lnTo>
                <a:lnTo>
                  <a:pt x="693420" y="19812"/>
                </a:lnTo>
                <a:lnTo>
                  <a:pt x="702564" y="19812"/>
                </a:lnTo>
                <a:close/>
              </a:path>
              <a:path w="1807209" h="2708275">
                <a:moveTo>
                  <a:pt x="683514" y="20574"/>
                </a:moveTo>
                <a:lnTo>
                  <a:pt x="683514" y="10668"/>
                </a:lnTo>
                <a:lnTo>
                  <a:pt x="673608" y="10668"/>
                </a:lnTo>
                <a:lnTo>
                  <a:pt x="674370" y="20574"/>
                </a:lnTo>
                <a:lnTo>
                  <a:pt x="683514" y="20574"/>
                </a:lnTo>
                <a:close/>
              </a:path>
              <a:path w="1807209" h="2708275">
                <a:moveTo>
                  <a:pt x="664464" y="20574"/>
                </a:moveTo>
                <a:lnTo>
                  <a:pt x="664464" y="10668"/>
                </a:lnTo>
                <a:lnTo>
                  <a:pt x="654558" y="11429"/>
                </a:lnTo>
                <a:lnTo>
                  <a:pt x="655320" y="20574"/>
                </a:lnTo>
                <a:lnTo>
                  <a:pt x="664464" y="20574"/>
                </a:lnTo>
                <a:close/>
              </a:path>
              <a:path w="1807209" h="2708275">
                <a:moveTo>
                  <a:pt x="645414" y="20574"/>
                </a:moveTo>
                <a:lnTo>
                  <a:pt x="645414" y="11429"/>
                </a:lnTo>
                <a:lnTo>
                  <a:pt x="635508" y="11429"/>
                </a:lnTo>
                <a:lnTo>
                  <a:pt x="636270" y="21335"/>
                </a:lnTo>
                <a:lnTo>
                  <a:pt x="645414" y="20574"/>
                </a:lnTo>
                <a:close/>
              </a:path>
              <a:path w="1807209" h="2708275">
                <a:moveTo>
                  <a:pt x="626364" y="21335"/>
                </a:moveTo>
                <a:lnTo>
                  <a:pt x="626364" y="12191"/>
                </a:lnTo>
                <a:lnTo>
                  <a:pt x="616458" y="12191"/>
                </a:lnTo>
                <a:lnTo>
                  <a:pt x="617220" y="21335"/>
                </a:lnTo>
                <a:lnTo>
                  <a:pt x="626364" y="21335"/>
                </a:lnTo>
                <a:close/>
              </a:path>
              <a:path w="1807209" h="2708275">
                <a:moveTo>
                  <a:pt x="607314" y="22097"/>
                </a:moveTo>
                <a:lnTo>
                  <a:pt x="607314" y="12191"/>
                </a:lnTo>
                <a:lnTo>
                  <a:pt x="597408" y="12953"/>
                </a:lnTo>
                <a:lnTo>
                  <a:pt x="598170" y="22097"/>
                </a:lnTo>
                <a:lnTo>
                  <a:pt x="607314" y="22097"/>
                </a:lnTo>
                <a:close/>
              </a:path>
              <a:path w="1807209" h="2708275">
                <a:moveTo>
                  <a:pt x="588264" y="22097"/>
                </a:moveTo>
                <a:lnTo>
                  <a:pt x="588264" y="12953"/>
                </a:lnTo>
                <a:lnTo>
                  <a:pt x="578358" y="12953"/>
                </a:lnTo>
                <a:lnTo>
                  <a:pt x="579120" y="22859"/>
                </a:lnTo>
                <a:lnTo>
                  <a:pt x="588264" y="22097"/>
                </a:lnTo>
                <a:close/>
              </a:path>
              <a:path w="1807209" h="2708275">
                <a:moveTo>
                  <a:pt x="569214" y="22859"/>
                </a:moveTo>
                <a:lnTo>
                  <a:pt x="569214" y="13715"/>
                </a:lnTo>
                <a:lnTo>
                  <a:pt x="559308" y="13715"/>
                </a:lnTo>
                <a:lnTo>
                  <a:pt x="560070" y="22859"/>
                </a:lnTo>
                <a:lnTo>
                  <a:pt x="569214" y="22859"/>
                </a:lnTo>
                <a:close/>
              </a:path>
              <a:path w="1807209" h="2708275">
                <a:moveTo>
                  <a:pt x="550164" y="23621"/>
                </a:moveTo>
                <a:lnTo>
                  <a:pt x="550164" y="13715"/>
                </a:lnTo>
                <a:lnTo>
                  <a:pt x="540258" y="14477"/>
                </a:lnTo>
                <a:lnTo>
                  <a:pt x="541020" y="23621"/>
                </a:lnTo>
                <a:lnTo>
                  <a:pt x="550164" y="23621"/>
                </a:lnTo>
                <a:close/>
              </a:path>
              <a:path w="1807209" h="2708275">
                <a:moveTo>
                  <a:pt x="531114" y="24383"/>
                </a:moveTo>
                <a:lnTo>
                  <a:pt x="531114" y="14477"/>
                </a:lnTo>
                <a:lnTo>
                  <a:pt x="521208" y="14477"/>
                </a:lnTo>
                <a:lnTo>
                  <a:pt x="521970" y="24383"/>
                </a:lnTo>
                <a:lnTo>
                  <a:pt x="531114" y="24383"/>
                </a:lnTo>
                <a:close/>
              </a:path>
              <a:path w="1807209" h="2708275">
                <a:moveTo>
                  <a:pt x="512064" y="24383"/>
                </a:moveTo>
                <a:lnTo>
                  <a:pt x="512064" y="15239"/>
                </a:lnTo>
                <a:lnTo>
                  <a:pt x="502158" y="15239"/>
                </a:lnTo>
                <a:lnTo>
                  <a:pt x="502920" y="25145"/>
                </a:lnTo>
                <a:lnTo>
                  <a:pt x="512064" y="24383"/>
                </a:lnTo>
                <a:close/>
              </a:path>
              <a:path w="1807209" h="2708275">
                <a:moveTo>
                  <a:pt x="493014" y="25145"/>
                </a:moveTo>
                <a:lnTo>
                  <a:pt x="493014" y="16001"/>
                </a:lnTo>
                <a:lnTo>
                  <a:pt x="483108" y="16001"/>
                </a:lnTo>
                <a:lnTo>
                  <a:pt x="483870" y="25145"/>
                </a:lnTo>
                <a:lnTo>
                  <a:pt x="493014" y="25145"/>
                </a:lnTo>
                <a:close/>
              </a:path>
              <a:path w="1807209" h="2708275">
                <a:moveTo>
                  <a:pt x="473964" y="25907"/>
                </a:moveTo>
                <a:lnTo>
                  <a:pt x="473964" y="16001"/>
                </a:lnTo>
                <a:lnTo>
                  <a:pt x="470916" y="16763"/>
                </a:lnTo>
                <a:lnTo>
                  <a:pt x="464058" y="16763"/>
                </a:lnTo>
                <a:lnTo>
                  <a:pt x="464820" y="25907"/>
                </a:lnTo>
                <a:lnTo>
                  <a:pt x="473964" y="25907"/>
                </a:lnTo>
                <a:close/>
              </a:path>
              <a:path w="1807209" h="2708275">
                <a:moveTo>
                  <a:pt x="454914" y="26669"/>
                </a:moveTo>
                <a:lnTo>
                  <a:pt x="454914" y="16763"/>
                </a:lnTo>
                <a:lnTo>
                  <a:pt x="445008" y="17525"/>
                </a:lnTo>
                <a:lnTo>
                  <a:pt x="445770" y="26669"/>
                </a:lnTo>
                <a:lnTo>
                  <a:pt x="454914" y="26669"/>
                </a:lnTo>
                <a:close/>
              </a:path>
              <a:path w="1807209" h="2708275">
                <a:moveTo>
                  <a:pt x="435864" y="27431"/>
                </a:moveTo>
                <a:lnTo>
                  <a:pt x="435864" y="17525"/>
                </a:lnTo>
                <a:lnTo>
                  <a:pt x="425958" y="18287"/>
                </a:lnTo>
                <a:lnTo>
                  <a:pt x="426720" y="27431"/>
                </a:lnTo>
                <a:lnTo>
                  <a:pt x="435864" y="27431"/>
                </a:lnTo>
                <a:close/>
              </a:path>
              <a:path w="1807209" h="2708275">
                <a:moveTo>
                  <a:pt x="416814" y="28193"/>
                </a:moveTo>
                <a:lnTo>
                  <a:pt x="416814" y="18287"/>
                </a:lnTo>
                <a:lnTo>
                  <a:pt x="406908" y="19050"/>
                </a:lnTo>
                <a:lnTo>
                  <a:pt x="407670" y="28193"/>
                </a:lnTo>
                <a:lnTo>
                  <a:pt x="416814" y="28193"/>
                </a:lnTo>
                <a:close/>
              </a:path>
              <a:path w="1807209" h="2708275">
                <a:moveTo>
                  <a:pt x="397764" y="28956"/>
                </a:moveTo>
                <a:lnTo>
                  <a:pt x="397764" y="19050"/>
                </a:lnTo>
                <a:lnTo>
                  <a:pt x="387858" y="19812"/>
                </a:lnTo>
                <a:lnTo>
                  <a:pt x="388620" y="28956"/>
                </a:lnTo>
                <a:lnTo>
                  <a:pt x="397764" y="28956"/>
                </a:lnTo>
                <a:close/>
              </a:path>
              <a:path w="1807209" h="2708275">
                <a:moveTo>
                  <a:pt x="378714" y="28956"/>
                </a:moveTo>
                <a:lnTo>
                  <a:pt x="378714" y="19812"/>
                </a:lnTo>
                <a:lnTo>
                  <a:pt x="368808" y="19812"/>
                </a:lnTo>
                <a:lnTo>
                  <a:pt x="369570" y="29718"/>
                </a:lnTo>
                <a:lnTo>
                  <a:pt x="378714" y="28956"/>
                </a:lnTo>
                <a:close/>
              </a:path>
              <a:path w="1807209" h="2708275">
                <a:moveTo>
                  <a:pt x="359664" y="29718"/>
                </a:moveTo>
                <a:lnTo>
                  <a:pt x="359664" y="20574"/>
                </a:lnTo>
                <a:lnTo>
                  <a:pt x="349758" y="21335"/>
                </a:lnTo>
                <a:lnTo>
                  <a:pt x="350520" y="30479"/>
                </a:lnTo>
                <a:lnTo>
                  <a:pt x="359664" y="29718"/>
                </a:lnTo>
                <a:close/>
              </a:path>
              <a:path w="1807209" h="2708275">
                <a:moveTo>
                  <a:pt x="340614" y="31241"/>
                </a:moveTo>
                <a:lnTo>
                  <a:pt x="340614" y="21335"/>
                </a:lnTo>
                <a:lnTo>
                  <a:pt x="330708" y="22097"/>
                </a:lnTo>
                <a:lnTo>
                  <a:pt x="331470" y="31241"/>
                </a:lnTo>
                <a:lnTo>
                  <a:pt x="340614" y="31241"/>
                </a:lnTo>
                <a:close/>
              </a:path>
              <a:path w="1807209" h="2708275">
                <a:moveTo>
                  <a:pt x="321564" y="32003"/>
                </a:moveTo>
                <a:lnTo>
                  <a:pt x="321564" y="22097"/>
                </a:lnTo>
                <a:lnTo>
                  <a:pt x="311658" y="22859"/>
                </a:lnTo>
                <a:lnTo>
                  <a:pt x="312420" y="32003"/>
                </a:lnTo>
                <a:lnTo>
                  <a:pt x="321564" y="32003"/>
                </a:lnTo>
                <a:close/>
              </a:path>
              <a:path w="1807209" h="2708275">
                <a:moveTo>
                  <a:pt x="303276" y="32765"/>
                </a:moveTo>
                <a:lnTo>
                  <a:pt x="302514" y="22859"/>
                </a:lnTo>
                <a:lnTo>
                  <a:pt x="293370" y="23621"/>
                </a:lnTo>
                <a:lnTo>
                  <a:pt x="293370" y="32765"/>
                </a:lnTo>
                <a:lnTo>
                  <a:pt x="303276" y="32765"/>
                </a:lnTo>
                <a:close/>
              </a:path>
              <a:path w="1807209" h="2708275">
                <a:moveTo>
                  <a:pt x="284226" y="33527"/>
                </a:moveTo>
                <a:lnTo>
                  <a:pt x="283464" y="23621"/>
                </a:lnTo>
                <a:lnTo>
                  <a:pt x="274320" y="24383"/>
                </a:lnTo>
                <a:lnTo>
                  <a:pt x="274320" y="33527"/>
                </a:lnTo>
                <a:lnTo>
                  <a:pt x="284226" y="33527"/>
                </a:lnTo>
                <a:close/>
              </a:path>
              <a:path w="1807209" h="2708275">
                <a:moveTo>
                  <a:pt x="265176" y="34289"/>
                </a:moveTo>
                <a:lnTo>
                  <a:pt x="264414" y="24383"/>
                </a:lnTo>
                <a:lnTo>
                  <a:pt x="255270" y="25145"/>
                </a:lnTo>
                <a:lnTo>
                  <a:pt x="255270" y="34289"/>
                </a:lnTo>
                <a:lnTo>
                  <a:pt x="265176" y="34289"/>
                </a:lnTo>
                <a:close/>
              </a:path>
              <a:path w="1807209" h="2708275">
                <a:moveTo>
                  <a:pt x="246126" y="35051"/>
                </a:moveTo>
                <a:lnTo>
                  <a:pt x="245364" y="25145"/>
                </a:lnTo>
                <a:lnTo>
                  <a:pt x="236220" y="25907"/>
                </a:lnTo>
                <a:lnTo>
                  <a:pt x="236220" y="35051"/>
                </a:lnTo>
                <a:lnTo>
                  <a:pt x="246126" y="35051"/>
                </a:lnTo>
                <a:close/>
              </a:path>
              <a:path w="1807209" h="2708275">
                <a:moveTo>
                  <a:pt x="227076" y="35813"/>
                </a:moveTo>
                <a:lnTo>
                  <a:pt x="226314" y="25907"/>
                </a:lnTo>
                <a:lnTo>
                  <a:pt x="217170" y="26669"/>
                </a:lnTo>
                <a:lnTo>
                  <a:pt x="217170" y="35813"/>
                </a:lnTo>
                <a:lnTo>
                  <a:pt x="227076" y="35813"/>
                </a:lnTo>
                <a:close/>
              </a:path>
              <a:path w="1807209" h="2708275">
                <a:moveTo>
                  <a:pt x="208026" y="36575"/>
                </a:moveTo>
                <a:lnTo>
                  <a:pt x="207264" y="26669"/>
                </a:lnTo>
                <a:lnTo>
                  <a:pt x="198120" y="27431"/>
                </a:lnTo>
                <a:lnTo>
                  <a:pt x="198120" y="36575"/>
                </a:lnTo>
                <a:lnTo>
                  <a:pt x="208026" y="36575"/>
                </a:lnTo>
                <a:close/>
              </a:path>
              <a:path w="1807209" h="2708275">
                <a:moveTo>
                  <a:pt x="188976" y="37337"/>
                </a:moveTo>
                <a:lnTo>
                  <a:pt x="188214" y="28193"/>
                </a:lnTo>
                <a:lnTo>
                  <a:pt x="179070" y="28193"/>
                </a:lnTo>
                <a:lnTo>
                  <a:pt x="179070" y="38100"/>
                </a:lnTo>
                <a:lnTo>
                  <a:pt x="188976" y="37337"/>
                </a:lnTo>
                <a:close/>
              </a:path>
              <a:path w="1807209" h="2708275">
                <a:moveTo>
                  <a:pt x="169926" y="38100"/>
                </a:moveTo>
                <a:lnTo>
                  <a:pt x="169164" y="28956"/>
                </a:lnTo>
                <a:lnTo>
                  <a:pt x="160020" y="28956"/>
                </a:lnTo>
                <a:lnTo>
                  <a:pt x="160020" y="38862"/>
                </a:lnTo>
                <a:lnTo>
                  <a:pt x="169926" y="38100"/>
                </a:lnTo>
                <a:close/>
              </a:path>
              <a:path w="1807209" h="2708275">
                <a:moveTo>
                  <a:pt x="150876" y="38862"/>
                </a:moveTo>
                <a:lnTo>
                  <a:pt x="150114" y="29718"/>
                </a:lnTo>
                <a:lnTo>
                  <a:pt x="140970" y="29718"/>
                </a:lnTo>
                <a:lnTo>
                  <a:pt x="140970" y="39624"/>
                </a:lnTo>
                <a:lnTo>
                  <a:pt x="150876" y="38862"/>
                </a:lnTo>
                <a:close/>
              </a:path>
              <a:path w="1807209" h="2708275">
                <a:moveTo>
                  <a:pt x="131826" y="39624"/>
                </a:moveTo>
                <a:lnTo>
                  <a:pt x="131064" y="30479"/>
                </a:lnTo>
                <a:lnTo>
                  <a:pt x="121920" y="31241"/>
                </a:lnTo>
                <a:lnTo>
                  <a:pt x="121920" y="40385"/>
                </a:lnTo>
                <a:lnTo>
                  <a:pt x="131826" y="39624"/>
                </a:lnTo>
                <a:close/>
              </a:path>
              <a:path w="1807209" h="2708275">
                <a:moveTo>
                  <a:pt x="112776" y="41147"/>
                </a:moveTo>
                <a:lnTo>
                  <a:pt x="112014" y="31241"/>
                </a:lnTo>
                <a:lnTo>
                  <a:pt x="102870" y="32003"/>
                </a:lnTo>
                <a:lnTo>
                  <a:pt x="102870" y="41147"/>
                </a:lnTo>
                <a:lnTo>
                  <a:pt x="112776" y="41147"/>
                </a:lnTo>
                <a:close/>
              </a:path>
              <a:path w="1807209" h="2708275">
                <a:moveTo>
                  <a:pt x="93726" y="41909"/>
                </a:moveTo>
                <a:lnTo>
                  <a:pt x="92964" y="32003"/>
                </a:lnTo>
                <a:lnTo>
                  <a:pt x="83820" y="32765"/>
                </a:lnTo>
                <a:lnTo>
                  <a:pt x="83820" y="41909"/>
                </a:lnTo>
                <a:lnTo>
                  <a:pt x="93726" y="41909"/>
                </a:lnTo>
                <a:close/>
              </a:path>
              <a:path w="1807209" h="2708275">
                <a:moveTo>
                  <a:pt x="77724" y="76200"/>
                </a:moveTo>
                <a:lnTo>
                  <a:pt x="73914" y="0"/>
                </a:lnTo>
                <a:lnTo>
                  <a:pt x="0" y="41147"/>
                </a:lnTo>
                <a:lnTo>
                  <a:pt x="64770" y="70357"/>
                </a:lnTo>
                <a:lnTo>
                  <a:pt x="64770" y="33527"/>
                </a:lnTo>
                <a:lnTo>
                  <a:pt x="73914" y="32765"/>
                </a:lnTo>
                <a:lnTo>
                  <a:pt x="74676" y="42671"/>
                </a:lnTo>
                <a:lnTo>
                  <a:pt x="74676" y="74825"/>
                </a:lnTo>
                <a:lnTo>
                  <a:pt x="77724" y="76200"/>
                </a:lnTo>
                <a:close/>
              </a:path>
              <a:path w="1807209" h="2708275">
                <a:moveTo>
                  <a:pt x="74676" y="42671"/>
                </a:moveTo>
                <a:lnTo>
                  <a:pt x="73914" y="32765"/>
                </a:lnTo>
                <a:lnTo>
                  <a:pt x="64770" y="33527"/>
                </a:lnTo>
                <a:lnTo>
                  <a:pt x="64770" y="43433"/>
                </a:lnTo>
                <a:lnTo>
                  <a:pt x="74676" y="42671"/>
                </a:lnTo>
                <a:close/>
              </a:path>
              <a:path w="1807209" h="2708275">
                <a:moveTo>
                  <a:pt x="74676" y="74825"/>
                </a:moveTo>
                <a:lnTo>
                  <a:pt x="74676" y="42671"/>
                </a:lnTo>
                <a:lnTo>
                  <a:pt x="64770" y="43433"/>
                </a:lnTo>
                <a:lnTo>
                  <a:pt x="64770" y="70357"/>
                </a:lnTo>
                <a:lnTo>
                  <a:pt x="74676" y="74825"/>
                </a:lnTo>
                <a:close/>
              </a:path>
            </a:pathLst>
          </a:custGeom>
          <a:solidFill>
            <a:srgbClr val="777777"/>
          </a:solidFill>
        </p:spPr>
        <p:txBody>
          <a:bodyPr wrap="square" lIns="0" tIns="0" rIns="0" bIns="0" rtlCol="0"/>
          <a:lstStyle/>
          <a:p>
            <a:endParaRPr/>
          </a:p>
        </p:txBody>
      </p:sp>
      <p:sp>
        <p:nvSpPr>
          <p:cNvPr id="11" name="object 11"/>
          <p:cNvSpPr txBox="1"/>
          <p:nvPr/>
        </p:nvSpPr>
        <p:spPr>
          <a:xfrm>
            <a:off x="7081399" y="2835846"/>
            <a:ext cx="1868170" cy="203200"/>
          </a:xfrm>
          <a:prstGeom prst="rect">
            <a:avLst/>
          </a:prstGeom>
        </p:spPr>
        <p:txBody>
          <a:bodyPr vert="horz" wrap="square" lIns="0" tIns="0" rIns="0" bIns="0" rtlCol="0">
            <a:spAutoFit/>
          </a:bodyPr>
          <a:lstStyle/>
          <a:p>
            <a:pPr marL="12700">
              <a:lnSpc>
                <a:spcPct val="100000"/>
              </a:lnSpc>
            </a:pPr>
            <a:r>
              <a:rPr sz="1400" spc="-30" dirty="0">
                <a:solidFill>
                  <a:srgbClr val="767676"/>
                </a:solidFill>
                <a:latin typeface="Calibri"/>
                <a:cs typeface="Calibri"/>
              </a:rPr>
              <a:t>R</a:t>
            </a:r>
            <a:r>
              <a:rPr sz="1400" spc="-5" dirty="0">
                <a:solidFill>
                  <a:srgbClr val="767676"/>
                </a:solidFill>
                <a:latin typeface="Calibri"/>
                <a:cs typeface="Calibri"/>
              </a:rPr>
              <a:t>e</a:t>
            </a:r>
            <a:r>
              <a:rPr sz="1400" spc="-10" dirty="0">
                <a:solidFill>
                  <a:srgbClr val="767676"/>
                </a:solidFill>
                <a:latin typeface="Calibri"/>
                <a:cs typeface="Calibri"/>
              </a:rPr>
              <a:t>p</a:t>
            </a:r>
            <a:r>
              <a:rPr sz="1400" spc="-5" dirty="0">
                <a:solidFill>
                  <a:srgbClr val="767676"/>
                </a:solidFill>
                <a:latin typeface="Calibri"/>
                <a:cs typeface="Calibri"/>
              </a:rPr>
              <a:t>laces</a:t>
            </a:r>
            <a:r>
              <a:rPr sz="1400" spc="15" dirty="0">
                <a:solidFill>
                  <a:srgbClr val="767676"/>
                </a:solidFill>
                <a:latin typeface="Calibri"/>
                <a:cs typeface="Calibri"/>
              </a:rPr>
              <a:t> </a:t>
            </a:r>
            <a:r>
              <a:rPr sz="1400" spc="-10" dirty="0">
                <a:solidFill>
                  <a:srgbClr val="767676"/>
                </a:solidFill>
                <a:latin typeface="Calibri"/>
                <a:cs typeface="Calibri"/>
              </a:rPr>
              <a:t>th</a:t>
            </a:r>
            <a:r>
              <a:rPr sz="1400" spc="-5" dirty="0">
                <a:solidFill>
                  <a:srgbClr val="767676"/>
                </a:solidFill>
                <a:latin typeface="Calibri"/>
                <a:cs typeface="Calibri"/>
              </a:rPr>
              <a:t>e</a:t>
            </a:r>
            <a:r>
              <a:rPr sz="1400" spc="5" dirty="0">
                <a:solidFill>
                  <a:srgbClr val="767676"/>
                </a:solidFill>
                <a:latin typeface="Calibri"/>
                <a:cs typeface="Calibri"/>
              </a:rPr>
              <a:t> </a:t>
            </a:r>
            <a:r>
              <a:rPr sz="1400" spc="-10" dirty="0">
                <a:solidFill>
                  <a:srgbClr val="767676"/>
                </a:solidFill>
                <a:latin typeface="Calibri"/>
                <a:cs typeface="Calibri"/>
              </a:rPr>
              <a:t>functio</a:t>
            </a:r>
            <a:r>
              <a:rPr sz="1400" spc="-5" dirty="0">
                <a:solidFill>
                  <a:srgbClr val="767676"/>
                </a:solidFill>
                <a:latin typeface="Calibri"/>
                <a:cs typeface="Calibri"/>
              </a:rPr>
              <a:t>n</a:t>
            </a:r>
            <a:r>
              <a:rPr sz="1400" spc="15" dirty="0">
                <a:solidFill>
                  <a:srgbClr val="767676"/>
                </a:solidFill>
                <a:latin typeface="Calibri"/>
                <a:cs typeface="Calibri"/>
              </a:rPr>
              <a:t> </a:t>
            </a:r>
            <a:r>
              <a:rPr sz="1400" spc="-15" dirty="0">
                <a:solidFill>
                  <a:srgbClr val="767676"/>
                </a:solidFill>
                <a:latin typeface="Calibri"/>
                <a:cs typeface="Calibri"/>
              </a:rPr>
              <a:t>c</a:t>
            </a:r>
            <a:r>
              <a:rPr sz="1400" spc="-5" dirty="0">
                <a:solidFill>
                  <a:srgbClr val="767676"/>
                </a:solidFill>
                <a:latin typeface="Calibri"/>
                <a:cs typeface="Calibri"/>
              </a:rPr>
              <a:t>a</a:t>
            </a:r>
            <a:r>
              <a:rPr sz="1400" spc="-10" dirty="0">
                <a:solidFill>
                  <a:srgbClr val="767676"/>
                </a:solidFill>
                <a:latin typeface="Calibri"/>
                <a:cs typeface="Calibri"/>
              </a:rPr>
              <a:t>ll</a:t>
            </a:r>
            <a:endParaRPr sz="1400">
              <a:latin typeface="Calibri"/>
              <a:cs typeface="Calibri"/>
            </a:endParaRPr>
          </a:p>
        </p:txBody>
      </p:sp>
      <p:sp>
        <p:nvSpPr>
          <p:cNvPr id="12" name="object 12"/>
          <p:cNvSpPr/>
          <p:nvPr/>
        </p:nvSpPr>
        <p:spPr>
          <a:xfrm>
            <a:off x="5413895" y="5644896"/>
            <a:ext cx="3251835" cy="513080"/>
          </a:xfrm>
          <a:custGeom>
            <a:avLst/>
            <a:gdLst/>
            <a:ahLst/>
            <a:cxnLst/>
            <a:rect l="l" t="t" r="r" b="b"/>
            <a:pathLst>
              <a:path w="3251834" h="513079">
                <a:moveTo>
                  <a:pt x="9906" y="254507"/>
                </a:moveTo>
                <a:lnTo>
                  <a:pt x="0" y="253745"/>
                </a:lnTo>
                <a:lnTo>
                  <a:pt x="0" y="256793"/>
                </a:lnTo>
                <a:lnTo>
                  <a:pt x="762" y="263651"/>
                </a:lnTo>
                <a:lnTo>
                  <a:pt x="9144" y="262953"/>
                </a:lnTo>
                <a:lnTo>
                  <a:pt x="9144" y="256031"/>
                </a:lnTo>
                <a:lnTo>
                  <a:pt x="9207" y="256603"/>
                </a:lnTo>
                <a:lnTo>
                  <a:pt x="9906" y="254507"/>
                </a:lnTo>
                <a:close/>
              </a:path>
              <a:path w="3251834" h="513079">
                <a:moveTo>
                  <a:pt x="9207" y="256603"/>
                </a:moveTo>
                <a:lnTo>
                  <a:pt x="9144" y="256031"/>
                </a:lnTo>
                <a:lnTo>
                  <a:pt x="9144" y="256793"/>
                </a:lnTo>
                <a:lnTo>
                  <a:pt x="9207" y="256603"/>
                </a:lnTo>
                <a:close/>
              </a:path>
              <a:path w="3251834" h="513079">
                <a:moveTo>
                  <a:pt x="9906" y="262889"/>
                </a:moveTo>
                <a:lnTo>
                  <a:pt x="9207" y="256603"/>
                </a:lnTo>
                <a:lnTo>
                  <a:pt x="9144" y="256793"/>
                </a:lnTo>
                <a:lnTo>
                  <a:pt x="9144" y="262953"/>
                </a:lnTo>
                <a:lnTo>
                  <a:pt x="9906" y="262889"/>
                </a:lnTo>
                <a:close/>
              </a:path>
              <a:path w="3251834" h="513079">
                <a:moveTo>
                  <a:pt x="14478" y="237743"/>
                </a:moveTo>
                <a:lnTo>
                  <a:pt x="6096" y="233171"/>
                </a:lnTo>
                <a:lnTo>
                  <a:pt x="5334" y="235457"/>
                </a:lnTo>
                <a:lnTo>
                  <a:pt x="2286" y="242315"/>
                </a:lnTo>
                <a:lnTo>
                  <a:pt x="2286" y="243077"/>
                </a:lnTo>
                <a:lnTo>
                  <a:pt x="11430" y="245363"/>
                </a:lnTo>
                <a:lnTo>
                  <a:pt x="13716" y="239267"/>
                </a:lnTo>
                <a:lnTo>
                  <a:pt x="14478" y="237743"/>
                </a:lnTo>
                <a:close/>
              </a:path>
              <a:path w="3251834" h="513079">
                <a:moveTo>
                  <a:pt x="25146" y="223265"/>
                </a:moveTo>
                <a:lnTo>
                  <a:pt x="18288" y="217169"/>
                </a:lnTo>
                <a:lnTo>
                  <a:pt x="13716" y="221741"/>
                </a:lnTo>
                <a:lnTo>
                  <a:pt x="11430" y="224789"/>
                </a:lnTo>
                <a:lnTo>
                  <a:pt x="19050" y="230123"/>
                </a:lnTo>
                <a:lnTo>
                  <a:pt x="21336" y="227837"/>
                </a:lnTo>
                <a:lnTo>
                  <a:pt x="25146" y="223265"/>
                </a:lnTo>
                <a:close/>
              </a:path>
              <a:path w="3251834" h="513079">
                <a:moveTo>
                  <a:pt x="38862" y="211073"/>
                </a:moveTo>
                <a:lnTo>
                  <a:pt x="32766" y="204215"/>
                </a:lnTo>
                <a:lnTo>
                  <a:pt x="26670" y="208787"/>
                </a:lnTo>
                <a:lnTo>
                  <a:pt x="25146" y="210311"/>
                </a:lnTo>
                <a:lnTo>
                  <a:pt x="32004" y="217169"/>
                </a:lnTo>
                <a:lnTo>
                  <a:pt x="33528" y="215645"/>
                </a:lnTo>
                <a:lnTo>
                  <a:pt x="38862" y="211073"/>
                </a:lnTo>
                <a:close/>
              </a:path>
              <a:path w="3251834" h="513079">
                <a:moveTo>
                  <a:pt x="54102" y="200405"/>
                </a:moveTo>
                <a:lnTo>
                  <a:pt x="48768" y="192785"/>
                </a:lnTo>
                <a:lnTo>
                  <a:pt x="43434" y="195833"/>
                </a:lnTo>
                <a:lnTo>
                  <a:pt x="40386" y="198119"/>
                </a:lnTo>
                <a:lnTo>
                  <a:pt x="46482" y="205739"/>
                </a:lnTo>
                <a:lnTo>
                  <a:pt x="48768" y="204215"/>
                </a:lnTo>
                <a:lnTo>
                  <a:pt x="54102" y="200405"/>
                </a:lnTo>
                <a:close/>
              </a:path>
              <a:path w="3251834" h="513079">
                <a:moveTo>
                  <a:pt x="70104" y="191261"/>
                </a:moveTo>
                <a:lnTo>
                  <a:pt x="65532" y="182879"/>
                </a:lnTo>
                <a:lnTo>
                  <a:pt x="64008" y="183641"/>
                </a:lnTo>
                <a:lnTo>
                  <a:pt x="57150" y="187451"/>
                </a:lnTo>
                <a:lnTo>
                  <a:pt x="61722" y="195833"/>
                </a:lnTo>
                <a:lnTo>
                  <a:pt x="68580" y="192023"/>
                </a:lnTo>
                <a:lnTo>
                  <a:pt x="70104" y="191261"/>
                </a:lnTo>
                <a:close/>
              </a:path>
              <a:path w="3251834" h="513079">
                <a:moveTo>
                  <a:pt x="86868" y="182879"/>
                </a:moveTo>
                <a:lnTo>
                  <a:pt x="83058" y="174497"/>
                </a:lnTo>
                <a:lnTo>
                  <a:pt x="75438" y="177545"/>
                </a:lnTo>
                <a:lnTo>
                  <a:pt x="73914" y="178307"/>
                </a:lnTo>
                <a:lnTo>
                  <a:pt x="78486" y="186689"/>
                </a:lnTo>
                <a:lnTo>
                  <a:pt x="80010" y="185927"/>
                </a:lnTo>
                <a:lnTo>
                  <a:pt x="86868" y="182879"/>
                </a:lnTo>
                <a:close/>
              </a:path>
              <a:path w="3251834" h="513079">
                <a:moveTo>
                  <a:pt x="104394" y="175259"/>
                </a:moveTo>
                <a:lnTo>
                  <a:pt x="100584" y="166115"/>
                </a:lnTo>
                <a:lnTo>
                  <a:pt x="91440" y="169925"/>
                </a:lnTo>
                <a:lnTo>
                  <a:pt x="95250" y="179069"/>
                </a:lnTo>
                <a:lnTo>
                  <a:pt x="104394" y="175259"/>
                </a:lnTo>
                <a:close/>
              </a:path>
              <a:path w="3251834" h="513079">
                <a:moveTo>
                  <a:pt x="121158" y="167639"/>
                </a:moveTo>
                <a:lnTo>
                  <a:pt x="118110" y="159257"/>
                </a:lnTo>
                <a:lnTo>
                  <a:pt x="115062" y="160019"/>
                </a:lnTo>
                <a:lnTo>
                  <a:pt x="108966" y="162305"/>
                </a:lnTo>
                <a:lnTo>
                  <a:pt x="112776" y="171449"/>
                </a:lnTo>
                <a:lnTo>
                  <a:pt x="118872" y="169163"/>
                </a:lnTo>
                <a:lnTo>
                  <a:pt x="121158" y="167639"/>
                </a:lnTo>
                <a:close/>
              </a:path>
              <a:path w="3251834" h="513079">
                <a:moveTo>
                  <a:pt x="139446" y="161543"/>
                </a:moveTo>
                <a:lnTo>
                  <a:pt x="136398" y="152399"/>
                </a:lnTo>
                <a:lnTo>
                  <a:pt x="130302" y="154685"/>
                </a:lnTo>
                <a:lnTo>
                  <a:pt x="127254" y="155447"/>
                </a:lnTo>
                <a:lnTo>
                  <a:pt x="130302" y="164591"/>
                </a:lnTo>
                <a:lnTo>
                  <a:pt x="134112" y="163067"/>
                </a:lnTo>
                <a:lnTo>
                  <a:pt x="139446" y="161543"/>
                </a:lnTo>
                <a:close/>
              </a:path>
              <a:path w="3251834" h="513079">
                <a:moveTo>
                  <a:pt x="156972" y="155447"/>
                </a:moveTo>
                <a:lnTo>
                  <a:pt x="153924" y="146303"/>
                </a:lnTo>
                <a:lnTo>
                  <a:pt x="146304" y="148589"/>
                </a:lnTo>
                <a:lnTo>
                  <a:pt x="144780" y="149351"/>
                </a:lnTo>
                <a:lnTo>
                  <a:pt x="148590" y="158495"/>
                </a:lnTo>
                <a:lnTo>
                  <a:pt x="149352" y="157733"/>
                </a:lnTo>
                <a:lnTo>
                  <a:pt x="156972" y="155447"/>
                </a:lnTo>
                <a:close/>
              </a:path>
              <a:path w="3251834" h="513079">
                <a:moveTo>
                  <a:pt x="175260" y="149351"/>
                </a:moveTo>
                <a:lnTo>
                  <a:pt x="172212" y="140207"/>
                </a:lnTo>
                <a:lnTo>
                  <a:pt x="163068" y="143255"/>
                </a:lnTo>
                <a:lnTo>
                  <a:pt x="166116" y="152399"/>
                </a:lnTo>
                <a:lnTo>
                  <a:pt x="175260" y="149351"/>
                </a:lnTo>
                <a:close/>
              </a:path>
              <a:path w="3251834" h="513079">
                <a:moveTo>
                  <a:pt x="193548" y="144017"/>
                </a:moveTo>
                <a:lnTo>
                  <a:pt x="190500" y="134873"/>
                </a:lnTo>
                <a:lnTo>
                  <a:pt x="181356" y="137159"/>
                </a:lnTo>
                <a:lnTo>
                  <a:pt x="184404" y="146303"/>
                </a:lnTo>
                <a:lnTo>
                  <a:pt x="193548" y="144017"/>
                </a:lnTo>
                <a:close/>
              </a:path>
              <a:path w="3251834" h="513079">
                <a:moveTo>
                  <a:pt x="211836" y="138683"/>
                </a:moveTo>
                <a:lnTo>
                  <a:pt x="208788" y="129539"/>
                </a:lnTo>
                <a:lnTo>
                  <a:pt x="199644" y="131825"/>
                </a:lnTo>
                <a:lnTo>
                  <a:pt x="202692" y="140969"/>
                </a:lnTo>
                <a:lnTo>
                  <a:pt x="211836" y="138683"/>
                </a:lnTo>
                <a:close/>
              </a:path>
              <a:path w="3251834" h="513079">
                <a:moveTo>
                  <a:pt x="230124" y="133349"/>
                </a:moveTo>
                <a:lnTo>
                  <a:pt x="227838" y="124205"/>
                </a:lnTo>
                <a:lnTo>
                  <a:pt x="218694" y="127253"/>
                </a:lnTo>
                <a:lnTo>
                  <a:pt x="220980" y="136397"/>
                </a:lnTo>
                <a:lnTo>
                  <a:pt x="230124" y="133349"/>
                </a:lnTo>
                <a:close/>
              </a:path>
              <a:path w="3251834" h="513079">
                <a:moveTo>
                  <a:pt x="248412" y="128777"/>
                </a:moveTo>
                <a:lnTo>
                  <a:pt x="246126" y="119633"/>
                </a:lnTo>
                <a:lnTo>
                  <a:pt x="238506" y="121919"/>
                </a:lnTo>
                <a:lnTo>
                  <a:pt x="236982" y="121919"/>
                </a:lnTo>
                <a:lnTo>
                  <a:pt x="239268" y="131063"/>
                </a:lnTo>
                <a:lnTo>
                  <a:pt x="240792" y="131063"/>
                </a:lnTo>
                <a:lnTo>
                  <a:pt x="248412" y="128777"/>
                </a:lnTo>
                <a:close/>
              </a:path>
              <a:path w="3251834" h="513079">
                <a:moveTo>
                  <a:pt x="266700" y="124205"/>
                </a:moveTo>
                <a:lnTo>
                  <a:pt x="264414" y="115061"/>
                </a:lnTo>
                <a:lnTo>
                  <a:pt x="259080" y="116585"/>
                </a:lnTo>
                <a:lnTo>
                  <a:pt x="255270" y="117347"/>
                </a:lnTo>
                <a:lnTo>
                  <a:pt x="257556" y="126491"/>
                </a:lnTo>
                <a:lnTo>
                  <a:pt x="261366" y="125729"/>
                </a:lnTo>
                <a:lnTo>
                  <a:pt x="266700" y="124205"/>
                </a:lnTo>
                <a:close/>
              </a:path>
              <a:path w="3251834" h="513079">
                <a:moveTo>
                  <a:pt x="284988" y="120395"/>
                </a:moveTo>
                <a:lnTo>
                  <a:pt x="283464" y="110489"/>
                </a:lnTo>
                <a:lnTo>
                  <a:pt x="280416" y="111251"/>
                </a:lnTo>
                <a:lnTo>
                  <a:pt x="273558" y="112775"/>
                </a:lnTo>
                <a:lnTo>
                  <a:pt x="275844" y="121919"/>
                </a:lnTo>
                <a:lnTo>
                  <a:pt x="282702" y="120395"/>
                </a:lnTo>
                <a:lnTo>
                  <a:pt x="284988" y="120395"/>
                </a:lnTo>
                <a:close/>
              </a:path>
              <a:path w="3251834" h="513079">
                <a:moveTo>
                  <a:pt x="304038" y="115823"/>
                </a:moveTo>
                <a:lnTo>
                  <a:pt x="301752" y="106679"/>
                </a:lnTo>
                <a:lnTo>
                  <a:pt x="292608" y="108965"/>
                </a:lnTo>
                <a:lnTo>
                  <a:pt x="294894" y="118109"/>
                </a:lnTo>
                <a:lnTo>
                  <a:pt x="304038" y="115823"/>
                </a:lnTo>
                <a:close/>
              </a:path>
              <a:path w="3251834" h="513079">
                <a:moveTo>
                  <a:pt x="322326" y="112013"/>
                </a:moveTo>
                <a:lnTo>
                  <a:pt x="320802" y="102869"/>
                </a:lnTo>
                <a:lnTo>
                  <a:pt x="310896" y="104393"/>
                </a:lnTo>
                <a:lnTo>
                  <a:pt x="313182" y="114299"/>
                </a:lnTo>
                <a:lnTo>
                  <a:pt x="322326" y="112013"/>
                </a:lnTo>
                <a:close/>
              </a:path>
              <a:path w="3251834" h="513079">
                <a:moveTo>
                  <a:pt x="341376" y="108203"/>
                </a:moveTo>
                <a:lnTo>
                  <a:pt x="339090" y="99059"/>
                </a:lnTo>
                <a:lnTo>
                  <a:pt x="329946" y="100583"/>
                </a:lnTo>
                <a:lnTo>
                  <a:pt x="331470" y="109727"/>
                </a:lnTo>
                <a:lnTo>
                  <a:pt x="341376" y="108203"/>
                </a:lnTo>
                <a:close/>
              </a:path>
              <a:path w="3251834" h="513079">
                <a:moveTo>
                  <a:pt x="359664" y="104393"/>
                </a:moveTo>
                <a:lnTo>
                  <a:pt x="358140" y="95249"/>
                </a:lnTo>
                <a:lnTo>
                  <a:pt x="348234" y="96773"/>
                </a:lnTo>
                <a:lnTo>
                  <a:pt x="350520" y="106679"/>
                </a:lnTo>
                <a:lnTo>
                  <a:pt x="359664" y="104393"/>
                </a:lnTo>
                <a:close/>
              </a:path>
              <a:path w="3251834" h="513079">
                <a:moveTo>
                  <a:pt x="378714" y="100583"/>
                </a:moveTo>
                <a:lnTo>
                  <a:pt x="376428" y="91439"/>
                </a:lnTo>
                <a:lnTo>
                  <a:pt x="374142" y="92201"/>
                </a:lnTo>
                <a:lnTo>
                  <a:pt x="367284" y="93725"/>
                </a:lnTo>
                <a:lnTo>
                  <a:pt x="368808" y="102869"/>
                </a:lnTo>
                <a:lnTo>
                  <a:pt x="375666" y="101345"/>
                </a:lnTo>
                <a:lnTo>
                  <a:pt x="378714" y="100583"/>
                </a:lnTo>
                <a:close/>
              </a:path>
              <a:path w="3251834" h="513079">
                <a:moveTo>
                  <a:pt x="397002" y="97535"/>
                </a:moveTo>
                <a:lnTo>
                  <a:pt x="395478" y="88391"/>
                </a:lnTo>
                <a:lnTo>
                  <a:pt x="386334" y="89915"/>
                </a:lnTo>
                <a:lnTo>
                  <a:pt x="387858" y="99059"/>
                </a:lnTo>
                <a:lnTo>
                  <a:pt x="397002" y="97535"/>
                </a:lnTo>
                <a:close/>
              </a:path>
              <a:path w="3251834" h="513079">
                <a:moveTo>
                  <a:pt x="416052" y="94487"/>
                </a:moveTo>
                <a:lnTo>
                  <a:pt x="414528" y="84581"/>
                </a:lnTo>
                <a:lnTo>
                  <a:pt x="404622" y="86867"/>
                </a:lnTo>
                <a:lnTo>
                  <a:pt x="406146" y="96011"/>
                </a:lnTo>
                <a:lnTo>
                  <a:pt x="416052" y="94487"/>
                </a:lnTo>
                <a:close/>
              </a:path>
              <a:path w="3251834" h="513079">
                <a:moveTo>
                  <a:pt x="434340" y="90677"/>
                </a:moveTo>
                <a:lnTo>
                  <a:pt x="432816" y="81533"/>
                </a:lnTo>
                <a:lnTo>
                  <a:pt x="425196" y="83057"/>
                </a:lnTo>
                <a:lnTo>
                  <a:pt x="423672" y="83057"/>
                </a:lnTo>
                <a:lnTo>
                  <a:pt x="425196" y="92201"/>
                </a:lnTo>
                <a:lnTo>
                  <a:pt x="426720" y="92201"/>
                </a:lnTo>
                <a:lnTo>
                  <a:pt x="434340" y="90677"/>
                </a:lnTo>
                <a:close/>
              </a:path>
              <a:path w="3251834" h="513079">
                <a:moveTo>
                  <a:pt x="453390" y="87629"/>
                </a:moveTo>
                <a:lnTo>
                  <a:pt x="451866" y="78485"/>
                </a:lnTo>
                <a:lnTo>
                  <a:pt x="442722" y="80009"/>
                </a:lnTo>
                <a:lnTo>
                  <a:pt x="444246" y="89153"/>
                </a:lnTo>
                <a:lnTo>
                  <a:pt x="453390" y="87629"/>
                </a:lnTo>
                <a:close/>
              </a:path>
              <a:path w="3251834" h="513079">
                <a:moveTo>
                  <a:pt x="472440" y="84581"/>
                </a:moveTo>
                <a:lnTo>
                  <a:pt x="470916" y="75437"/>
                </a:lnTo>
                <a:lnTo>
                  <a:pt x="461010" y="76961"/>
                </a:lnTo>
                <a:lnTo>
                  <a:pt x="462534" y="86105"/>
                </a:lnTo>
                <a:lnTo>
                  <a:pt x="472440" y="84581"/>
                </a:lnTo>
                <a:close/>
              </a:path>
              <a:path w="3251834" h="513079">
                <a:moveTo>
                  <a:pt x="490728" y="82295"/>
                </a:moveTo>
                <a:lnTo>
                  <a:pt x="489204" y="72389"/>
                </a:lnTo>
                <a:lnTo>
                  <a:pt x="480060" y="73913"/>
                </a:lnTo>
                <a:lnTo>
                  <a:pt x="481584" y="83057"/>
                </a:lnTo>
                <a:lnTo>
                  <a:pt x="490728" y="82295"/>
                </a:lnTo>
                <a:close/>
              </a:path>
              <a:path w="3251834" h="513079">
                <a:moveTo>
                  <a:pt x="509778" y="79247"/>
                </a:moveTo>
                <a:lnTo>
                  <a:pt x="508254" y="70103"/>
                </a:lnTo>
                <a:lnTo>
                  <a:pt x="499110" y="70865"/>
                </a:lnTo>
                <a:lnTo>
                  <a:pt x="500634" y="80771"/>
                </a:lnTo>
                <a:lnTo>
                  <a:pt x="509778" y="79247"/>
                </a:lnTo>
                <a:close/>
              </a:path>
              <a:path w="3251834" h="513079">
                <a:moveTo>
                  <a:pt x="528828" y="76199"/>
                </a:moveTo>
                <a:lnTo>
                  <a:pt x="527304" y="67055"/>
                </a:lnTo>
                <a:lnTo>
                  <a:pt x="518160" y="68579"/>
                </a:lnTo>
                <a:lnTo>
                  <a:pt x="518922" y="77723"/>
                </a:lnTo>
                <a:lnTo>
                  <a:pt x="528828" y="76199"/>
                </a:lnTo>
                <a:close/>
              </a:path>
              <a:path w="3251834" h="513079">
                <a:moveTo>
                  <a:pt x="547116" y="73913"/>
                </a:moveTo>
                <a:lnTo>
                  <a:pt x="546354" y="64007"/>
                </a:lnTo>
                <a:lnTo>
                  <a:pt x="536448" y="65531"/>
                </a:lnTo>
                <a:lnTo>
                  <a:pt x="537972" y="74675"/>
                </a:lnTo>
                <a:lnTo>
                  <a:pt x="547116" y="73913"/>
                </a:lnTo>
                <a:close/>
              </a:path>
              <a:path w="3251834" h="513079">
                <a:moveTo>
                  <a:pt x="566166" y="70865"/>
                </a:moveTo>
                <a:lnTo>
                  <a:pt x="565404" y="61721"/>
                </a:lnTo>
                <a:lnTo>
                  <a:pt x="555498" y="63245"/>
                </a:lnTo>
                <a:lnTo>
                  <a:pt x="557022" y="72389"/>
                </a:lnTo>
                <a:lnTo>
                  <a:pt x="566166" y="70865"/>
                </a:lnTo>
                <a:close/>
              </a:path>
              <a:path w="3251834" h="513079">
                <a:moveTo>
                  <a:pt x="585216" y="68579"/>
                </a:moveTo>
                <a:lnTo>
                  <a:pt x="583692" y="59435"/>
                </a:lnTo>
                <a:lnTo>
                  <a:pt x="574548" y="60197"/>
                </a:lnTo>
                <a:lnTo>
                  <a:pt x="576072" y="70103"/>
                </a:lnTo>
                <a:lnTo>
                  <a:pt x="585216" y="68579"/>
                </a:lnTo>
                <a:close/>
              </a:path>
              <a:path w="3251834" h="513079">
                <a:moveTo>
                  <a:pt x="604266" y="66293"/>
                </a:moveTo>
                <a:lnTo>
                  <a:pt x="602742" y="57149"/>
                </a:lnTo>
                <a:lnTo>
                  <a:pt x="593598" y="57911"/>
                </a:lnTo>
                <a:lnTo>
                  <a:pt x="594360" y="67055"/>
                </a:lnTo>
                <a:lnTo>
                  <a:pt x="595122" y="67055"/>
                </a:lnTo>
                <a:lnTo>
                  <a:pt x="604266" y="66293"/>
                </a:lnTo>
                <a:close/>
              </a:path>
              <a:path w="3251834" h="513079">
                <a:moveTo>
                  <a:pt x="623316" y="64007"/>
                </a:moveTo>
                <a:lnTo>
                  <a:pt x="621792" y="54101"/>
                </a:lnTo>
                <a:lnTo>
                  <a:pt x="612648" y="55625"/>
                </a:lnTo>
                <a:lnTo>
                  <a:pt x="613410" y="64769"/>
                </a:lnTo>
                <a:lnTo>
                  <a:pt x="623316" y="64007"/>
                </a:lnTo>
                <a:close/>
              </a:path>
              <a:path w="3251834" h="513079">
                <a:moveTo>
                  <a:pt x="641604" y="61721"/>
                </a:moveTo>
                <a:lnTo>
                  <a:pt x="640842" y="51815"/>
                </a:lnTo>
                <a:lnTo>
                  <a:pt x="630936" y="53339"/>
                </a:lnTo>
                <a:lnTo>
                  <a:pt x="632460" y="62483"/>
                </a:lnTo>
                <a:lnTo>
                  <a:pt x="641604" y="61721"/>
                </a:lnTo>
                <a:close/>
              </a:path>
              <a:path w="3251834" h="513079">
                <a:moveTo>
                  <a:pt x="660654" y="59435"/>
                </a:moveTo>
                <a:lnTo>
                  <a:pt x="659892" y="49529"/>
                </a:lnTo>
                <a:lnTo>
                  <a:pt x="655320" y="50291"/>
                </a:lnTo>
                <a:lnTo>
                  <a:pt x="649986" y="51053"/>
                </a:lnTo>
                <a:lnTo>
                  <a:pt x="651510" y="60197"/>
                </a:lnTo>
                <a:lnTo>
                  <a:pt x="656082" y="60197"/>
                </a:lnTo>
                <a:lnTo>
                  <a:pt x="660654" y="59435"/>
                </a:lnTo>
                <a:close/>
              </a:path>
              <a:path w="3251834" h="513079">
                <a:moveTo>
                  <a:pt x="679704" y="57149"/>
                </a:moveTo>
                <a:lnTo>
                  <a:pt x="678942" y="48005"/>
                </a:lnTo>
                <a:lnTo>
                  <a:pt x="669036" y="48767"/>
                </a:lnTo>
                <a:lnTo>
                  <a:pt x="670560" y="58673"/>
                </a:lnTo>
                <a:lnTo>
                  <a:pt x="679704" y="57149"/>
                </a:lnTo>
                <a:close/>
              </a:path>
              <a:path w="3251834" h="513079">
                <a:moveTo>
                  <a:pt x="698754" y="54863"/>
                </a:moveTo>
                <a:lnTo>
                  <a:pt x="697230" y="45719"/>
                </a:lnTo>
                <a:lnTo>
                  <a:pt x="688086" y="46481"/>
                </a:lnTo>
                <a:lnTo>
                  <a:pt x="688848" y="56387"/>
                </a:lnTo>
                <a:lnTo>
                  <a:pt x="698754" y="54863"/>
                </a:lnTo>
                <a:close/>
              </a:path>
              <a:path w="3251834" h="513079">
                <a:moveTo>
                  <a:pt x="717804" y="53339"/>
                </a:moveTo>
                <a:lnTo>
                  <a:pt x="716280" y="43433"/>
                </a:lnTo>
                <a:lnTo>
                  <a:pt x="707136" y="44957"/>
                </a:lnTo>
                <a:lnTo>
                  <a:pt x="707898" y="54101"/>
                </a:lnTo>
                <a:lnTo>
                  <a:pt x="717804" y="53339"/>
                </a:lnTo>
                <a:close/>
              </a:path>
              <a:path w="3251834" h="513079">
                <a:moveTo>
                  <a:pt x="736092" y="51053"/>
                </a:moveTo>
                <a:lnTo>
                  <a:pt x="735330" y="41909"/>
                </a:lnTo>
                <a:lnTo>
                  <a:pt x="726186" y="42671"/>
                </a:lnTo>
                <a:lnTo>
                  <a:pt x="726948" y="51815"/>
                </a:lnTo>
                <a:lnTo>
                  <a:pt x="736092" y="51053"/>
                </a:lnTo>
                <a:close/>
              </a:path>
              <a:path w="3251834" h="513079">
                <a:moveTo>
                  <a:pt x="755142" y="49529"/>
                </a:moveTo>
                <a:lnTo>
                  <a:pt x="754380" y="39623"/>
                </a:lnTo>
                <a:lnTo>
                  <a:pt x="745236" y="40385"/>
                </a:lnTo>
                <a:lnTo>
                  <a:pt x="745998" y="50291"/>
                </a:lnTo>
                <a:lnTo>
                  <a:pt x="755142" y="49529"/>
                </a:lnTo>
                <a:close/>
              </a:path>
              <a:path w="3251834" h="513079">
                <a:moveTo>
                  <a:pt x="774192" y="47243"/>
                </a:moveTo>
                <a:lnTo>
                  <a:pt x="773430" y="38099"/>
                </a:lnTo>
                <a:lnTo>
                  <a:pt x="764286" y="38861"/>
                </a:lnTo>
                <a:lnTo>
                  <a:pt x="765048" y="48005"/>
                </a:lnTo>
                <a:lnTo>
                  <a:pt x="774192" y="47243"/>
                </a:lnTo>
                <a:close/>
              </a:path>
              <a:path w="3251834" h="513079">
                <a:moveTo>
                  <a:pt x="793242" y="45719"/>
                </a:moveTo>
                <a:lnTo>
                  <a:pt x="792480" y="35813"/>
                </a:lnTo>
                <a:lnTo>
                  <a:pt x="784860" y="36575"/>
                </a:lnTo>
                <a:lnTo>
                  <a:pt x="782574" y="37337"/>
                </a:lnTo>
                <a:lnTo>
                  <a:pt x="784098" y="46481"/>
                </a:lnTo>
                <a:lnTo>
                  <a:pt x="785622" y="46481"/>
                </a:lnTo>
                <a:lnTo>
                  <a:pt x="793242" y="45719"/>
                </a:lnTo>
                <a:close/>
              </a:path>
              <a:path w="3251834" h="513079">
                <a:moveTo>
                  <a:pt x="812292" y="44195"/>
                </a:moveTo>
                <a:lnTo>
                  <a:pt x="811530" y="34289"/>
                </a:lnTo>
                <a:lnTo>
                  <a:pt x="801624" y="35051"/>
                </a:lnTo>
                <a:lnTo>
                  <a:pt x="802386" y="44957"/>
                </a:lnTo>
                <a:lnTo>
                  <a:pt x="812292" y="44195"/>
                </a:lnTo>
                <a:close/>
              </a:path>
              <a:path w="3251834" h="513079">
                <a:moveTo>
                  <a:pt x="831342" y="41909"/>
                </a:moveTo>
                <a:lnTo>
                  <a:pt x="830580" y="32765"/>
                </a:lnTo>
                <a:lnTo>
                  <a:pt x="820674" y="33527"/>
                </a:lnTo>
                <a:lnTo>
                  <a:pt x="821436" y="43433"/>
                </a:lnTo>
                <a:lnTo>
                  <a:pt x="831342" y="41909"/>
                </a:lnTo>
                <a:close/>
              </a:path>
              <a:path w="3251834" h="513079">
                <a:moveTo>
                  <a:pt x="850392" y="40385"/>
                </a:moveTo>
                <a:lnTo>
                  <a:pt x="849630" y="31241"/>
                </a:lnTo>
                <a:lnTo>
                  <a:pt x="839724" y="32003"/>
                </a:lnTo>
                <a:lnTo>
                  <a:pt x="840486" y="41147"/>
                </a:lnTo>
                <a:lnTo>
                  <a:pt x="850392" y="40385"/>
                </a:lnTo>
                <a:close/>
              </a:path>
              <a:path w="3251834" h="513079">
                <a:moveTo>
                  <a:pt x="869442" y="38861"/>
                </a:moveTo>
                <a:lnTo>
                  <a:pt x="868680" y="29717"/>
                </a:lnTo>
                <a:lnTo>
                  <a:pt x="858774" y="30479"/>
                </a:lnTo>
                <a:lnTo>
                  <a:pt x="859536" y="39623"/>
                </a:lnTo>
                <a:lnTo>
                  <a:pt x="869442" y="38861"/>
                </a:lnTo>
                <a:close/>
              </a:path>
              <a:path w="3251834" h="513079">
                <a:moveTo>
                  <a:pt x="887730" y="37337"/>
                </a:moveTo>
                <a:lnTo>
                  <a:pt x="887730" y="28193"/>
                </a:lnTo>
                <a:lnTo>
                  <a:pt x="877824" y="28955"/>
                </a:lnTo>
                <a:lnTo>
                  <a:pt x="878586" y="38099"/>
                </a:lnTo>
                <a:lnTo>
                  <a:pt x="887730" y="37337"/>
                </a:lnTo>
                <a:close/>
              </a:path>
              <a:path w="3251834" h="513079">
                <a:moveTo>
                  <a:pt x="906780" y="35813"/>
                </a:moveTo>
                <a:lnTo>
                  <a:pt x="906018" y="26669"/>
                </a:lnTo>
                <a:lnTo>
                  <a:pt x="896874" y="27431"/>
                </a:lnTo>
                <a:lnTo>
                  <a:pt x="897636" y="36575"/>
                </a:lnTo>
                <a:lnTo>
                  <a:pt x="906780" y="35813"/>
                </a:lnTo>
                <a:close/>
              </a:path>
              <a:path w="3251834" h="513079">
                <a:moveTo>
                  <a:pt x="925830" y="34289"/>
                </a:moveTo>
                <a:lnTo>
                  <a:pt x="925068" y="25145"/>
                </a:lnTo>
                <a:lnTo>
                  <a:pt x="922782" y="25145"/>
                </a:lnTo>
                <a:lnTo>
                  <a:pt x="915924" y="25907"/>
                </a:lnTo>
                <a:lnTo>
                  <a:pt x="916686" y="35051"/>
                </a:lnTo>
                <a:lnTo>
                  <a:pt x="923544" y="35051"/>
                </a:lnTo>
                <a:lnTo>
                  <a:pt x="925830" y="34289"/>
                </a:lnTo>
                <a:close/>
              </a:path>
              <a:path w="3251834" h="513079">
                <a:moveTo>
                  <a:pt x="944880" y="33527"/>
                </a:moveTo>
                <a:lnTo>
                  <a:pt x="944118" y="23621"/>
                </a:lnTo>
                <a:lnTo>
                  <a:pt x="934974" y="24383"/>
                </a:lnTo>
                <a:lnTo>
                  <a:pt x="935736" y="33527"/>
                </a:lnTo>
                <a:lnTo>
                  <a:pt x="944880" y="33527"/>
                </a:lnTo>
                <a:close/>
              </a:path>
              <a:path w="3251834" h="513079">
                <a:moveTo>
                  <a:pt x="963930" y="32003"/>
                </a:moveTo>
                <a:lnTo>
                  <a:pt x="963168" y="22097"/>
                </a:lnTo>
                <a:lnTo>
                  <a:pt x="954024" y="22859"/>
                </a:lnTo>
                <a:lnTo>
                  <a:pt x="954786" y="32765"/>
                </a:lnTo>
                <a:lnTo>
                  <a:pt x="963930" y="32003"/>
                </a:lnTo>
                <a:close/>
              </a:path>
              <a:path w="3251834" h="513079">
                <a:moveTo>
                  <a:pt x="982980" y="30479"/>
                </a:moveTo>
                <a:lnTo>
                  <a:pt x="982218" y="21335"/>
                </a:lnTo>
                <a:lnTo>
                  <a:pt x="973074" y="21335"/>
                </a:lnTo>
                <a:lnTo>
                  <a:pt x="973836" y="31241"/>
                </a:lnTo>
                <a:lnTo>
                  <a:pt x="982980" y="30479"/>
                </a:lnTo>
                <a:close/>
              </a:path>
              <a:path w="3251834" h="513079">
                <a:moveTo>
                  <a:pt x="1002030" y="28955"/>
                </a:moveTo>
                <a:lnTo>
                  <a:pt x="1001268" y="19811"/>
                </a:lnTo>
                <a:lnTo>
                  <a:pt x="994410" y="19811"/>
                </a:lnTo>
                <a:lnTo>
                  <a:pt x="992124" y="20573"/>
                </a:lnTo>
                <a:lnTo>
                  <a:pt x="992886" y="29717"/>
                </a:lnTo>
                <a:lnTo>
                  <a:pt x="995172" y="29717"/>
                </a:lnTo>
                <a:lnTo>
                  <a:pt x="1002030" y="28955"/>
                </a:lnTo>
                <a:close/>
              </a:path>
              <a:path w="3251834" h="513079">
                <a:moveTo>
                  <a:pt x="1021080" y="28193"/>
                </a:moveTo>
                <a:lnTo>
                  <a:pt x="1020318" y="18287"/>
                </a:lnTo>
                <a:lnTo>
                  <a:pt x="1011174" y="19049"/>
                </a:lnTo>
                <a:lnTo>
                  <a:pt x="1011174" y="28955"/>
                </a:lnTo>
                <a:lnTo>
                  <a:pt x="1021080" y="28193"/>
                </a:lnTo>
                <a:close/>
              </a:path>
              <a:path w="3251834" h="513079">
                <a:moveTo>
                  <a:pt x="1040130" y="26669"/>
                </a:moveTo>
                <a:lnTo>
                  <a:pt x="1039368" y="17525"/>
                </a:lnTo>
                <a:lnTo>
                  <a:pt x="1030224" y="18287"/>
                </a:lnTo>
                <a:lnTo>
                  <a:pt x="1030224" y="27431"/>
                </a:lnTo>
                <a:lnTo>
                  <a:pt x="1040130" y="26669"/>
                </a:lnTo>
                <a:close/>
              </a:path>
              <a:path w="3251834" h="513079">
                <a:moveTo>
                  <a:pt x="1059180" y="25907"/>
                </a:moveTo>
                <a:lnTo>
                  <a:pt x="1058418" y="16001"/>
                </a:lnTo>
                <a:lnTo>
                  <a:pt x="1049274" y="16763"/>
                </a:lnTo>
                <a:lnTo>
                  <a:pt x="1049274" y="26669"/>
                </a:lnTo>
                <a:lnTo>
                  <a:pt x="1059180" y="25907"/>
                </a:lnTo>
                <a:close/>
              </a:path>
              <a:path w="3251834" h="513079">
                <a:moveTo>
                  <a:pt x="1078230" y="24383"/>
                </a:moveTo>
                <a:lnTo>
                  <a:pt x="1077468" y="15239"/>
                </a:lnTo>
                <a:lnTo>
                  <a:pt x="1068324" y="16001"/>
                </a:lnTo>
                <a:lnTo>
                  <a:pt x="1068324" y="25145"/>
                </a:lnTo>
                <a:lnTo>
                  <a:pt x="1078230" y="24383"/>
                </a:lnTo>
                <a:close/>
              </a:path>
              <a:path w="3251834" h="513079">
                <a:moveTo>
                  <a:pt x="1097280" y="23621"/>
                </a:moveTo>
                <a:lnTo>
                  <a:pt x="1096518" y="14477"/>
                </a:lnTo>
                <a:lnTo>
                  <a:pt x="1087374" y="14477"/>
                </a:lnTo>
                <a:lnTo>
                  <a:pt x="1087374" y="24383"/>
                </a:lnTo>
                <a:lnTo>
                  <a:pt x="1097280" y="23621"/>
                </a:lnTo>
                <a:close/>
              </a:path>
              <a:path w="3251834" h="513079">
                <a:moveTo>
                  <a:pt x="1116330" y="22859"/>
                </a:moveTo>
                <a:lnTo>
                  <a:pt x="1115568" y="12953"/>
                </a:lnTo>
                <a:lnTo>
                  <a:pt x="1106424" y="13715"/>
                </a:lnTo>
                <a:lnTo>
                  <a:pt x="1106424" y="22859"/>
                </a:lnTo>
                <a:lnTo>
                  <a:pt x="1116330" y="22859"/>
                </a:lnTo>
                <a:close/>
              </a:path>
              <a:path w="3251834" h="513079">
                <a:moveTo>
                  <a:pt x="1135380" y="21335"/>
                </a:moveTo>
                <a:lnTo>
                  <a:pt x="1134618" y="12191"/>
                </a:lnTo>
                <a:lnTo>
                  <a:pt x="1125474" y="12953"/>
                </a:lnTo>
                <a:lnTo>
                  <a:pt x="1125474" y="22097"/>
                </a:lnTo>
                <a:lnTo>
                  <a:pt x="1135380" y="21335"/>
                </a:lnTo>
                <a:close/>
              </a:path>
              <a:path w="3251834" h="513079">
                <a:moveTo>
                  <a:pt x="1154430" y="20573"/>
                </a:moveTo>
                <a:lnTo>
                  <a:pt x="1153668" y="11429"/>
                </a:lnTo>
                <a:lnTo>
                  <a:pt x="1144524" y="11429"/>
                </a:lnTo>
                <a:lnTo>
                  <a:pt x="1144524" y="21335"/>
                </a:lnTo>
                <a:lnTo>
                  <a:pt x="1154430" y="20573"/>
                </a:lnTo>
                <a:close/>
              </a:path>
              <a:path w="3251834" h="513079">
                <a:moveTo>
                  <a:pt x="1173480" y="19811"/>
                </a:moveTo>
                <a:lnTo>
                  <a:pt x="1172718" y="10667"/>
                </a:lnTo>
                <a:lnTo>
                  <a:pt x="1163574" y="10667"/>
                </a:lnTo>
                <a:lnTo>
                  <a:pt x="1163574" y="20573"/>
                </a:lnTo>
                <a:lnTo>
                  <a:pt x="1173480" y="19811"/>
                </a:lnTo>
                <a:close/>
              </a:path>
              <a:path w="3251834" h="513079">
                <a:moveTo>
                  <a:pt x="1192530" y="19049"/>
                </a:moveTo>
                <a:lnTo>
                  <a:pt x="1191768" y="9905"/>
                </a:lnTo>
                <a:lnTo>
                  <a:pt x="1181862" y="9905"/>
                </a:lnTo>
                <a:lnTo>
                  <a:pt x="1182624" y="19811"/>
                </a:lnTo>
                <a:lnTo>
                  <a:pt x="1192530" y="19049"/>
                </a:lnTo>
                <a:close/>
              </a:path>
              <a:path w="3251834" h="513079">
                <a:moveTo>
                  <a:pt x="1210818" y="18287"/>
                </a:moveTo>
                <a:lnTo>
                  <a:pt x="1210818" y="8381"/>
                </a:lnTo>
                <a:lnTo>
                  <a:pt x="1200912" y="9143"/>
                </a:lnTo>
                <a:lnTo>
                  <a:pt x="1201674" y="18287"/>
                </a:lnTo>
                <a:lnTo>
                  <a:pt x="1210818" y="18287"/>
                </a:lnTo>
                <a:close/>
              </a:path>
              <a:path w="3251834" h="513079">
                <a:moveTo>
                  <a:pt x="1229868" y="17525"/>
                </a:moveTo>
                <a:lnTo>
                  <a:pt x="1229868" y="7619"/>
                </a:lnTo>
                <a:lnTo>
                  <a:pt x="1219962" y="8381"/>
                </a:lnTo>
                <a:lnTo>
                  <a:pt x="1220724" y="17525"/>
                </a:lnTo>
                <a:lnTo>
                  <a:pt x="1229868" y="17525"/>
                </a:lnTo>
                <a:close/>
              </a:path>
              <a:path w="3251834" h="513079">
                <a:moveTo>
                  <a:pt x="1248918" y="16763"/>
                </a:moveTo>
                <a:lnTo>
                  <a:pt x="1248918" y="7619"/>
                </a:lnTo>
                <a:lnTo>
                  <a:pt x="1239012" y="7619"/>
                </a:lnTo>
                <a:lnTo>
                  <a:pt x="1239774" y="16763"/>
                </a:lnTo>
                <a:lnTo>
                  <a:pt x="1248918" y="16763"/>
                </a:lnTo>
                <a:close/>
              </a:path>
              <a:path w="3251834" h="513079">
                <a:moveTo>
                  <a:pt x="1267968" y="16001"/>
                </a:moveTo>
                <a:lnTo>
                  <a:pt x="1267968" y="6857"/>
                </a:lnTo>
                <a:lnTo>
                  <a:pt x="1258062" y="6857"/>
                </a:lnTo>
                <a:lnTo>
                  <a:pt x="1258824" y="16763"/>
                </a:lnTo>
                <a:lnTo>
                  <a:pt x="1267968" y="16001"/>
                </a:lnTo>
                <a:close/>
              </a:path>
              <a:path w="3251834" h="513079">
                <a:moveTo>
                  <a:pt x="1287018" y="15239"/>
                </a:moveTo>
                <a:lnTo>
                  <a:pt x="1287018" y="6095"/>
                </a:lnTo>
                <a:lnTo>
                  <a:pt x="1277112" y="6095"/>
                </a:lnTo>
                <a:lnTo>
                  <a:pt x="1277874" y="16001"/>
                </a:lnTo>
                <a:lnTo>
                  <a:pt x="1287018" y="15239"/>
                </a:lnTo>
                <a:close/>
              </a:path>
              <a:path w="3251834" h="513079">
                <a:moveTo>
                  <a:pt x="1306068" y="14477"/>
                </a:moveTo>
                <a:lnTo>
                  <a:pt x="1306068" y="5333"/>
                </a:lnTo>
                <a:lnTo>
                  <a:pt x="1296162" y="5333"/>
                </a:lnTo>
                <a:lnTo>
                  <a:pt x="1296924" y="15239"/>
                </a:lnTo>
                <a:lnTo>
                  <a:pt x="1299210" y="15239"/>
                </a:lnTo>
                <a:lnTo>
                  <a:pt x="1306068" y="14477"/>
                </a:lnTo>
                <a:close/>
              </a:path>
              <a:path w="3251834" h="513079">
                <a:moveTo>
                  <a:pt x="1325118" y="14477"/>
                </a:moveTo>
                <a:lnTo>
                  <a:pt x="1325118" y="4571"/>
                </a:lnTo>
                <a:lnTo>
                  <a:pt x="1315212" y="5333"/>
                </a:lnTo>
                <a:lnTo>
                  <a:pt x="1315974" y="14477"/>
                </a:lnTo>
                <a:lnTo>
                  <a:pt x="1325118" y="14477"/>
                </a:lnTo>
                <a:close/>
              </a:path>
              <a:path w="3251834" h="513079">
                <a:moveTo>
                  <a:pt x="1344168" y="13715"/>
                </a:moveTo>
                <a:lnTo>
                  <a:pt x="1344168" y="4571"/>
                </a:lnTo>
                <a:lnTo>
                  <a:pt x="1334262" y="4571"/>
                </a:lnTo>
                <a:lnTo>
                  <a:pt x="1335024" y="13715"/>
                </a:lnTo>
                <a:lnTo>
                  <a:pt x="1344168" y="13715"/>
                </a:lnTo>
                <a:close/>
              </a:path>
              <a:path w="3251834" h="513079">
                <a:moveTo>
                  <a:pt x="1363218" y="12953"/>
                </a:moveTo>
                <a:lnTo>
                  <a:pt x="1363218" y="3809"/>
                </a:lnTo>
                <a:lnTo>
                  <a:pt x="1353312" y="3809"/>
                </a:lnTo>
                <a:lnTo>
                  <a:pt x="1354074" y="13715"/>
                </a:lnTo>
                <a:lnTo>
                  <a:pt x="1363218" y="12953"/>
                </a:lnTo>
                <a:close/>
              </a:path>
              <a:path w="3251834" h="513079">
                <a:moveTo>
                  <a:pt x="1382268" y="12953"/>
                </a:moveTo>
                <a:lnTo>
                  <a:pt x="1382268" y="3047"/>
                </a:lnTo>
                <a:lnTo>
                  <a:pt x="1372362" y="3047"/>
                </a:lnTo>
                <a:lnTo>
                  <a:pt x="1373124" y="12953"/>
                </a:lnTo>
                <a:lnTo>
                  <a:pt x="1382268" y="12953"/>
                </a:lnTo>
                <a:close/>
              </a:path>
              <a:path w="3251834" h="513079">
                <a:moveTo>
                  <a:pt x="1401318" y="12191"/>
                </a:moveTo>
                <a:lnTo>
                  <a:pt x="1401318" y="3047"/>
                </a:lnTo>
                <a:lnTo>
                  <a:pt x="1391412" y="3047"/>
                </a:lnTo>
                <a:lnTo>
                  <a:pt x="1392174" y="12191"/>
                </a:lnTo>
                <a:lnTo>
                  <a:pt x="1401318" y="12191"/>
                </a:lnTo>
                <a:close/>
              </a:path>
              <a:path w="3251834" h="513079">
                <a:moveTo>
                  <a:pt x="1420368" y="12191"/>
                </a:moveTo>
                <a:lnTo>
                  <a:pt x="1420368" y="2285"/>
                </a:lnTo>
                <a:lnTo>
                  <a:pt x="1410462" y="2285"/>
                </a:lnTo>
                <a:lnTo>
                  <a:pt x="1411224" y="12191"/>
                </a:lnTo>
                <a:lnTo>
                  <a:pt x="1420368" y="12191"/>
                </a:lnTo>
                <a:close/>
              </a:path>
              <a:path w="3251834" h="513079">
                <a:moveTo>
                  <a:pt x="1439418" y="11429"/>
                </a:moveTo>
                <a:lnTo>
                  <a:pt x="1439418" y="2285"/>
                </a:lnTo>
                <a:lnTo>
                  <a:pt x="1429512" y="2285"/>
                </a:lnTo>
                <a:lnTo>
                  <a:pt x="1430274" y="11429"/>
                </a:lnTo>
                <a:lnTo>
                  <a:pt x="1439418" y="11429"/>
                </a:lnTo>
                <a:close/>
              </a:path>
              <a:path w="3251834" h="513079">
                <a:moveTo>
                  <a:pt x="1458468" y="11429"/>
                </a:moveTo>
                <a:lnTo>
                  <a:pt x="1458468" y="1523"/>
                </a:lnTo>
                <a:lnTo>
                  <a:pt x="1448562" y="1523"/>
                </a:lnTo>
                <a:lnTo>
                  <a:pt x="1449324" y="11429"/>
                </a:lnTo>
                <a:lnTo>
                  <a:pt x="1458468" y="11429"/>
                </a:lnTo>
                <a:close/>
              </a:path>
              <a:path w="3251834" h="513079">
                <a:moveTo>
                  <a:pt x="1477518" y="10667"/>
                </a:moveTo>
                <a:lnTo>
                  <a:pt x="1477518" y="1523"/>
                </a:lnTo>
                <a:lnTo>
                  <a:pt x="1468374" y="1523"/>
                </a:lnTo>
                <a:lnTo>
                  <a:pt x="1468374" y="11429"/>
                </a:lnTo>
                <a:lnTo>
                  <a:pt x="1477518" y="10667"/>
                </a:lnTo>
                <a:close/>
              </a:path>
              <a:path w="3251834" h="513079">
                <a:moveTo>
                  <a:pt x="1496567" y="10667"/>
                </a:moveTo>
                <a:lnTo>
                  <a:pt x="1496567" y="1523"/>
                </a:lnTo>
                <a:lnTo>
                  <a:pt x="1487424" y="1523"/>
                </a:lnTo>
                <a:lnTo>
                  <a:pt x="1487424" y="10667"/>
                </a:lnTo>
                <a:lnTo>
                  <a:pt x="1496567" y="10667"/>
                </a:lnTo>
                <a:close/>
              </a:path>
              <a:path w="3251834" h="513079">
                <a:moveTo>
                  <a:pt x="1515617" y="10667"/>
                </a:moveTo>
                <a:lnTo>
                  <a:pt x="1515617" y="761"/>
                </a:lnTo>
                <a:lnTo>
                  <a:pt x="1506474" y="761"/>
                </a:lnTo>
                <a:lnTo>
                  <a:pt x="1506474" y="10667"/>
                </a:lnTo>
                <a:lnTo>
                  <a:pt x="1515617" y="10667"/>
                </a:lnTo>
                <a:close/>
              </a:path>
              <a:path w="3251834" h="513079">
                <a:moveTo>
                  <a:pt x="1534668" y="10667"/>
                </a:moveTo>
                <a:lnTo>
                  <a:pt x="1534668" y="761"/>
                </a:lnTo>
                <a:lnTo>
                  <a:pt x="1524762" y="761"/>
                </a:lnTo>
                <a:lnTo>
                  <a:pt x="1525524" y="10667"/>
                </a:lnTo>
                <a:lnTo>
                  <a:pt x="1534668" y="10667"/>
                </a:lnTo>
                <a:close/>
              </a:path>
              <a:path w="3251834" h="513079">
                <a:moveTo>
                  <a:pt x="1553717" y="9905"/>
                </a:moveTo>
                <a:lnTo>
                  <a:pt x="1553717" y="761"/>
                </a:lnTo>
                <a:lnTo>
                  <a:pt x="1544574" y="761"/>
                </a:lnTo>
                <a:lnTo>
                  <a:pt x="1544574" y="9905"/>
                </a:lnTo>
                <a:lnTo>
                  <a:pt x="1553717" y="9905"/>
                </a:lnTo>
                <a:close/>
              </a:path>
              <a:path w="3251834" h="513079">
                <a:moveTo>
                  <a:pt x="1572767" y="9905"/>
                </a:moveTo>
                <a:lnTo>
                  <a:pt x="1572767" y="761"/>
                </a:lnTo>
                <a:lnTo>
                  <a:pt x="1563624" y="761"/>
                </a:lnTo>
                <a:lnTo>
                  <a:pt x="1563624" y="9905"/>
                </a:lnTo>
                <a:lnTo>
                  <a:pt x="1572767" y="9905"/>
                </a:lnTo>
                <a:close/>
              </a:path>
              <a:path w="3251834" h="513079">
                <a:moveTo>
                  <a:pt x="1591817" y="9905"/>
                </a:moveTo>
                <a:lnTo>
                  <a:pt x="1591817" y="761"/>
                </a:lnTo>
                <a:lnTo>
                  <a:pt x="1582674" y="761"/>
                </a:lnTo>
                <a:lnTo>
                  <a:pt x="1582674" y="9905"/>
                </a:lnTo>
                <a:lnTo>
                  <a:pt x="1591817" y="9905"/>
                </a:lnTo>
                <a:close/>
              </a:path>
              <a:path w="3251834" h="513079">
                <a:moveTo>
                  <a:pt x="1610867" y="9905"/>
                </a:moveTo>
                <a:lnTo>
                  <a:pt x="1610867" y="761"/>
                </a:lnTo>
                <a:lnTo>
                  <a:pt x="1601724" y="761"/>
                </a:lnTo>
                <a:lnTo>
                  <a:pt x="1601724" y="9905"/>
                </a:lnTo>
                <a:lnTo>
                  <a:pt x="1610867" y="9905"/>
                </a:lnTo>
                <a:close/>
              </a:path>
              <a:path w="3251834" h="513079">
                <a:moveTo>
                  <a:pt x="1629917" y="9905"/>
                </a:moveTo>
                <a:lnTo>
                  <a:pt x="1629917" y="0"/>
                </a:lnTo>
                <a:lnTo>
                  <a:pt x="1620774" y="0"/>
                </a:lnTo>
                <a:lnTo>
                  <a:pt x="1620774" y="9905"/>
                </a:lnTo>
                <a:lnTo>
                  <a:pt x="1629917" y="9905"/>
                </a:lnTo>
                <a:close/>
              </a:path>
              <a:path w="3251834" h="513079">
                <a:moveTo>
                  <a:pt x="1648967" y="9905"/>
                </a:moveTo>
                <a:lnTo>
                  <a:pt x="1648967" y="761"/>
                </a:lnTo>
                <a:lnTo>
                  <a:pt x="1639824" y="761"/>
                </a:lnTo>
                <a:lnTo>
                  <a:pt x="1639824" y="9905"/>
                </a:lnTo>
                <a:lnTo>
                  <a:pt x="1648967" y="9905"/>
                </a:lnTo>
                <a:close/>
              </a:path>
              <a:path w="3251834" h="513079">
                <a:moveTo>
                  <a:pt x="1668017" y="9905"/>
                </a:moveTo>
                <a:lnTo>
                  <a:pt x="1668017" y="761"/>
                </a:lnTo>
                <a:lnTo>
                  <a:pt x="1658874" y="761"/>
                </a:lnTo>
                <a:lnTo>
                  <a:pt x="1658874" y="9905"/>
                </a:lnTo>
                <a:lnTo>
                  <a:pt x="1668017" y="9905"/>
                </a:lnTo>
                <a:close/>
              </a:path>
              <a:path w="3251834" h="513079">
                <a:moveTo>
                  <a:pt x="1687067" y="9905"/>
                </a:moveTo>
                <a:lnTo>
                  <a:pt x="1687067" y="761"/>
                </a:lnTo>
                <a:lnTo>
                  <a:pt x="1677924" y="761"/>
                </a:lnTo>
                <a:lnTo>
                  <a:pt x="1677924" y="9905"/>
                </a:lnTo>
                <a:lnTo>
                  <a:pt x="1687067" y="9905"/>
                </a:lnTo>
                <a:close/>
              </a:path>
              <a:path w="3251834" h="513079">
                <a:moveTo>
                  <a:pt x="1706117" y="9905"/>
                </a:moveTo>
                <a:lnTo>
                  <a:pt x="1706117" y="761"/>
                </a:lnTo>
                <a:lnTo>
                  <a:pt x="1696974" y="761"/>
                </a:lnTo>
                <a:lnTo>
                  <a:pt x="1696974" y="9905"/>
                </a:lnTo>
                <a:lnTo>
                  <a:pt x="1706117" y="9905"/>
                </a:lnTo>
                <a:close/>
              </a:path>
              <a:path w="3251834" h="513079">
                <a:moveTo>
                  <a:pt x="1725168" y="10667"/>
                </a:moveTo>
                <a:lnTo>
                  <a:pt x="1725168" y="761"/>
                </a:lnTo>
                <a:lnTo>
                  <a:pt x="1716024" y="761"/>
                </a:lnTo>
                <a:lnTo>
                  <a:pt x="1715262" y="10667"/>
                </a:lnTo>
                <a:lnTo>
                  <a:pt x="1725168" y="10667"/>
                </a:lnTo>
                <a:close/>
              </a:path>
              <a:path w="3251834" h="513079">
                <a:moveTo>
                  <a:pt x="1744218" y="10667"/>
                </a:moveTo>
                <a:lnTo>
                  <a:pt x="1744218" y="761"/>
                </a:lnTo>
                <a:lnTo>
                  <a:pt x="1735074" y="761"/>
                </a:lnTo>
                <a:lnTo>
                  <a:pt x="1734312" y="10667"/>
                </a:lnTo>
                <a:lnTo>
                  <a:pt x="1744218" y="10667"/>
                </a:lnTo>
                <a:close/>
              </a:path>
              <a:path w="3251834" h="513079">
                <a:moveTo>
                  <a:pt x="1763268" y="10667"/>
                </a:moveTo>
                <a:lnTo>
                  <a:pt x="1763268" y="1523"/>
                </a:lnTo>
                <a:lnTo>
                  <a:pt x="1754124" y="1523"/>
                </a:lnTo>
                <a:lnTo>
                  <a:pt x="1753362" y="10667"/>
                </a:lnTo>
                <a:lnTo>
                  <a:pt x="1763268" y="10667"/>
                </a:lnTo>
                <a:close/>
              </a:path>
              <a:path w="3251834" h="513079">
                <a:moveTo>
                  <a:pt x="1782318" y="11429"/>
                </a:moveTo>
                <a:lnTo>
                  <a:pt x="1782318" y="1523"/>
                </a:lnTo>
                <a:lnTo>
                  <a:pt x="1773174" y="1523"/>
                </a:lnTo>
                <a:lnTo>
                  <a:pt x="1772412" y="10667"/>
                </a:lnTo>
                <a:lnTo>
                  <a:pt x="1782318" y="11429"/>
                </a:lnTo>
                <a:close/>
              </a:path>
              <a:path w="3251834" h="513079">
                <a:moveTo>
                  <a:pt x="1801368" y="11429"/>
                </a:moveTo>
                <a:lnTo>
                  <a:pt x="1801368" y="1523"/>
                </a:lnTo>
                <a:lnTo>
                  <a:pt x="1792224" y="1523"/>
                </a:lnTo>
                <a:lnTo>
                  <a:pt x="1791462" y="11429"/>
                </a:lnTo>
                <a:lnTo>
                  <a:pt x="1801368" y="11429"/>
                </a:lnTo>
                <a:close/>
              </a:path>
              <a:path w="3251834" h="513079">
                <a:moveTo>
                  <a:pt x="1820418" y="11429"/>
                </a:moveTo>
                <a:lnTo>
                  <a:pt x="1820418" y="2285"/>
                </a:lnTo>
                <a:lnTo>
                  <a:pt x="1811274" y="2285"/>
                </a:lnTo>
                <a:lnTo>
                  <a:pt x="1810512" y="11429"/>
                </a:lnTo>
                <a:lnTo>
                  <a:pt x="1820418" y="11429"/>
                </a:lnTo>
                <a:close/>
              </a:path>
              <a:path w="3251834" h="513079">
                <a:moveTo>
                  <a:pt x="1839468" y="12191"/>
                </a:moveTo>
                <a:lnTo>
                  <a:pt x="1839468" y="2285"/>
                </a:lnTo>
                <a:lnTo>
                  <a:pt x="1830324" y="2285"/>
                </a:lnTo>
                <a:lnTo>
                  <a:pt x="1829562" y="12191"/>
                </a:lnTo>
                <a:lnTo>
                  <a:pt x="1839468" y="12191"/>
                </a:lnTo>
                <a:close/>
              </a:path>
              <a:path w="3251834" h="513079">
                <a:moveTo>
                  <a:pt x="1858518" y="12191"/>
                </a:moveTo>
                <a:lnTo>
                  <a:pt x="1858518" y="3047"/>
                </a:lnTo>
                <a:lnTo>
                  <a:pt x="1849374" y="3047"/>
                </a:lnTo>
                <a:lnTo>
                  <a:pt x="1848612" y="12191"/>
                </a:lnTo>
                <a:lnTo>
                  <a:pt x="1858518" y="12191"/>
                </a:lnTo>
                <a:close/>
              </a:path>
              <a:path w="3251834" h="513079">
                <a:moveTo>
                  <a:pt x="1877568" y="12953"/>
                </a:moveTo>
                <a:lnTo>
                  <a:pt x="1877568" y="3047"/>
                </a:lnTo>
                <a:lnTo>
                  <a:pt x="1868424" y="3047"/>
                </a:lnTo>
                <a:lnTo>
                  <a:pt x="1867662" y="12953"/>
                </a:lnTo>
                <a:lnTo>
                  <a:pt x="1877568" y="12953"/>
                </a:lnTo>
                <a:close/>
              </a:path>
              <a:path w="3251834" h="513079">
                <a:moveTo>
                  <a:pt x="1896618" y="13715"/>
                </a:moveTo>
                <a:lnTo>
                  <a:pt x="1896618" y="3809"/>
                </a:lnTo>
                <a:lnTo>
                  <a:pt x="1887474" y="3809"/>
                </a:lnTo>
                <a:lnTo>
                  <a:pt x="1886712" y="12953"/>
                </a:lnTo>
                <a:lnTo>
                  <a:pt x="1896618" y="13715"/>
                </a:lnTo>
                <a:close/>
              </a:path>
              <a:path w="3251834" h="513079">
                <a:moveTo>
                  <a:pt x="1915668" y="13715"/>
                </a:moveTo>
                <a:lnTo>
                  <a:pt x="1915668" y="4571"/>
                </a:lnTo>
                <a:lnTo>
                  <a:pt x="1906524" y="3809"/>
                </a:lnTo>
                <a:lnTo>
                  <a:pt x="1905762" y="13715"/>
                </a:lnTo>
                <a:lnTo>
                  <a:pt x="1915668" y="13715"/>
                </a:lnTo>
                <a:close/>
              </a:path>
              <a:path w="3251834" h="513079">
                <a:moveTo>
                  <a:pt x="1934718" y="14477"/>
                </a:moveTo>
                <a:lnTo>
                  <a:pt x="1934718" y="5333"/>
                </a:lnTo>
                <a:lnTo>
                  <a:pt x="1925574" y="4571"/>
                </a:lnTo>
                <a:lnTo>
                  <a:pt x="1924812" y="14477"/>
                </a:lnTo>
                <a:lnTo>
                  <a:pt x="1934718" y="14477"/>
                </a:lnTo>
                <a:close/>
              </a:path>
              <a:path w="3251834" h="513079">
                <a:moveTo>
                  <a:pt x="1953768" y="15239"/>
                </a:moveTo>
                <a:lnTo>
                  <a:pt x="1953768" y="5333"/>
                </a:lnTo>
                <a:lnTo>
                  <a:pt x="1944624" y="5333"/>
                </a:lnTo>
                <a:lnTo>
                  <a:pt x="1943862" y="14477"/>
                </a:lnTo>
                <a:lnTo>
                  <a:pt x="1952244" y="15239"/>
                </a:lnTo>
                <a:lnTo>
                  <a:pt x="1953768" y="15239"/>
                </a:lnTo>
                <a:close/>
              </a:path>
              <a:path w="3251834" h="513079">
                <a:moveTo>
                  <a:pt x="1972818" y="16001"/>
                </a:moveTo>
                <a:lnTo>
                  <a:pt x="1972818" y="6095"/>
                </a:lnTo>
                <a:lnTo>
                  <a:pt x="1963674" y="6095"/>
                </a:lnTo>
                <a:lnTo>
                  <a:pt x="1962912" y="15239"/>
                </a:lnTo>
                <a:lnTo>
                  <a:pt x="1972818" y="16001"/>
                </a:lnTo>
                <a:close/>
              </a:path>
              <a:path w="3251834" h="513079">
                <a:moveTo>
                  <a:pt x="1991868" y="16763"/>
                </a:moveTo>
                <a:lnTo>
                  <a:pt x="1991868" y="6857"/>
                </a:lnTo>
                <a:lnTo>
                  <a:pt x="1982724" y="6857"/>
                </a:lnTo>
                <a:lnTo>
                  <a:pt x="1981962" y="16001"/>
                </a:lnTo>
                <a:lnTo>
                  <a:pt x="1991868" y="16763"/>
                </a:lnTo>
                <a:close/>
              </a:path>
              <a:path w="3251834" h="513079">
                <a:moveTo>
                  <a:pt x="2010918" y="16763"/>
                </a:moveTo>
                <a:lnTo>
                  <a:pt x="2010918" y="7619"/>
                </a:lnTo>
                <a:lnTo>
                  <a:pt x="2001774" y="6857"/>
                </a:lnTo>
                <a:lnTo>
                  <a:pt x="2001012" y="16763"/>
                </a:lnTo>
                <a:lnTo>
                  <a:pt x="2010918" y="16763"/>
                </a:lnTo>
                <a:close/>
              </a:path>
              <a:path w="3251834" h="513079">
                <a:moveTo>
                  <a:pt x="2029968" y="17525"/>
                </a:moveTo>
                <a:lnTo>
                  <a:pt x="2029968" y="8381"/>
                </a:lnTo>
                <a:lnTo>
                  <a:pt x="2020824" y="7619"/>
                </a:lnTo>
                <a:lnTo>
                  <a:pt x="2020062" y="17525"/>
                </a:lnTo>
                <a:lnTo>
                  <a:pt x="2029968" y="17525"/>
                </a:lnTo>
                <a:close/>
              </a:path>
              <a:path w="3251834" h="513079">
                <a:moveTo>
                  <a:pt x="2049018" y="18287"/>
                </a:moveTo>
                <a:lnTo>
                  <a:pt x="2049018" y="9143"/>
                </a:lnTo>
                <a:lnTo>
                  <a:pt x="2039874" y="8381"/>
                </a:lnTo>
                <a:lnTo>
                  <a:pt x="2039112" y="18287"/>
                </a:lnTo>
                <a:lnTo>
                  <a:pt x="2049018" y="18287"/>
                </a:lnTo>
                <a:close/>
              </a:path>
              <a:path w="3251834" h="513079">
                <a:moveTo>
                  <a:pt x="2068068" y="19811"/>
                </a:moveTo>
                <a:lnTo>
                  <a:pt x="2068068" y="9905"/>
                </a:lnTo>
                <a:lnTo>
                  <a:pt x="2058924" y="9143"/>
                </a:lnTo>
                <a:lnTo>
                  <a:pt x="2058162" y="19049"/>
                </a:lnTo>
                <a:lnTo>
                  <a:pt x="2068068" y="19811"/>
                </a:lnTo>
                <a:close/>
              </a:path>
              <a:path w="3251834" h="513079">
                <a:moveTo>
                  <a:pt x="2087118" y="20573"/>
                </a:moveTo>
                <a:lnTo>
                  <a:pt x="2087118" y="10667"/>
                </a:lnTo>
                <a:lnTo>
                  <a:pt x="2077974" y="10667"/>
                </a:lnTo>
                <a:lnTo>
                  <a:pt x="2077212" y="19811"/>
                </a:lnTo>
                <a:lnTo>
                  <a:pt x="2087118" y="20573"/>
                </a:lnTo>
                <a:close/>
              </a:path>
              <a:path w="3251834" h="513079">
                <a:moveTo>
                  <a:pt x="2106168" y="21335"/>
                </a:moveTo>
                <a:lnTo>
                  <a:pt x="2106168" y="11429"/>
                </a:lnTo>
                <a:lnTo>
                  <a:pt x="2097024" y="11429"/>
                </a:lnTo>
                <a:lnTo>
                  <a:pt x="2096262" y="20573"/>
                </a:lnTo>
                <a:lnTo>
                  <a:pt x="2106168" y="21335"/>
                </a:lnTo>
                <a:close/>
              </a:path>
              <a:path w="3251834" h="513079">
                <a:moveTo>
                  <a:pt x="2125218" y="12953"/>
                </a:moveTo>
                <a:lnTo>
                  <a:pt x="2116074" y="12191"/>
                </a:lnTo>
                <a:lnTo>
                  <a:pt x="2115312" y="21335"/>
                </a:lnTo>
                <a:lnTo>
                  <a:pt x="2124456" y="22097"/>
                </a:lnTo>
                <a:lnTo>
                  <a:pt x="2125218" y="12953"/>
                </a:lnTo>
                <a:close/>
              </a:path>
              <a:path w="3251834" h="513079">
                <a:moveTo>
                  <a:pt x="2144268" y="13715"/>
                </a:moveTo>
                <a:lnTo>
                  <a:pt x="2135124" y="12953"/>
                </a:lnTo>
                <a:lnTo>
                  <a:pt x="2134362" y="22859"/>
                </a:lnTo>
                <a:lnTo>
                  <a:pt x="2143506" y="22859"/>
                </a:lnTo>
                <a:lnTo>
                  <a:pt x="2144268" y="13715"/>
                </a:lnTo>
                <a:close/>
              </a:path>
              <a:path w="3251834" h="513079">
                <a:moveTo>
                  <a:pt x="2163318" y="14477"/>
                </a:moveTo>
                <a:lnTo>
                  <a:pt x="2154174" y="14477"/>
                </a:lnTo>
                <a:lnTo>
                  <a:pt x="2153412" y="23621"/>
                </a:lnTo>
                <a:lnTo>
                  <a:pt x="2162556" y="24383"/>
                </a:lnTo>
                <a:lnTo>
                  <a:pt x="2163318" y="14477"/>
                </a:lnTo>
                <a:close/>
              </a:path>
              <a:path w="3251834" h="513079">
                <a:moveTo>
                  <a:pt x="2182368" y="15239"/>
                </a:moveTo>
                <a:lnTo>
                  <a:pt x="2173224" y="15239"/>
                </a:lnTo>
                <a:lnTo>
                  <a:pt x="2172462" y="24383"/>
                </a:lnTo>
                <a:lnTo>
                  <a:pt x="2181606" y="25145"/>
                </a:lnTo>
                <a:lnTo>
                  <a:pt x="2182368" y="15239"/>
                </a:lnTo>
                <a:close/>
              </a:path>
              <a:path w="3251834" h="513079">
                <a:moveTo>
                  <a:pt x="2201418" y="16763"/>
                </a:moveTo>
                <a:lnTo>
                  <a:pt x="2192274" y="16001"/>
                </a:lnTo>
                <a:lnTo>
                  <a:pt x="2191512" y="25907"/>
                </a:lnTo>
                <a:lnTo>
                  <a:pt x="2200656" y="25907"/>
                </a:lnTo>
                <a:lnTo>
                  <a:pt x="2201418" y="16763"/>
                </a:lnTo>
                <a:close/>
              </a:path>
              <a:path w="3251834" h="513079">
                <a:moveTo>
                  <a:pt x="2220468" y="18287"/>
                </a:moveTo>
                <a:lnTo>
                  <a:pt x="2211324" y="17525"/>
                </a:lnTo>
                <a:lnTo>
                  <a:pt x="2210562" y="26669"/>
                </a:lnTo>
                <a:lnTo>
                  <a:pt x="2219706" y="27431"/>
                </a:lnTo>
                <a:lnTo>
                  <a:pt x="2220468" y="18287"/>
                </a:lnTo>
                <a:close/>
              </a:path>
              <a:path w="3251834" h="513079">
                <a:moveTo>
                  <a:pt x="2239518" y="19049"/>
                </a:moveTo>
                <a:lnTo>
                  <a:pt x="2229612" y="18287"/>
                </a:lnTo>
                <a:lnTo>
                  <a:pt x="2229612" y="28193"/>
                </a:lnTo>
                <a:lnTo>
                  <a:pt x="2238756" y="28955"/>
                </a:lnTo>
                <a:lnTo>
                  <a:pt x="2239518" y="19049"/>
                </a:lnTo>
                <a:close/>
              </a:path>
              <a:path w="3251834" h="513079">
                <a:moveTo>
                  <a:pt x="2258568" y="20573"/>
                </a:moveTo>
                <a:lnTo>
                  <a:pt x="2257044" y="19811"/>
                </a:lnTo>
                <a:lnTo>
                  <a:pt x="2248662" y="19811"/>
                </a:lnTo>
                <a:lnTo>
                  <a:pt x="2248662" y="28955"/>
                </a:lnTo>
                <a:lnTo>
                  <a:pt x="2256282" y="29717"/>
                </a:lnTo>
                <a:lnTo>
                  <a:pt x="2257806" y="29717"/>
                </a:lnTo>
                <a:lnTo>
                  <a:pt x="2258568" y="20573"/>
                </a:lnTo>
                <a:close/>
              </a:path>
              <a:path w="3251834" h="513079">
                <a:moveTo>
                  <a:pt x="2277618" y="21335"/>
                </a:moveTo>
                <a:lnTo>
                  <a:pt x="2267712" y="20573"/>
                </a:lnTo>
                <a:lnTo>
                  <a:pt x="2267712" y="30479"/>
                </a:lnTo>
                <a:lnTo>
                  <a:pt x="2276856" y="31241"/>
                </a:lnTo>
                <a:lnTo>
                  <a:pt x="2277618" y="21335"/>
                </a:lnTo>
                <a:close/>
              </a:path>
              <a:path w="3251834" h="513079">
                <a:moveTo>
                  <a:pt x="2296668" y="22859"/>
                </a:moveTo>
                <a:lnTo>
                  <a:pt x="2286762" y="22097"/>
                </a:lnTo>
                <a:lnTo>
                  <a:pt x="2286000" y="32003"/>
                </a:lnTo>
                <a:lnTo>
                  <a:pt x="2295906" y="32765"/>
                </a:lnTo>
                <a:lnTo>
                  <a:pt x="2296668" y="22859"/>
                </a:lnTo>
                <a:close/>
              </a:path>
              <a:path w="3251834" h="513079">
                <a:moveTo>
                  <a:pt x="2315718" y="24383"/>
                </a:moveTo>
                <a:lnTo>
                  <a:pt x="2305812" y="23621"/>
                </a:lnTo>
                <a:lnTo>
                  <a:pt x="2305050" y="32765"/>
                </a:lnTo>
                <a:lnTo>
                  <a:pt x="2314956" y="33527"/>
                </a:lnTo>
                <a:lnTo>
                  <a:pt x="2315718" y="24383"/>
                </a:lnTo>
                <a:close/>
              </a:path>
              <a:path w="3251834" h="513079">
                <a:moveTo>
                  <a:pt x="2334768" y="25907"/>
                </a:moveTo>
                <a:lnTo>
                  <a:pt x="2328672" y="25145"/>
                </a:lnTo>
                <a:lnTo>
                  <a:pt x="2324862" y="25145"/>
                </a:lnTo>
                <a:lnTo>
                  <a:pt x="2324100" y="34289"/>
                </a:lnTo>
                <a:lnTo>
                  <a:pt x="2327910" y="35051"/>
                </a:lnTo>
                <a:lnTo>
                  <a:pt x="2334006" y="35051"/>
                </a:lnTo>
                <a:lnTo>
                  <a:pt x="2334768" y="25907"/>
                </a:lnTo>
                <a:close/>
              </a:path>
              <a:path w="3251834" h="513079">
                <a:moveTo>
                  <a:pt x="2353818" y="27431"/>
                </a:moveTo>
                <a:lnTo>
                  <a:pt x="2343912" y="26669"/>
                </a:lnTo>
                <a:lnTo>
                  <a:pt x="2343150" y="35813"/>
                </a:lnTo>
                <a:lnTo>
                  <a:pt x="2353056" y="36575"/>
                </a:lnTo>
                <a:lnTo>
                  <a:pt x="2353818" y="27431"/>
                </a:lnTo>
                <a:close/>
              </a:path>
              <a:path w="3251834" h="513079">
                <a:moveTo>
                  <a:pt x="2372868" y="28955"/>
                </a:moveTo>
                <a:lnTo>
                  <a:pt x="2362962" y="28193"/>
                </a:lnTo>
                <a:lnTo>
                  <a:pt x="2362200" y="37337"/>
                </a:lnTo>
                <a:lnTo>
                  <a:pt x="2372106" y="38099"/>
                </a:lnTo>
                <a:lnTo>
                  <a:pt x="2372868" y="28955"/>
                </a:lnTo>
                <a:close/>
              </a:path>
              <a:path w="3251834" h="513079">
                <a:moveTo>
                  <a:pt x="2391918" y="30479"/>
                </a:moveTo>
                <a:lnTo>
                  <a:pt x="2382012" y="29717"/>
                </a:lnTo>
                <a:lnTo>
                  <a:pt x="2381250" y="38861"/>
                </a:lnTo>
                <a:lnTo>
                  <a:pt x="2391156" y="39623"/>
                </a:lnTo>
                <a:lnTo>
                  <a:pt x="2391918" y="30479"/>
                </a:lnTo>
                <a:close/>
              </a:path>
              <a:path w="3251834" h="513079">
                <a:moveTo>
                  <a:pt x="2410206" y="32003"/>
                </a:moveTo>
                <a:lnTo>
                  <a:pt x="2401062" y="31241"/>
                </a:lnTo>
                <a:lnTo>
                  <a:pt x="2400300" y="40385"/>
                </a:lnTo>
                <a:lnTo>
                  <a:pt x="2409444" y="41147"/>
                </a:lnTo>
                <a:lnTo>
                  <a:pt x="2410206" y="32003"/>
                </a:lnTo>
                <a:close/>
              </a:path>
              <a:path w="3251834" h="513079">
                <a:moveTo>
                  <a:pt x="2429256" y="33527"/>
                </a:moveTo>
                <a:lnTo>
                  <a:pt x="2420112" y="32765"/>
                </a:lnTo>
                <a:lnTo>
                  <a:pt x="2419350" y="41909"/>
                </a:lnTo>
                <a:lnTo>
                  <a:pt x="2428494" y="42671"/>
                </a:lnTo>
                <a:lnTo>
                  <a:pt x="2429256" y="33527"/>
                </a:lnTo>
                <a:close/>
              </a:path>
              <a:path w="3251834" h="513079">
                <a:moveTo>
                  <a:pt x="2448306" y="35051"/>
                </a:moveTo>
                <a:lnTo>
                  <a:pt x="2439162" y="34289"/>
                </a:lnTo>
                <a:lnTo>
                  <a:pt x="2438400" y="44195"/>
                </a:lnTo>
                <a:lnTo>
                  <a:pt x="2447544" y="44957"/>
                </a:lnTo>
                <a:lnTo>
                  <a:pt x="2448306" y="35051"/>
                </a:lnTo>
                <a:close/>
              </a:path>
              <a:path w="3251834" h="513079">
                <a:moveTo>
                  <a:pt x="2467356" y="36575"/>
                </a:moveTo>
                <a:lnTo>
                  <a:pt x="2465832" y="36506"/>
                </a:lnTo>
                <a:lnTo>
                  <a:pt x="2458212" y="35813"/>
                </a:lnTo>
                <a:lnTo>
                  <a:pt x="2457450" y="45719"/>
                </a:lnTo>
                <a:lnTo>
                  <a:pt x="2465832" y="46481"/>
                </a:lnTo>
                <a:lnTo>
                  <a:pt x="2466594" y="46481"/>
                </a:lnTo>
                <a:lnTo>
                  <a:pt x="2467356" y="36575"/>
                </a:lnTo>
                <a:close/>
              </a:path>
              <a:path w="3251834" h="513079">
                <a:moveTo>
                  <a:pt x="2486406" y="38861"/>
                </a:moveTo>
                <a:lnTo>
                  <a:pt x="2477262" y="38099"/>
                </a:lnTo>
                <a:lnTo>
                  <a:pt x="2475738" y="47243"/>
                </a:lnTo>
                <a:lnTo>
                  <a:pt x="2485644" y="48005"/>
                </a:lnTo>
                <a:lnTo>
                  <a:pt x="2486406" y="38861"/>
                </a:lnTo>
                <a:close/>
              </a:path>
              <a:path w="3251834" h="513079">
                <a:moveTo>
                  <a:pt x="2505456" y="40385"/>
                </a:moveTo>
                <a:lnTo>
                  <a:pt x="2496312" y="39623"/>
                </a:lnTo>
                <a:lnTo>
                  <a:pt x="2494788" y="49529"/>
                </a:lnTo>
                <a:lnTo>
                  <a:pt x="2504694" y="50291"/>
                </a:lnTo>
                <a:lnTo>
                  <a:pt x="2505456" y="40385"/>
                </a:lnTo>
                <a:close/>
              </a:path>
              <a:path w="3251834" h="513079">
                <a:moveTo>
                  <a:pt x="2524506" y="42671"/>
                </a:moveTo>
                <a:lnTo>
                  <a:pt x="2514600" y="41909"/>
                </a:lnTo>
                <a:lnTo>
                  <a:pt x="2513838" y="51053"/>
                </a:lnTo>
                <a:lnTo>
                  <a:pt x="2523744" y="51815"/>
                </a:lnTo>
                <a:lnTo>
                  <a:pt x="2524506" y="42671"/>
                </a:lnTo>
                <a:close/>
              </a:path>
              <a:path w="3251834" h="513079">
                <a:moveTo>
                  <a:pt x="2543556" y="44195"/>
                </a:moveTo>
                <a:lnTo>
                  <a:pt x="2533650" y="43433"/>
                </a:lnTo>
                <a:lnTo>
                  <a:pt x="2532888" y="53339"/>
                </a:lnTo>
                <a:lnTo>
                  <a:pt x="2542032" y="54101"/>
                </a:lnTo>
                <a:lnTo>
                  <a:pt x="2543556" y="44195"/>
                </a:lnTo>
                <a:close/>
              </a:path>
              <a:path w="3251834" h="513079">
                <a:moveTo>
                  <a:pt x="2562606" y="46481"/>
                </a:moveTo>
                <a:lnTo>
                  <a:pt x="2552700" y="45719"/>
                </a:lnTo>
                <a:lnTo>
                  <a:pt x="2551938" y="54863"/>
                </a:lnTo>
                <a:lnTo>
                  <a:pt x="2561082" y="56387"/>
                </a:lnTo>
                <a:lnTo>
                  <a:pt x="2562606" y="46481"/>
                </a:lnTo>
                <a:close/>
              </a:path>
              <a:path w="3251834" h="513079">
                <a:moveTo>
                  <a:pt x="2581656" y="48767"/>
                </a:moveTo>
                <a:lnTo>
                  <a:pt x="2571750" y="48005"/>
                </a:lnTo>
                <a:lnTo>
                  <a:pt x="2570988" y="57149"/>
                </a:lnTo>
                <a:lnTo>
                  <a:pt x="2580132" y="57911"/>
                </a:lnTo>
                <a:lnTo>
                  <a:pt x="2581656" y="48767"/>
                </a:lnTo>
                <a:close/>
              </a:path>
              <a:path w="3251834" h="513079">
                <a:moveTo>
                  <a:pt x="2599944" y="51053"/>
                </a:moveTo>
                <a:lnTo>
                  <a:pt x="2596134" y="50291"/>
                </a:lnTo>
                <a:lnTo>
                  <a:pt x="2590800" y="49529"/>
                </a:lnTo>
                <a:lnTo>
                  <a:pt x="2590038" y="59435"/>
                </a:lnTo>
                <a:lnTo>
                  <a:pt x="2594610" y="60197"/>
                </a:lnTo>
                <a:lnTo>
                  <a:pt x="2599182" y="60197"/>
                </a:lnTo>
                <a:lnTo>
                  <a:pt x="2599944" y="51053"/>
                </a:lnTo>
                <a:close/>
              </a:path>
              <a:path w="3251834" h="513079">
                <a:moveTo>
                  <a:pt x="2618994" y="53339"/>
                </a:moveTo>
                <a:lnTo>
                  <a:pt x="2609850" y="51815"/>
                </a:lnTo>
                <a:lnTo>
                  <a:pt x="2608326" y="61721"/>
                </a:lnTo>
                <a:lnTo>
                  <a:pt x="2618232" y="62483"/>
                </a:lnTo>
                <a:lnTo>
                  <a:pt x="2618994" y="53339"/>
                </a:lnTo>
                <a:close/>
              </a:path>
              <a:path w="3251834" h="513079">
                <a:moveTo>
                  <a:pt x="2638044" y="55625"/>
                </a:moveTo>
                <a:lnTo>
                  <a:pt x="2628900" y="54101"/>
                </a:lnTo>
                <a:lnTo>
                  <a:pt x="2627376" y="64007"/>
                </a:lnTo>
                <a:lnTo>
                  <a:pt x="2637282" y="64769"/>
                </a:lnTo>
                <a:lnTo>
                  <a:pt x="2638044" y="55625"/>
                </a:lnTo>
                <a:close/>
              </a:path>
              <a:path w="3251834" h="513079">
                <a:moveTo>
                  <a:pt x="2657094" y="57911"/>
                </a:moveTo>
                <a:lnTo>
                  <a:pt x="2647188" y="56387"/>
                </a:lnTo>
                <a:lnTo>
                  <a:pt x="2646426" y="66293"/>
                </a:lnTo>
                <a:lnTo>
                  <a:pt x="2655570" y="67055"/>
                </a:lnTo>
                <a:lnTo>
                  <a:pt x="2657094" y="57911"/>
                </a:lnTo>
                <a:close/>
              </a:path>
              <a:path w="3251834" h="513079">
                <a:moveTo>
                  <a:pt x="2676144" y="60197"/>
                </a:moveTo>
                <a:lnTo>
                  <a:pt x="2666238" y="59435"/>
                </a:lnTo>
                <a:lnTo>
                  <a:pt x="2665476" y="68579"/>
                </a:lnTo>
                <a:lnTo>
                  <a:pt x="2674620" y="70103"/>
                </a:lnTo>
                <a:lnTo>
                  <a:pt x="2676144" y="60197"/>
                </a:lnTo>
                <a:close/>
              </a:path>
              <a:path w="3251834" h="513079">
                <a:moveTo>
                  <a:pt x="2694432" y="63245"/>
                </a:moveTo>
                <a:lnTo>
                  <a:pt x="2685288" y="61721"/>
                </a:lnTo>
                <a:lnTo>
                  <a:pt x="2683764" y="70865"/>
                </a:lnTo>
                <a:lnTo>
                  <a:pt x="2693670" y="72389"/>
                </a:lnTo>
                <a:lnTo>
                  <a:pt x="2694432" y="63245"/>
                </a:lnTo>
                <a:close/>
              </a:path>
              <a:path w="3251834" h="513079">
                <a:moveTo>
                  <a:pt x="2713482" y="65531"/>
                </a:moveTo>
                <a:lnTo>
                  <a:pt x="2704338" y="64007"/>
                </a:lnTo>
                <a:lnTo>
                  <a:pt x="2702814" y="73913"/>
                </a:lnTo>
                <a:lnTo>
                  <a:pt x="2712720" y="74675"/>
                </a:lnTo>
                <a:lnTo>
                  <a:pt x="2713482" y="65531"/>
                </a:lnTo>
                <a:close/>
              </a:path>
              <a:path w="3251834" h="513079">
                <a:moveTo>
                  <a:pt x="2732532" y="68579"/>
                </a:moveTo>
                <a:lnTo>
                  <a:pt x="2723388" y="67055"/>
                </a:lnTo>
                <a:lnTo>
                  <a:pt x="2721864" y="76199"/>
                </a:lnTo>
                <a:lnTo>
                  <a:pt x="2731008" y="77723"/>
                </a:lnTo>
                <a:lnTo>
                  <a:pt x="2732532" y="68579"/>
                </a:lnTo>
                <a:close/>
              </a:path>
              <a:path w="3251834" h="513079">
                <a:moveTo>
                  <a:pt x="2751582" y="70865"/>
                </a:moveTo>
                <a:lnTo>
                  <a:pt x="2741676" y="69341"/>
                </a:lnTo>
                <a:lnTo>
                  <a:pt x="2740914" y="79247"/>
                </a:lnTo>
                <a:lnTo>
                  <a:pt x="2750058" y="80771"/>
                </a:lnTo>
                <a:lnTo>
                  <a:pt x="2751582" y="70865"/>
                </a:lnTo>
                <a:close/>
              </a:path>
              <a:path w="3251834" h="513079">
                <a:moveTo>
                  <a:pt x="2770632" y="73913"/>
                </a:moveTo>
                <a:lnTo>
                  <a:pt x="2760726" y="72389"/>
                </a:lnTo>
                <a:lnTo>
                  <a:pt x="2759202" y="81533"/>
                </a:lnTo>
                <a:lnTo>
                  <a:pt x="2769108" y="83057"/>
                </a:lnTo>
                <a:lnTo>
                  <a:pt x="2770632" y="73913"/>
                </a:lnTo>
                <a:close/>
              </a:path>
              <a:path w="3251834" h="513079">
                <a:moveTo>
                  <a:pt x="2788920" y="76961"/>
                </a:moveTo>
                <a:lnTo>
                  <a:pt x="2779776" y="75437"/>
                </a:lnTo>
                <a:lnTo>
                  <a:pt x="2778252" y="84581"/>
                </a:lnTo>
                <a:lnTo>
                  <a:pt x="2787396" y="86105"/>
                </a:lnTo>
                <a:lnTo>
                  <a:pt x="2788920" y="76961"/>
                </a:lnTo>
                <a:close/>
              </a:path>
              <a:path w="3251834" h="513079">
                <a:moveTo>
                  <a:pt x="2807970" y="80009"/>
                </a:moveTo>
                <a:lnTo>
                  <a:pt x="2798826" y="78485"/>
                </a:lnTo>
                <a:lnTo>
                  <a:pt x="2797302" y="87629"/>
                </a:lnTo>
                <a:lnTo>
                  <a:pt x="2806446" y="89153"/>
                </a:lnTo>
                <a:lnTo>
                  <a:pt x="2807970" y="80009"/>
                </a:lnTo>
                <a:close/>
              </a:path>
              <a:path w="3251834" h="513079">
                <a:moveTo>
                  <a:pt x="2827020" y="83057"/>
                </a:moveTo>
                <a:lnTo>
                  <a:pt x="2825496" y="82930"/>
                </a:lnTo>
                <a:lnTo>
                  <a:pt x="2817114" y="81533"/>
                </a:lnTo>
                <a:lnTo>
                  <a:pt x="2815590" y="90677"/>
                </a:lnTo>
                <a:lnTo>
                  <a:pt x="2824734" y="92201"/>
                </a:lnTo>
                <a:lnTo>
                  <a:pt x="2825496" y="92201"/>
                </a:lnTo>
                <a:lnTo>
                  <a:pt x="2827020" y="83057"/>
                </a:lnTo>
                <a:close/>
              </a:path>
              <a:path w="3251834" h="513079">
                <a:moveTo>
                  <a:pt x="2845308" y="86105"/>
                </a:moveTo>
                <a:lnTo>
                  <a:pt x="2836164" y="84581"/>
                </a:lnTo>
                <a:lnTo>
                  <a:pt x="2834640" y="93725"/>
                </a:lnTo>
                <a:lnTo>
                  <a:pt x="2843784" y="96011"/>
                </a:lnTo>
                <a:lnTo>
                  <a:pt x="2845308" y="86105"/>
                </a:lnTo>
                <a:close/>
              </a:path>
              <a:path w="3251834" h="513079">
                <a:moveTo>
                  <a:pt x="2864358" y="89915"/>
                </a:moveTo>
                <a:lnTo>
                  <a:pt x="2855214" y="88391"/>
                </a:lnTo>
                <a:lnTo>
                  <a:pt x="2852928" y="97535"/>
                </a:lnTo>
                <a:lnTo>
                  <a:pt x="2862834" y="99059"/>
                </a:lnTo>
                <a:lnTo>
                  <a:pt x="2864358" y="89915"/>
                </a:lnTo>
                <a:close/>
              </a:path>
              <a:path w="3251834" h="513079">
                <a:moveTo>
                  <a:pt x="2883408" y="92963"/>
                </a:moveTo>
                <a:lnTo>
                  <a:pt x="2877312" y="92201"/>
                </a:lnTo>
                <a:lnTo>
                  <a:pt x="2873502" y="91439"/>
                </a:lnTo>
                <a:lnTo>
                  <a:pt x="2871978" y="100583"/>
                </a:lnTo>
                <a:lnTo>
                  <a:pt x="2875788" y="101345"/>
                </a:lnTo>
                <a:lnTo>
                  <a:pt x="2881122" y="102869"/>
                </a:lnTo>
                <a:lnTo>
                  <a:pt x="2883408" y="92963"/>
                </a:lnTo>
                <a:close/>
              </a:path>
              <a:path w="3251834" h="513079">
                <a:moveTo>
                  <a:pt x="2901696" y="96773"/>
                </a:moveTo>
                <a:lnTo>
                  <a:pt x="2892552" y="95249"/>
                </a:lnTo>
                <a:lnTo>
                  <a:pt x="2891028" y="104393"/>
                </a:lnTo>
                <a:lnTo>
                  <a:pt x="2900172" y="105917"/>
                </a:lnTo>
                <a:lnTo>
                  <a:pt x="2901696" y="96773"/>
                </a:lnTo>
                <a:close/>
              </a:path>
              <a:path w="3251834" h="513079">
                <a:moveTo>
                  <a:pt x="2920746" y="100583"/>
                </a:moveTo>
                <a:lnTo>
                  <a:pt x="2910840" y="99059"/>
                </a:lnTo>
                <a:lnTo>
                  <a:pt x="2909316" y="108203"/>
                </a:lnTo>
                <a:lnTo>
                  <a:pt x="2918460" y="109727"/>
                </a:lnTo>
                <a:lnTo>
                  <a:pt x="2920746" y="100583"/>
                </a:lnTo>
                <a:close/>
              </a:path>
              <a:path w="3251834" h="513079">
                <a:moveTo>
                  <a:pt x="2939034" y="104393"/>
                </a:moveTo>
                <a:lnTo>
                  <a:pt x="2929890" y="102869"/>
                </a:lnTo>
                <a:lnTo>
                  <a:pt x="2927604" y="112013"/>
                </a:lnTo>
                <a:lnTo>
                  <a:pt x="2937510" y="113537"/>
                </a:lnTo>
                <a:lnTo>
                  <a:pt x="2939034" y="104393"/>
                </a:lnTo>
                <a:close/>
              </a:path>
              <a:path w="3251834" h="513079">
                <a:moveTo>
                  <a:pt x="2958084" y="108965"/>
                </a:moveTo>
                <a:lnTo>
                  <a:pt x="2948940" y="106679"/>
                </a:lnTo>
                <a:lnTo>
                  <a:pt x="2946654" y="115823"/>
                </a:lnTo>
                <a:lnTo>
                  <a:pt x="2955798" y="118109"/>
                </a:lnTo>
                <a:lnTo>
                  <a:pt x="2958084" y="108965"/>
                </a:lnTo>
                <a:close/>
              </a:path>
              <a:path w="3251834" h="513079">
                <a:moveTo>
                  <a:pt x="2976372" y="112775"/>
                </a:moveTo>
                <a:lnTo>
                  <a:pt x="2967228" y="110489"/>
                </a:lnTo>
                <a:lnTo>
                  <a:pt x="2964942" y="119633"/>
                </a:lnTo>
                <a:lnTo>
                  <a:pt x="2968752" y="120395"/>
                </a:lnTo>
                <a:lnTo>
                  <a:pt x="2974086" y="121919"/>
                </a:lnTo>
                <a:lnTo>
                  <a:pt x="2976372" y="112775"/>
                </a:lnTo>
                <a:close/>
              </a:path>
              <a:path w="3251834" h="513079">
                <a:moveTo>
                  <a:pt x="2995422" y="117347"/>
                </a:moveTo>
                <a:lnTo>
                  <a:pt x="2992374" y="116585"/>
                </a:lnTo>
                <a:lnTo>
                  <a:pt x="2985516" y="115061"/>
                </a:lnTo>
                <a:lnTo>
                  <a:pt x="2983992" y="124205"/>
                </a:lnTo>
                <a:lnTo>
                  <a:pt x="2993136" y="126491"/>
                </a:lnTo>
                <a:lnTo>
                  <a:pt x="2995422" y="117347"/>
                </a:lnTo>
                <a:close/>
              </a:path>
              <a:path w="3251834" h="513079">
                <a:moveTo>
                  <a:pt x="3013710" y="121919"/>
                </a:moveTo>
                <a:lnTo>
                  <a:pt x="3012948" y="121919"/>
                </a:lnTo>
                <a:lnTo>
                  <a:pt x="3004566" y="119633"/>
                </a:lnTo>
                <a:lnTo>
                  <a:pt x="3002280" y="128777"/>
                </a:lnTo>
                <a:lnTo>
                  <a:pt x="3010662" y="131063"/>
                </a:lnTo>
                <a:lnTo>
                  <a:pt x="3011424" y="131063"/>
                </a:lnTo>
                <a:lnTo>
                  <a:pt x="3013710" y="121919"/>
                </a:lnTo>
                <a:close/>
              </a:path>
              <a:path w="3251834" h="513079">
                <a:moveTo>
                  <a:pt x="3031998" y="126491"/>
                </a:moveTo>
                <a:lnTo>
                  <a:pt x="3022854" y="124205"/>
                </a:lnTo>
                <a:lnTo>
                  <a:pt x="3020568" y="133349"/>
                </a:lnTo>
                <a:lnTo>
                  <a:pt x="3029712" y="135635"/>
                </a:lnTo>
                <a:lnTo>
                  <a:pt x="3031998" y="126491"/>
                </a:lnTo>
                <a:close/>
              </a:path>
              <a:path w="3251834" h="513079">
                <a:moveTo>
                  <a:pt x="3050286" y="131825"/>
                </a:moveTo>
                <a:lnTo>
                  <a:pt x="3041142" y="129539"/>
                </a:lnTo>
                <a:lnTo>
                  <a:pt x="3038856" y="138683"/>
                </a:lnTo>
                <a:lnTo>
                  <a:pt x="3048000" y="140969"/>
                </a:lnTo>
                <a:lnTo>
                  <a:pt x="3050286" y="131825"/>
                </a:lnTo>
                <a:close/>
              </a:path>
              <a:path w="3251834" h="513079">
                <a:moveTo>
                  <a:pt x="3068574" y="137159"/>
                </a:moveTo>
                <a:lnTo>
                  <a:pt x="3059430" y="134111"/>
                </a:lnTo>
                <a:lnTo>
                  <a:pt x="3057144" y="143255"/>
                </a:lnTo>
                <a:lnTo>
                  <a:pt x="3066288" y="146303"/>
                </a:lnTo>
                <a:lnTo>
                  <a:pt x="3068574" y="137159"/>
                </a:lnTo>
                <a:close/>
              </a:path>
              <a:path w="3251834" h="513079">
                <a:moveTo>
                  <a:pt x="3086862" y="142493"/>
                </a:moveTo>
                <a:lnTo>
                  <a:pt x="3077718" y="140207"/>
                </a:lnTo>
                <a:lnTo>
                  <a:pt x="3075432" y="149351"/>
                </a:lnTo>
                <a:lnTo>
                  <a:pt x="3084576" y="151637"/>
                </a:lnTo>
                <a:lnTo>
                  <a:pt x="3086862" y="142493"/>
                </a:lnTo>
                <a:close/>
              </a:path>
              <a:path w="3251834" h="513079">
                <a:moveTo>
                  <a:pt x="3105150" y="148589"/>
                </a:moveTo>
                <a:lnTo>
                  <a:pt x="3096006" y="145541"/>
                </a:lnTo>
                <a:lnTo>
                  <a:pt x="3092958" y="154685"/>
                </a:lnTo>
                <a:lnTo>
                  <a:pt x="3102102" y="157733"/>
                </a:lnTo>
                <a:lnTo>
                  <a:pt x="3105150" y="148589"/>
                </a:lnTo>
                <a:close/>
              </a:path>
              <a:path w="3251834" h="513079">
                <a:moveTo>
                  <a:pt x="3123438" y="155447"/>
                </a:moveTo>
                <a:lnTo>
                  <a:pt x="3120390" y="154685"/>
                </a:lnTo>
                <a:lnTo>
                  <a:pt x="3114294" y="152399"/>
                </a:lnTo>
                <a:lnTo>
                  <a:pt x="3111246" y="160781"/>
                </a:lnTo>
                <a:lnTo>
                  <a:pt x="3117342" y="163067"/>
                </a:lnTo>
                <a:lnTo>
                  <a:pt x="3120390" y="164591"/>
                </a:lnTo>
                <a:lnTo>
                  <a:pt x="3123438" y="155447"/>
                </a:lnTo>
                <a:close/>
              </a:path>
              <a:path w="3251834" h="513079">
                <a:moveTo>
                  <a:pt x="3140964" y="162305"/>
                </a:moveTo>
                <a:lnTo>
                  <a:pt x="3135630" y="160019"/>
                </a:lnTo>
                <a:lnTo>
                  <a:pt x="3132582" y="158495"/>
                </a:lnTo>
                <a:lnTo>
                  <a:pt x="3128772" y="167639"/>
                </a:lnTo>
                <a:lnTo>
                  <a:pt x="3132582" y="169163"/>
                </a:lnTo>
                <a:lnTo>
                  <a:pt x="3137916" y="171449"/>
                </a:lnTo>
                <a:lnTo>
                  <a:pt x="3140964" y="162305"/>
                </a:lnTo>
                <a:close/>
              </a:path>
              <a:path w="3251834" h="513079">
                <a:moveTo>
                  <a:pt x="3159252" y="169925"/>
                </a:moveTo>
                <a:lnTo>
                  <a:pt x="3150108" y="166115"/>
                </a:lnTo>
                <a:lnTo>
                  <a:pt x="3146298" y="174497"/>
                </a:lnTo>
                <a:lnTo>
                  <a:pt x="3155442" y="178307"/>
                </a:lnTo>
                <a:lnTo>
                  <a:pt x="3159252" y="169925"/>
                </a:lnTo>
                <a:close/>
              </a:path>
              <a:path w="3251834" h="513079">
                <a:moveTo>
                  <a:pt x="3176778" y="178307"/>
                </a:moveTo>
                <a:lnTo>
                  <a:pt x="3167634" y="173735"/>
                </a:lnTo>
                <a:lnTo>
                  <a:pt x="3163824" y="182117"/>
                </a:lnTo>
                <a:lnTo>
                  <a:pt x="3171444" y="185927"/>
                </a:lnTo>
                <a:lnTo>
                  <a:pt x="3172206" y="186689"/>
                </a:lnTo>
                <a:lnTo>
                  <a:pt x="3176778" y="178307"/>
                </a:lnTo>
                <a:close/>
              </a:path>
              <a:path w="3251834" h="513079">
                <a:moveTo>
                  <a:pt x="3193542" y="187451"/>
                </a:moveTo>
                <a:lnTo>
                  <a:pt x="3187446" y="183641"/>
                </a:lnTo>
                <a:lnTo>
                  <a:pt x="3185160" y="182879"/>
                </a:lnTo>
                <a:lnTo>
                  <a:pt x="3180588" y="191261"/>
                </a:lnTo>
                <a:lnTo>
                  <a:pt x="3182874" y="192023"/>
                </a:lnTo>
                <a:lnTo>
                  <a:pt x="3188970" y="195833"/>
                </a:lnTo>
                <a:lnTo>
                  <a:pt x="3193542" y="187451"/>
                </a:lnTo>
                <a:close/>
              </a:path>
              <a:path w="3251834" h="513079">
                <a:moveTo>
                  <a:pt x="3209544" y="197357"/>
                </a:moveTo>
                <a:lnTo>
                  <a:pt x="3207258" y="195833"/>
                </a:lnTo>
                <a:lnTo>
                  <a:pt x="3201924" y="192023"/>
                </a:lnTo>
                <a:lnTo>
                  <a:pt x="3196590" y="200405"/>
                </a:lnTo>
                <a:lnTo>
                  <a:pt x="3202686" y="204215"/>
                </a:lnTo>
                <a:lnTo>
                  <a:pt x="3204210" y="205739"/>
                </a:lnTo>
                <a:lnTo>
                  <a:pt x="3209544" y="197357"/>
                </a:lnTo>
                <a:close/>
              </a:path>
              <a:path w="3251834" h="513079">
                <a:moveTo>
                  <a:pt x="3225546" y="209549"/>
                </a:moveTo>
                <a:lnTo>
                  <a:pt x="3224022" y="208787"/>
                </a:lnTo>
                <a:lnTo>
                  <a:pt x="3217926" y="203453"/>
                </a:lnTo>
                <a:lnTo>
                  <a:pt x="3211830" y="211073"/>
                </a:lnTo>
                <a:lnTo>
                  <a:pt x="3217926" y="215645"/>
                </a:lnTo>
                <a:lnTo>
                  <a:pt x="3218688" y="216407"/>
                </a:lnTo>
                <a:lnTo>
                  <a:pt x="3225546" y="209549"/>
                </a:lnTo>
                <a:close/>
              </a:path>
              <a:path w="3251834" h="513079">
                <a:moveTo>
                  <a:pt x="3239262" y="224027"/>
                </a:moveTo>
                <a:lnTo>
                  <a:pt x="3236976" y="221741"/>
                </a:lnTo>
                <a:lnTo>
                  <a:pt x="3232404" y="216407"/>
                </a:lnTo>
                <a:lnTo>
                  <a:pt x="3225546" y="223265"/>
                </a:lnTo>
                <a:lnTo>
                  <a:pt x="3230118" y="227837"/>
                </a:lnTo>
                <a:lnTo>
                  <a:pt x="3231642" y="230123"/>
                </a:lnTo>
                <a:lnTo>
                  <a:pt x="3239262" y="224027"/>
                </a:lnTo>
                <a:close/>
              </a:path>
              <a:path w="3251834" h="513079">
                <a:moveTo>
                  <a:pt x="3248406" y="241553"/>
                </a:moveTo>
                <a:lnTo>
                  <a:pt x="3246120" y="234695"/>
                </a:lnTo>
                <a:lnTo>
                  <a:pt x="3244596" y="232409"/>
                </a:lnTo>
                <a:lnTo>
                  <a:pt x="3236214" y="237743"/>
                </a:lnTo>
                <a:lnTo>
                  <a:pt x="3237738" y="240029"/>
                </a:lnTo>
                <a:lnTo>
                  <a:pt x="3240024" y="245363"/>
                </a:lnTo>
                <a:lnTo>
                  <a:pt x="3248406" y="241553"/>
                </a:lnTo>
                <a:close/>
              </a:path>
              <a:path w="3251834" h="513079">
                <a:moveTo>
                  <a:pt x="3251454" y="256793"/>
                </a:moveTo>
                <a:lnTo>
                  <a:pt x="3251454" y="256031"/>
                </a:lnTo>
                <a:lnTo>
                  <a:pt x="3250692" y="252983"/>
                </a:lnTo>
                <a:lnTo>
                  <a:pt x="3241548" y="253745"/>
                </a:lnTo>
                <a:lnTo>
                  <a:pt x="3241548" y="262127"/>
                </a:lnTo>
                <a:lnTo>
                  <a:pt x="3250692" y="262889"/>
                </a:lnTo>
                <a:lnTo>
                  <a:pt x="3251454" y="256793"/>
                </a:lnTo>
                <a:close/>
              </a:path>
              <a:path w="3251834" h="513079">
                <a:moveTo>
                  <a:pt x="3247644" y="273557"/>
                </a:moveTo>
                <a:lnTo>
                  <a:pt x="3239262" y="269747"/>
                </a:lnTo>
                <a:lnTo>
                  <a:pt x="3236976" y="274319"/>
                </a:lnTo>
                <a:lnTo>
                  <a:pt x="3235452" y="278129"/>
                </a:lnTo>
                <a:lnTo>
                  <a:pt x="3243834" y="282701"/>
                </a:lnTo>
                <a:lnTo>
                  <a:pt x="3246120" y="278129"/>
                </a:lnTo>
                <a:lnTo>
                  <a:pt x="3247644" y="273557"/>
                </a:lnTo>
                <a:close/>
              </a:path>
              <a:path w="3251834" h="513079">
                <a:moveTo>
                  <a:pt x="3224022" y="305561"/>
                </a:moveTo>
                <a:lnTo>
                  <a:pt x="3217926" y="297941"/>
                </a:lnTo>
                <a:lnTo>
                  <a:pt x="3210306" y="304037"/>
                </a:lnTo>
                <a:lnTo>
                  <a:pt x="3216402" y="311657"/>
                </a:lnTo>
                <a:lnTo>
                  <a:pt x="3216402" y="310895"/>
                </a:lnTo>
                <a:lnTo>
                  <a:pt x="3224022" y="305561"/>
                </a:lnTo>
                <a:close/>
              </a:path>
              <a:path w="3251834" h="513079">
                <a:moveTo>
                  <a:pt x="3237738" y="291083"/>
                </a:moveTo>
                <a:lnTo>
                  <a:pt x="3230118" y="284987"/>
                </a:lnTo>
                <a:lnTo>
                  <a:pt x="3229356" y="285749"/>
                </a:lnTo>
                <a:lnTo>
                  <a:pt x="3224022" y="291845"/>
                </a:lnTo>
                <a:lnTo>
                  <a:pt x="3230880" y="298703"/>
                </a:lnTo>
                <a:lnTo>
                  <a:pt x="3231642" y="297941"/>
                </a:lnTo>
                <a:lnTo>
                  <a:pt x="3236976" y="291845"/>
                </a:lnTo>
                <a:lnTo>
                  <a:pt x="3237738" y="291083"/>
                </a:lnTo>
                <a:close/>
              </a:path>
              <a:path w="3251834" h="513079">
                <a:moveTo>
                  <a:pt x="3208020" y="317753"/>
                </a:moveTo>
                <a:lnTo>
                  <a:pt x="3208020" y="316991"/>
                </a:lnTo>
                <a:lnTo>
                  <a:pt x="3202686" y="309371"/>
                </a:lnTo>
                <a:lnTo>
                  <a:pt x="3201924" y="309371"/>
                </a:lnTo>
                <a:lnTo>
                  <a:pt x="3195066" y="313943"/>
                </a:lnTo>
                <a:lnTo>
                  <a:pt x="3200400" y="322325"/>
                </a:lnTo>
                <a:lnTo>
                  <a:pt x="3208020" y="317753"/>
                </a:lnTo>
                <a:close/>
              </a:path>
              <a:path w="3251834" h="513079">
                <a:moveTo>
                  <a:pt x="3192018" y="326897"/>
                </a:moveTo>
                <a:lnTo>
                  <a:pt x="3186684" y="319277"/>
                </a:lnTo>
                <a:lnTo>
                  <a:pt x="3179064" y="323849"/>
                </a:lnTo>
                <a:lnTo>
                  <a:pt x="3182874" y="332231"/>
                </a:lnTo>
                <a:lnTo>
                  <a:pt x="3187446" y="329945"/>
                </a:lnTo>
                <a:lnTo>
                  <a:pt x="3192018" y="326897"/>
                </a:lnTo>
                <a:close/>
              </a:path>
              <a:path w="3251834" h="513079">
                <a:moveTo>
                  <a:pt x="3174492" y="336041"/>
                </a:moveTo>
                <a:lnTo>
                  <a:pt x="3170682" y="327659"/>
                </a:lnTo>
                <a:lnTo>
                  <a:pt x="3161538" y="332231"/>
                </a:lnTo>
                <a:lnTo>
                  <a:pt x="3166110" y="340613"/>
                </a:lnTo>
                <a:lnTo>
                  <a:pt x="3174492" y="336041"/>
                </a:lnTo>
                <a:close/>
              </a:path>
              <a:path w="3251834" h="513079">
                <a:moveTo>
                  <a:pt x="3156966" y="344423"/>
                </a:moveTo>
                <a:lnTo>
                  <a:pt x="3153156" y="336041"/>
                </a:lnTo>
                <a:lnTo>
                  <a:pt x="3146298" y="339089"/>
                </a:lnTo>
                <a:lnTo>
                  <a:pt x="3144774" y="339851"/>
                </a:lnTo>
                <a:lnTo>
                  <a:pt x="3148584" y="348233"/>
                </a:lnTo>
                <a:lnTo>
                  <a:pt x="3150108" y="347471"/>
                </a:lnTo>
                <a:lnTo>
                  <a:pt x="3156966" y="344423"/>
                </a:lnTo>
                <a:close/>
              </a:path>
              <a:path w="3251834" h="513079">
                <a:moveTo>
                  <a:pt x="3139440" y="352043"/>
                </a:moveTo>
                <a:lnTo>
                  <a:pt x="3135630" y="342899"/>
                </a:lnTo>
                <a:lnTo>
                  <a:pt x="3131820" y="344423"/>
                </a:lnTo>
                <a:lnTo>
                  <a:pt x="3127248" y="346709"/>
                </a:lnTo>
                <a:lnTo>
                  <a:pt x="3130296" y="355091"/>
                </a:lnTo>
                <a:lnTo>
                  <a:pt x="3135630" y="353567"/>
                </a:lnTo>
                <a:lnTo>
                  <a:pt x="3139440" y="352043"/>
                </a:lnTo>
                <a:close/>
              </a:path>
              <a:path w="3251834" h="513079">
                <a:moveTo>
                  <a:pt x="3121914" y="358901"/>
                </a:moveTo>
                <a:lnTo>
                  <a:pt x="3118104" y="349757"/>
                </a:lnTo>
                <a:lnTo>
                  <a:pt x="3117342" y="350519"/>
                </a:lnTo>
                <a:lnTo>
                  <a:pt x="3109722" y="352805"/>
                </a:lnTo>
                <a:lnTo>
                  <a:pt x="3112770" y="361949"/>
                </a:lnTo>
                <a:lnTo>
                  <a:pt x="3121152" y="358901"/>
                </a:lnTo>
                <a:lnTo>
                  <a:pt x="3121914" y="358901"/>
                </a:lnTo>
                <a:close/>
              </a:path>
              <a:path w="3251834" h="513079">
                <a:moveTo>
                  <a:pt x="3103626" y="364997"/>
                </a:moveTo>
                <a:lnTo>
                  <a:pt x="3100578" y="355853"/>
                </a:lnTo>
                <a:lnTo>
                  <a:pt x="3091434" y="358901"/>
                </a:lnTo>
                <a:lnTo>
                  <a:pt x="3094482" y="368045"/>
                </a:lnTo>
                <a:lnTo>
                  <a:pt x="3103626" y="364997"/>
                </a:lnTo>
                <a:close/>
              </a:path>
              <a:path w="3251834" h="513079">
                <a:moveTo>
                  <a:pt x="3085338" y="371093"/>
                </a:moveTo>
                <a:lnTo>
                  <a:pt x="3082290" y="361949"/>
                </a:lnTo>
                <a:lnTo>
                  <a:pt x="3073146" y="364997"/>
                </a:lnTo>
                <a:lnTo>
                  <a:pt x="3076194" y="374141"/>
                </a:lnTo>
                <a:lnTo>
                  <a:pt x="3085338" y="371093"/>
                </a:lnTo>
                <a:close/>
              </a:path>
              <a:path w="3251834" h="513079">
                <a:moveTo>
                  <a:pt x="3067050" y="377189"/>
                </a:moveTo>
                <a:lnTo>
                  <a:pt x="3064002" y="368045"/>
                </a:lnTo>
                <a:lnTo>
                  <a:pt x="3054858" y="370331"/>
                </a:lnTo>
                <a:lnTo>
                  <a:pt x="3057906" y="379475"/>
                </a:lnTo>
                <a:lnTo>
                  <a:pt x="3067050" y="377189"/>
                </a:lnTo>
                <a:close/>
              </a:path>
              <a:path w="3251834" h="513079">
                <a:moveTo>
                  <a:pt x="3048762" y="382523"/>
                </a:moveTo>
                <a:lnTo>
                  <a:pt x="3045714" y="373379"/>
                </a:lnTo>
                <a:lnTo>
                  <a:pt x="3036570" y="375665"/>
                </a:lnTo>
                <a:lnTo>
                  <a:pt x="3039618" y="384809"/>
                </a:lnTo>
                <a:lnTo>
                  <a:pt x="3048762" y="382523"/>
                </a:lnTo>
                <a:close/>
              </a:path>
              <a:path w="3251834" h="513079">
                <a:moveTo>
                  <a:pt x="3030474" y="387095"/>
                </a:moveTo>
                <a:lnTo>
                  <a:pt x="3027426" y="377951"/>
                </a:lnTo>
                <a:lnTo>
                  <a:pt x="3018282" y="380237"/>
                </a:lnTo>
                <a:lnTo>
                  <a:pt x="3021330" y="389381"/>
                </a:lnTo>
                <a:lnTo>
                  <a:pt x="3030474" y="387095"/>
                </a:lnTo>
                <a:close/>
              </a:path>
              <a:path w="3251834" h="513079">
                <a:moveTo>
                  <a:pt x="3011424" y="392429"/>
                </a:moveTo>
                <a:lnTo>
                  <a:pt x="3009138" y="383285"/>
                </a:lnTo>
                <a:lnTo>
                  <a:pt x="2999994" y="385571"/>
                </a:lnTo>
                <a:lnTo>
                  <a:pt x="3002280" y="394715"/>
                </a:lnTo>
                <a:lnTo>
                  <a:pt x="3011424" y="392429"/>
                </a:lnTo>
                <a:close/>
              </a:path>
              <a:path w="3251834" h="513079">
                <a:moveTo>
                  <a:pt x="2993136" y="397001"/>
                </a:moveTo>
                <a:lnTo>
                  <a:pt x="2990850" y="387857"/>
                </a:lnTo>
                <a:lnTo>
                  <a:pt x="2990088" y="387857"/>
                </a:lnTo>
                <a:lnTo>
                  <a:pt x="2981706" y="389381"/>
                </a:lnTo>
                <a:lnTo>
                  <a:pt x="2983992" y="399287"/>
                </a:lnTo>
                <a:lnTo>
                  <a:pt x="2992374" y="397001"/>
                </a:lnTo>
                <a:lnTo>
                  <a:pt x="2993136" y="397001"/>
                </a:lnTo>
                <a:close/>
              </a:path>
              <a:path w="3251834" h="513079">
                <a:moveTo>
                  <a:pt x="2974848" y="400811"/>
                </a:moveTo>
                <a:lnTo>
                  <a:pt x="2972562" y="391667"/>
                </a:lnTo>
                <a:lnTo>
                  <a:pt x="2968752" y="393191"/>
                </a:lnTo>
                <a:lnTo>
                  <a:pt x="2963418" y="393953"/>
                </a:lnTo>
                <a:lnTo>
                  <a:pt x="2964942" y="403097"/>
                </a:lnTo>
                <a:lnTo>
                  <a:pt x="2971038" y="402335"/>
                </a:lnTo>
                <a:lnTo>
                  <a:pt x="2974848" y="400811"/>
                </a:lnTo>
                <a:close/>
              </a:path>
              <a:path w="3251834" h="513079">
                <a:moveTo>
                  <a:pt x="2955798" y="405383"/>
                </a:moveTo>
                <a:lnTo>
                  <a:pt x="2954274" y="396239"/>
                </a:lnTo>
                <a:lnTo>
                  <a:pt x="2944368" y="397763"/>
                </a:lnTo>
                <a:lnTo>
                  <a:pt x="2946654" y="407669"/>
                </a:lnTo>
                <a:lnTo>
                  <a:pt x="2955798" y="405383"/>
                </a:lnTo>
                <a:close/>
              </a:path>
              <a:path w="3251834" h="513079">
                <a:moveTo>
                  <a:pt x="2937510" y="409193"/>
                </a:moveTo>
                <a:lnTo>
                  <a:pt x="2935224" y="400049"/>
                </a:lnTo>
                <a:lnTo>
                  <a:pt x="2926080" y="402335"/>
                </a:lnTo>
                <a:lnTo>
                  <a:pt x="2928366" y="411479"/>
                </a:lnTo>
                <a:lnTo>
                  <a:pt x="2937510" y="409193"/>
                </a:lnTo>
                <a:close/>
              </a:path>
              <a:path w="3251834" h="513079">
                <a:moveTo>
                  <a:pt x="2918460" y="413003"/>
                </a:moveTo>
                <a:lnTo>
                  <a:pt x="2916936" y="403859"/>
                </a:lnTo>
                <a:lnTo>
                  <a:pt x="2907792" y="406145"/>
                </a:lnTo>
                <a:lnTo>
                  <a:pt x="2909316" y="415289"/>
                </a:lnTo>
                <a:lnTo>
                  <a:pt x="2918460" y="413003"/>
                </a:lnTo>
                <a:close/>
              </a:path>
              <a:path w="3251834" h="513079">
                <a:moveTo>
                  <a:pt x="2900172" y="416813"/>
                </a:moveTo>
                <a:lnTo>
                  <a:pt x="2897886" y="407669"/>
                </a:lnTo>
                <a:lnTo>
                  <a:pt x="2888742" y="409193"/>
                </a:lnTo>
                <a:lnTo>
                  <a:pt x="2890266" y="419099"/>
                </a:lnTo>
                <a:lnTo>
                  <a:pt x="2900172" y="416813"/>
                </a:lnTo>
                <a:close/>
              </a:path>
              <a:path w="3251834" h="513079">
                <a:moveTo>
                  <a:pt x="2881122" y="420623"/>
                </a:moveTo>
                <a:lnTo>
                  <a:pt x="2879598" y="411479"/>
                </a:lnTo>
                <a:lnTo>
                  <a:pt x="2875788" y="412241"/>
                </a:lnTo>
                <a:lnTo>
                  <a:pt x="2870454" y="413003"/>
                </a:lnTo>
                <a:lnTo>
                  <a:pt x="2871978" y="422147"/>
                </a:lnTo>
                <a:lnTo>
                  <a:pt x="2877312" y="421385"/>
                </a:lnTo>
                <a:lnTo>
                  <a:pt x="2881122" y="420623"/>
                </a:lnTo>
                <a:close/>
              </a:path>
              <a:path w="3251834" h="513079">
                <a:moveTo>
                  <a:pt x="2862072" y="424433"/>
                </a:moveTo>
                <a:lnTo>
                  <a:pt x="2860548" y="414527"/>
                </a:lnTo>
                <a:lnTo>
                  <a:pt x="2851404" y="416813"/>
                </a:lnTo>
                <a:lnTo>
                  <a:pt x="2852928" y="425957"/>
                </a:lnTo>
                <a:lnTo>
                  <a:pt x="2862072" y="424433"/>
                </a:lnTo>
                <a:close/>
              </a:path>
              <a:path w="3251834" h="513079">
                <a:moveTo>
                  <a:pt x="2843784" y="427481"/>
                </a:moveTo>
                <a:lnTo>
                  <a:pt x="2842260" y="418337"/>
                </a:lnTo>
                <a:lnTo>
                  <a:pt x="2832354" y="419861"/>
                </a:lnTo>
                <a:lnTo>
                  <a:pt x="2834640" y="429005"/>
                </a:lnTo>
                <a:lnTo>
                  <a:pt x="2843784" y="427481"/>
                </a:lnTo>
                <a:close/>
              </a:path>
              <a:path w="3251834" h="513079">
                <a:moveTo>
                  <a:pt x="2824734" y="430529"/>
                </a:moveTo>
                <a:lnTo>
                  <a:pt x="2823210" y="421385"/>
                </a:lnTo>
                <a:lnTo>
                  <a:pt x="2814066" y="422909"/>
                </a:lnTo>
                <a:lnTo>
                  <a:pt x="2815590" y="432053"/>
                </a:lnTo>
                <a:lnTo>
                  <a:pt x="2824734" y="430529"/>
                </a:lnTo>
                <a:close/>
              </a:path>
              <a:path w="3251834" h="513079">
                <a:moveTo>
                  <a:pt x="2805684" y="433577"/>
                </a:moveTo>
                <a:lnTo>
                  <a:pt x="2804160" y="424433"/>
                </a:lnTo>
                <a:lnTo>
                  <a:pt x="2795016" y="425957"/>
                </a:lnTo>
                <a:lnTo>
                  <a:pt x="2796540" y="435101"/>
                </a:lnTo>
                <a:lnTo>
                  <a:pt x="2805684" y="433577"/>
                </a:lnTo>
                <a:close/>
              </a:path>
              <a:path w="3251834" h="513079">
                <a:moveTo>
                  <a:pt x="2787396" y="436625"/>
                </a:moveTo>
                <a:lnTo>
                  <a:pt x="2785872" y="427481"/>
                </a:lnTo>
                <a:lnTo>
                  <a:pt x="2775966" y="429005"/>
                </a:lnTo>
                <a:lnTo>
                  <a:pt x="2777490" y="438149"/>
                </a:lnTo>
                <a:lnTo>
                  <a:pt x="2787396" y="436625"/>
                </a:lnTo>
                <a:close/>
              </a:path>
              <a:path w="3251834" h="513079">
                <a:moveTo>
                  <a:pt x="2768346" y="439673"/>
                </a:moveTo>
                <a:lnTo>
                  <a:pt x="2766822" y="430529"/>
                </a:lnTo>
                <a:lnTo>
                  <a:pt x="2757678" y="432053"/>
                </a:lnTo>
                <a:lnTo>
                  <a:pt x="2759202" y="441197"/>
                </a:lnTo>
                <a:lnTo>
                  <a:pt x="2768346" y="439673"/>
                </a:lnTo>
                <a:close/>
              </a:path>
              <a:path w="3251834" h="513079">
                <a:moveTo>
                  <a:pt x="2749296" y="442721"/>
                </a:moveTo>
                <a:lnTo>
                  <a:pt x="2747772" y="433577"/>
                </a:lnTo>
                <a:lnTo>
                  <a:pt x="2738628" y="435101"/>
                </a:lnTo>
                <a:lnTo>
                  <a:pt x="2740152" y="444245"/>
                </a:lnTo>
                <a:lnTo>
                  <a:pt x="2749296" y="442721"/>
                </a:lnTo>
                <a:close/>
              </a:path>
              <a:path w="3251834" h="513079">
                <a:moveTo>
                  <a:pt x="2731008" y="445769"/>
                </a:moveTo>
                <a:lnTo>
                  <a:pt x="2729484" y="435863"/>
                </a:lnTo>
                <a:lnTo>
                  <a:pt x="2719578" y="437387"/>
                </a:lnTo>
                <a:lnTo>
                  <a:pt x="2721102" y="447293"/>
                </a:lnTo>
                <a:lnTo>
                  <a:pt x="2731008" y="445769"/>
                </a:lnTo>
                <a:close/>
              </a:path>
              <a:path w="3251834" h="513079">
                <a:moveTo>
                  <a:pt x="2711958" y="448055"/>
                </a:moveTo>
                <a:lnTo>
                  <a:pt x="2710434" y="438911"/>
                </a:lnTo>
                <a:lnTo>
                  <a:pt x="2701290" y="440435"/>
                </a:lnTo>
                <a:lnTo>
                  <a:pt x="2702052" y="449579"/>
                </a:lnTo>
                <a:lnTo>
                  <a:pt x="2711958" y="448055"/>
                </a:lnTo>
                <a:close/>
              </a:path>
              <a:path w="3251834" h="513079">
                <a:moveTo>
                  <a:pt x="2692908" y="451103"/>
                </a:moveTo>
                <a:lnTo>
                  <a:pt x="2691384" y="441197"/>
                </a:lnTo>
                <a:lnTo>
                  <a:pt x="2682240" y="442721"/>
                </a:lnTo>
                <a:lnTo>
                  <a:pt x="2683764" y="451865"/>
                </a:lnTo>
                <a:lnTo>
                  <a:pt x="2692908" y="451103"/>
                </a:lnTo>
                <a:close/>
              </a:path>
              <a:path w="3251834" h="513079">
                <a:moveTo>
                  <a:pt x="2673858" y="453389"/>
                </a:moveTo>
                <a:lnTo>
                  <a:pt x="2672334" y="444245"/>
                </a:lnTo>
                <a:lnTo>
                  <a:pt x="2663190" y="445007"/>
                </a:lnTo>
                <a:lnTo>
                  <a:pt x="2664714" y="454913"/>
                </a:lnTo>
                <a:lnTo>
                  <a:pt x="2673858" y="453389"/>
                </a:lnTo>
                <a:close/>
              </a:path>
              <a:path w="3251834" h="513079">
                <a:moveTo>
                  <a:pt x="2654808" y="455675"/>
                </a:moveTo>
                <a:lnTo>
                  <a:pt x="2654046" y="446531"/>
                </a:lnTo>
                <a:lnTo>
                  <a:pt x="2644140" y="447293"/>
                </a:lnTo>
                <a:lnTo>
                  <a:pt x="2645664" y="457199"/>
                </a:lnTo>
                <a:lnTo>
                  <a:pt x="2654808" y="455675"/>
                </a:lnTo>
                <a:close/>
              </a:path>
              <a:path w="3251834" h="513079">
                <a:moveTo>
                  <a:pt x="2635758" y="457961"/>
                </a:moveTo>
                <a:lnTo>
                  <a:pt x="2634996" y="448817"/>
                </a:lnTo>
                <a:lnTo>
                  <a:pt x="2625852" y="449579"/>
                </a:lnTo>
                <a:lnTo>
                  <a:pt x="2626614" y="459485"/>
                </a:lnTo>
                <a:lnTo>
                  <a:pt x="2635758" y="457961"/>
                </a:lnTo>
                <a:close/>
              </a:path>
              <a:path w="3251834" h="513079">
                <a:moveTo>
                  <a:pt x="2617470" y="460247"/>
                </a:moveTo>
                <a:lnTo>
                  <a:pt x="2615946" y="451103"/>
                </a:lnTo>
                <a:lnTo>
                  <a:pt x="2606802" y="451865"/>
                </a:lnTo>
                <a:lnTo>
                  <a:pt x="2607564" y="461771"/>
                </a:lnTo>
                <a:lnTo>
                  <a:pt x="2617470" y="460247"/>
                </a:lnTo>
                <a:close/>
              </a:path>
              <a:path w="3251834" h="513079">
                <a:moveTo>
                  <a:pt x="2598420" y="462533"/>
                </a:moveTo>
                <a:lnTo>
                  <a:pt x="2596896" y="453389"/>
                </a:lnTo>
                <a:lnTo>
                  <a:pt x="2594610" y="453389"/>
                </a:lnTo>
                <a:lnTo>
                  <a:pt x="2587752" y="454151"/>
                </a:lnTo>
                <a:lnTo>
                  <a:pt x="2588514" y="464057"/>
                </a:lnTo>
                <a:lnTo>
                  <a:pt x="2596134" y="463295"/>
                </a:lnTo>
                <a:lnTo>
                  <a:pt x="2598420" y="462533"/>
                </a:lnTo>
                <a:close/>
              </a:path>
              <a:path w="3251834" h="513079">
                <a:moveTo>
                  <a:pt x="2579370" y="464819"/>
                </a:moveTo>
                <a:lnTo>
                  <a:pt x="2578608" y="455675"/>
                </a:lnTo>
                <a:lnTo>
                  <a:pt x="2568702" y="456437"/>
                </a:lnTo>
                <a:lnTo>
                  <a:pt x="2570226" y="466343"/>
                </a:lnTo>
                <a:lnTo>
                  <a:pt x="2579370" y="464819"/>
                </a:lnTo>
                <a:close/>
              </a:path>
              <a:path w="3251834" h="513079">
                <a:moveTo>
                  <a:pt x="2560320" y="467105"/>
                </a:moveTo>
                <a:lnTo>
                  <a:pt x="2559558" y="457961"/>
                </a:lnTo>
                <a:lnTo>
                  <a:pt x="2549652" y="458723"/>
                </a:lnTo>
                <a:lnTo>
                  <a:pt x="2551176" y="467867"/>
                </a:lnTo>
                <a:lnTo>
                  <a:pt x="2560320" y="467105"/>
                </a:lnTo>
                <a:close/>
              </a:path>
              <a:path w="3251834" h="513079">
                <a:moveTo>
                  <a:pt x="2541270" y="469391"/>
                </a:moveTo>
                <a:lnTo>
                  <a:pt x="2540508" y="459485"/>
                </a:lnTo>
                <a:lnTo>
                  <a:pt x="2531364" y="461009"/>
                </a:lnTo>
                <a:lnTo>
                  <a:pt x="2532126" y="470153"/>
                </a:lnTo>
                <a:lnTo>
                  <a:pt x="2541270" y="469391"/>
                </a:lnTo>
                <a:close/>
              </a:path>
              <a:path w="3251834" h="513079">
                <a:moveTo>
                  <a:pt x="2522220" y="470915"/>
                </a:moveTo>
                <a:lnTo>
                  <a:pt x="2521458" y="461771"/>
                </a:lnTo>
                <a:lnTo>
                  <a:pt x="2512314" y="462533"/>
                </a:lnTo>
                <a:lnTo>
                  <a:pt x="2513076" y="472439"/>
                </a:lnTo>
                <a:lnTo>
                  <a:pt x="2522220" y="470915"/>
                </a:lnTo>
                <a:close/>
              </a:path>
              <a:path w="3251834" h="513079">
                <a:moveTo>
                  <a:pt x="2503170" y="473201"/>
                </a:moveTo>
                <a:lnTo>
                  <a:pt x="2502408" y="463295"/>
                </a:lnTo>
                <a:lnTo>
                  <a:pt x="2493264" y="464819"/>
                </a:lnTo>
                <a:lnTo>
                  <a:pt x="2494026" y="473963"/>
                </a:lnTo>
                <a:lnTo>
                  <a:pt x="2503170" y="473201"/>
                </a:lnTo>
                <a:close/>
              </a:path>
              <a:path w="3251834" h="513079">
                <a:moveTo>
                  <a:pt x="2484882" y="474725"/>
                </a:moveTo>
                <a:lnTo>
                  <a:pt x="2483358" y="465581"/>
                </a:lnTo>
                <a:lnTo>
                  <a:pt x="2474214" y="466343"/>
                </a:lnTo>
                <a:lnTo>
                  <a:pt x="2474976" y="475487"/>
                </a:lnTo>
                <a:lnTo>
                  <a:pt x="2484882" y="474725"/>
                </a:lnTo>
                <a:close/>
              </a:path>
              <a:path w="3251834" h="513079">
                <a:moveTo>
                  <a:pt x="2465832" y="477011"/>
                </a:moveTo>
                <a:lnTo>
                  <a:pt x="2464308" y="467105"/>
                </a:lnTo>
                <a:lnTo>
                  <a:pt x="2455164" y="467867"/>
                </a:lnTo>
                <a:lnTo>
                  <a:pt x="2455926" y="477773"/>
                </a:lnTo>
                <a:lnTo>
                  <a:pt x="2465832" y="477011"/>
                </a:lnTo>
                <a:close/>
              </a:path>
              <a:path w="3251834" h="513079">
                <a:moveTo>
                  <a:pt x="2446782" y="478535"/>
                </a:moveTo>
                <a:lnTo>
                  <a:pt x="2446020" y="468629"/>
                </a:lnTo>
                <a:lnTo>
                  <a:pt x="2436114" y="470153"/>
                </a:lnTo>
                <a:lnTo>
                  <a:pt x="2436876" y="479297"/>
                </a:lnTo>
                <a:lnTo>
                  <a:pt x="2446782" y="478535"/>
                </a:lnTo>
                <a:close/>
              </a:path>
              <a:path w="3251834" h="513079">
                <a:moveTo>
                  <a:pt x="2427732" y="480059"/>
                </a:moveTo>
                <a:lnTo>
                  <a:pt x="2426970" y="470915"/>
                </a:lnTo>
                <a:lnTo>
                  <a:pt x="2417064" y="471677"/>
                </a:lnTo>
                <a:lnTo>
                  <a:pt x="2417826" y="480821"/>
                </a:lnTo>
                <a:lnTo>
                  <a:pt x="2427732" y="480059"/>
                </a:lnTo>
                <a:close/>
              </a:path>
              <a:path w="3251834" h="513079">
                <a:moveTo>
                  <a:pt x="2408682" y="481583"/>
                </a:moveTo>
                <a:lnTo>
                  <a:pt x="2407920" y="472439"/>
                </a:lnTo>
                <a:lnTo>
                  <a:pt x="2398014" y="473201"/>
                </a:lnTo>
                <a:lnTo>
                  <a:pt x="2398776" y="482345"/>
                </a:lnTo>
                <a:lnTo>
                  <a:pt x="2408682" y="481583"/>
                </a:lnTo>
                <a:close/>
              </a:path>
              <a:path w="3251834" h="513079">
                <a:moveTo>
                  <a:pt x="2389632" y="483107"/>
                </a:moveTo>
                <a:lnTo>
                  <a:pt x="2388870" y="473963"/>
                </a:lnTo>
                <a:lnTo>
                  <a:pt x="2378964" y="474725"/>
                </a:lnTo>
                <a:lnTo>
                  <a:pt x="2379726" y="483869"/>
                </a:lnTo>
                <a:lnTo>
                  <a:pt x="2389632" y="483107"/>
                </a:lnTo>
                <a:close/>
              </a:path>
              <a:path w="3251834" h="513079">
                <a:moveTo>
                  <a:pt x="2370582" y="484631"/>
                </a:moveTo>
                <a:lnTo>
                  <a:pt x="2369820" y="475487"/>
                </a:lnTo>
                <a:lnTo>
                  <a:pt x="2360676" y="476249"/>
                </a:lnTo>
                <a:lnTo>
                  <a:pt x="2361438" y="485393"/>
                </a:lnTo>
                <a:lnTo>
                  <a:pt x="2370582" y="484631"/>
                </a:lnTo>
                <a:close/>
              </a:path>
              <a:path w="3251834" h="513079">
                <a:moveTo>
                  <a:pt x="2351532" y="486155"/>
                </a:moveTo>
                <a:lnTo>
                  <a:pt x="2350770" y="477011"/>
                </a:lnTo>
                <a:lnTo>
                  <a:pt x="2341626" y="477773"/>
                </a:lnTo>
                <a:lnTo>
                  <a:pt x="2342388" y="486917"/>
                </a:lnTo>
                <a:lnTo>
                  <a:pt x="2351532" y="486155"/>
                </a:lnTo>
                <a:close/>
              </a:path>
              <a:path w="3251834" h="513079">
                <a:moveTo>
                  <a:pt x="2332482" y="487679"/>
                </a:moveTo>
                <a:lnTo>
                  <a:pt x="2331720" y="478535"/>
                </a:lnTo>
                <a:lnTo>
                  <a:pt x="2327910" y="478535"/>
                </a:lnTo>
                <a:lnTo>
                  <a:pt x="2322576" y="479297"/>
                </a:lnTo>
                <a:lnTo>
                  <a:pt x="2323338" y="488441"/>
                </a:lnTo>
                <a:lnTo>
                  <a:pt x="2328672" y="488441"/>
                </a:lnTo>
                <a:lnTo>
                  <a:pt x="2332482" y="487679"/>
                </a:lnTo>
                <a:close/>
              </a:path>
              <a:path w="3251834" h="513079">
                <a:moveTo>
                  <a:pt x="2313432" y="489203"/>
                </a:moveTo>
                <a:lnTo>
                  <a:pt x="2312670" y="480059"/>
                </a:lnTo>
                <a:lnTo>
                  <a:pt x="2303526" y="480821"/>
                </a:lnTo>
                <a:lnTo>
                  <a:pt x="2304288" y="489965"/>
                </a:lnTo>
                <a:lnTo>
                  <a:pt x="2313432" y="489203"/>
                </a:lnTo>
                <a:close/>
              </a:path>
              <a:path w="3251834" h="513079">
                <a:moveTo>
                  <a:pt x="2294382" y="490727"/>
                </a:moveTo>
                <a:lnTo>
                  <a:pt x="2293620" y="481583"/>
                </a:lnTo>
                <a:lnTo>
                  <a:pt x="2284476" y="481583"/>
                </a:lnTo>
                <a:lnTo>
                  <a:pt x="2285238" y="491489"/>
                </a:lnTo>
                <a:lnTo>
                  <a:pt x="2294382" y="490727"/>
                </a:lnTo>
                <a:close/>
              </a:path>
              <a:path w="3251834" h="513079">
                <a:moveTo>
                  <a:pt x="2275332" y="492251"/>
                </a:moveTo>
                <a:lnTo>
                  <a:pt x="2274570" y="482345"/>
                </a:lnTo>
                <a:lnTo>
                  <a:pt x="2265426" y="483107"/>
                </a:lnTo>
                <a:lnTo>
                  <a:pt x="2266188" y="493013"/>
                </a:lnTo>
                <a:lnTo>
                  <a:pt x="2275332" y="492251"/>
                </a:lnTo>
                <a:close/>
              </a:path>
              <a:path w="3251834" h="513079">
                <a:moveTo>
                  <a:pt x="2256282" y="493013"/>
                </a:moveTo>
                <a:lnTo>
                  <a:pt x="2256282" y="483869"/>
                </a:lnTo>
                <a:lnTo>
                  <a:pt x="2246376" y="484631"/>
                </a:lnTo>
                <a:lnTo>
                  <a:pt x="2247138" y="493775"/>
                </a:lnTo>
                <a:lnTo>
                  <a:pt x="2256282" y="493013"/>
                </a:lnTo>
                <a:close/>
              </a:path>
              <a:path w="3251834" h="513079">
                <a:moveTo>
                  <a:pt x="2237232" y="494537"/>
                </a:moveTo>
                <a:lnTo>
                  <a:pt x="2237232" y="485393"/>
                </a:lnTo>
                <a:lnTo>
                  <a:pt x="2227326" y="485393"/>
                </a:lnTo>
                <a:lnTo>
                  <a:pt x="2228088" y="495299"/>
                </a:lnTo>
                <a:lnTo>
                  <a:pt x="2237232" y="494537"/>
                </a:lnTo>
                <a:close/>
              </a:path>
              <a:path w="3251834" h="513079">
                <a:moveTo>
                  <a:pt x="2218182" y="496061"/>
                </a:moveTo>
                <a:lnTo>
                  <a:pt x="2218182" y="486155"/>
                </a:lnTo>
                <a:lnTo>
                  <a:pt x="2208276" y="486917"/>
                </a:lnTo>
                <a:lnTo>
                  <a:pt x="2209038" y="496061"/>
                </a:lnTo>
                <a:lnTo>
                  <a:pt x="2218182" y="496061"/>
                </a:lnTo>
                <a:close/>
              </a:path>
              <a:path w="3251834" h="513079">
                <a:moveTo>
                  <a:pt x="2199132" y="496823"/>
                </a:moveTo>
                <a:lnTo>
                  <a:pt x="2199132" y="487679"/>
                </a:lnTo>
                <a:lnTo>
                  <a:pt x="2189226" y="487679"/>
                </a:lnTo>
                <a:lnTo>
                  <a:pt x="2189988" y="497585"/>
                </a:lnTo>
                <a:lnTo>
                  <a:pt x="2199132" y="496823"/>
                </a:lnTo>
                <a:close/>
              </a:path>
              <a:path w="3251834" h="513079">
                <a:moveTo>
                  <a:pt x="2180082" y="498347"/>
                </a:moveTo>
                <a:lnTo>
                  <a:pt x="2180082" y="488441"/>
                </a:lnTo>
                <a:lnTo>
                  <a:pt x="2170176" y="489203"/>
                </a:lnTo>
                <a:lnTo>
                  <a:pt x="2170938" y="498347"/>
                </a:lnTo>
                <a:lnTo>
                  <a:pt x="2180082" y="498347"/>
                </a:lnTo>
                <a:close/>
              </a:path>
              <a:path w="3251834" h="513079">
                <a:moveTo>
                  <a:pt x="2161032" y="499109"/>
                </a:moveTo>
                <a:lnTo>
                  <a:pt x="2161032" y="489203"/>
                </a:lnTo>
                <a:lnTo>
                  <a:pt x="2151126" y="489965"/>
                </a:lnTo>
                <a:lnTo>
                  <a:pt x="2151888" y="499871"/>
                </a:lnTo>
                <a:lnTo>
                  <a:pt x="2161032" y="499109"/>
                </a:lnTo>
                <a:close/>
              </a:path>
              <a:path w="3251834" h="513079">
                <a:moveTo>
                  <a:pt x="2142744" y="499871"/>
                </a:moveTo>
                <a:lnTo>
                  <a:pt x="2141982" y="490727"/>
                </a:lnTo>
                <a:lnTo>
                  <a:pt x="2132076" y="490727"/>
                </a:lnTo>
                <a:lnTo>
                  <a:pt x="2132838" y="500633"/>
                </a:lnTo>
                <a:lnTo>
                  <a:pt x="2142744" y="499871"/>
                </a:lnTo>
                <a:close/>
              </a:path>
              <a:path w="3251834" h="513079">
                <a:moveTo>
                  <a:pt x="2123694" y="501395"/>
                </a:moveTo>
                <a:lnTo>
                  <a:pt x="2122932" y="491489"/>
                </a:lnTo>
                <a:lnTo>
                  <a:pt x="2113026" y="492251"/>
                </a:lnTo>
                <a:lnTo>
                  <a:pt x="2113788" y="501395"/>
                </a:lnTo>
                <a:lnTo>
                  <a:pt x="2123694" y="501395"/>
                </a:lnTo>
                <a:close/>
              </a:path>
              <a:path w="3251834" h="513079">
                <a:moveTo>
                  <a:pt x="2104644" y="502157"/>
                </a:moveTo>
                <a:lnTo>
                  <a:pt x="2103882" y="492251"/>
                </a:lnTo>
                <a:lnTo>
                  <a:pt x="2093976" y="493013"/>
                </a:lnTo>
                <a:lnTo>
                  <a:pt x="2094738" y="502157"/>
                </a:lnTo>
                <a:lnTo>
                  <a:pt x="2104644" y="502157"/>
                </a:lnTo>
                <a:close/>
              </a:path>
              <a:path w="3251834" h="513079">
                <a:moveTo>
                  <a:pt x="2085594" y="502919"/>
                </a:moveTo>
                <a:lnTo>
                  <a:pt x="2084832" y="493013"/>
                </a:lnTo>
                <a:lnTo>
                  <a:pt x="2075688" y="493775"/>
                </a:lnTo>
                <a:lnTo>
                  <a:pt x="2075688" y="502919"/>
                </a:lnTo>
                <a:lnTo>
                  <a:pt x="2085594" y="502919"/>
                </a:lnTo>
                <a:close/>
              </a:path>
              <a:path w="3251834" h="513079">
                <a:moveTo>
                  <a:pt x="2066544" y="503681"/>
                </a:moveTo>
                <a:lnTo>
                  <a:pt x="2065782" y="493775"/>
                </a:lnTo>
                <a:lnTo>
                  <a:pt x="2056638" y="494537"/>
                </a:lnTo>
                <a:lnTo>
                  <a:pt x="2056638" y="504443"/>
                </a:lnTo>
                <a:lnTo>
                  <a:pt x="2066544" y="503681"/>
                </a:lnTo>
                <a:close/>
              </a:path>
              <a:path w="3251834" h="513079">
                <a:moveTo>
                  <a:pt x="2047494" y="504443"/>
                </a:moveTo>
                <a:lnTo>
                  <a:pt x="2046732" y="495299"/>
                </a:lnTo>
                <a:lnTo>
                  <a:pt x="2037588" y="495299"/>
                </a:lnTo>
                <a:lnTo>
                  <a:pt x="2037588" y="505205"/>
                </a:lnTo>
                <a:lnTo>
                  <a:pt x="2047494" y="504443"/>
                </a:lnTo>
                <a:close/>
              </a:path>
              <a:path w="3251834" h="513079">
                <a:moveTo>
                  <a:pt x="2028444" y="505205"/>
                </a:moveTo>
                <a:lnTo>
                  <a:pt x="2027682" y="496061"/>
                </a:lnTo>
                <a:lnTo>
                  <a:pt x="2018538" y="496061"/>
                </a:lnTo>
                <a:lnTo>
                  <a:pt x="2018538" y="505967"/>
                </a:lnTo>
                <a:lnTo>
                  <a:pt x="2028444" y="505205"/>
                </a:lnTo>
                <a:close/>
              </a:path>
              <a:path w="3251834" h="513079">
                <a:moveTo>
                  <a:pt x="2009394" y="505967"/>
                </a:moveTo>
                <a:lnTo>
                  <a:pt x="2008632" y="496823"/>
                </a:lnTo>
                <a:lnTo>
                  <a:pt x="1999488" y="496823"/>
                </a:lnTo>
                <a:lnTo>
                  <a:pt x="1999488" y="505967"/>
                </a:lnTo>
                <a:lnTo>
                  <a:pt x="2009394" y="505967"/>
                </a:lnTo>
                <a:close/>
              </a:path>
              <a:path w="3251834" h="513079">
                <a:moveTo>
                  <a:pt x="1990344" y="506729"/>
                </a:moveTo>
                <a:lnTo>
                  <a:pt x="1989582" y="496823"/>
                </a:lnTo>
                <a:lnTo>
                  <a:pt x="1980438" y="497585"/>
                </a:lnTo>
                <a:lnTo>
                  <a:pt x="1980438" y="506729"/>
                </a:lnTo>
                <a:lnTo>
                  <a:pt x="1990344" y="506729"/>
                </a:lnTo>
                <a:close/>
              </a:path>
              <a:path w="3251834" h="513079">
                <a:moveTo>
                  <a:pt x="1971294" y="507491"/>
                </a:moveTo>
                <a:lnTo>
                  <a:pt x="1970532" y="497585"/>
                </a:lnTo>
                <a:lnTo>
                  <a:pt x="1961388" y="498347"/>
                </a:lnTo>
                <a:lnTo>
                  <a:pt x="1961388" y="507491"/>
                </a:lnTo>
                <a:lnTo>
                  <a:pt x="1971294" y="507491"/>
                </a:lnTo>
                <a:close/>
              </a:path>
              <a:path w="3251834" h="513079">
                <a:moveTo>
                  <a:pt x="1952244" y="508253"/>
                </a:moveTo>
                <a:lnTo>
                  <a:pt x="1951482" y="498347"/>
                </a:lnTo>
                <a:lnTo>
                  <a:pt x="1942338" y="499109"/>
                </a:lnTo>
                <a:lnTo>
                  <a:pt x="1942338" y="508253"/>
                </a:lnTo>
                <a:lnTo>
                  <a:pt x="1952244" y="508253"/>
                </a:lnTo>
                <a:close/>
              </a:path>
              <a:path w="3251834" h="513079">
                <a:moveTo>
                  <a:pt x="1933194" y="508253"/>
                </a:moveTo>
                <a:lnTo>
                  <a:pt x="1932432" y="499109"/>
                </a:lnTo>
                <a:lnTo>
                  <a:pt x="1923288" y="499109"/>
                </a:lnTo>
                <a:lnTo>
                  <a:pt x="1923288" y="509015"/>
                </a:lnTo>
                <a:lnTo>
                  <a:pt x="1933194" y="508253"/>
                </a:lnTo>
                <a:close/>
              </a:path>
              <a:path w="3251834" h="513079">
                <a:moveTo>
                  <a:pt x="1914144" y="509015"/>
                </a:moveTo>
                <a:lnTo>
                  <a:pt x="1913382" y="499871"/>
                </a:lnTo>
                <a:lnTo>
                  <a:pt x="1904238" y="499871"/>
                </a:lnTo>
                <a:lnTo>
                  <a:pt x="1904238" y="509015"/>
                </a:lnTo>
                <a:lnTo>
                  <a:pt x="1914144" y="509015"/>
                </a:lnTo>
                <a:close/>
              </a:path>
              <a:path w="3251834" h="513079">
                <a:moveTo>
                  <a:pt x="1895094" y="509777"/>
                </a:moveTo>
                <a:lnTo>
                  <a:pt x="1894332" y="499871"/>
                </a:lnTo>
                <a:lnTo>
                  <a:pt x="1885188" y="500633"/>
                </a:lnTo>
                <a:lnTo>
                  <a:pt x="1885188" y="509777"/>
                </a:lnTo>
                <a:lnTo>
                  <a:pt x="1895094" y="509777"/>
                </a:lnTo>
                <a:close/>
              </a:path>
              <a:path w="3251834" h="513079">
                <a:moveTo>
                  <a:pt x="1876044" y="509777"/>
                </a:moveTo>
                <a:lnTo>
                  <a:pt x="1875282" y="500633"/>
                </a:lnTo>
                <a:lnTo>
                  <a:pt x="1866138" y="500633"/>
                </a:lnTo>
                <a:lnTo>
                  <a:pt x="1866138" y="510539"/>
                </a:lnTo>
                <a:lnTo>
                  <a:pt x="1872234" y="510539"/>
                </a:lnTo>
                <a:lnTo>
                  <a:pt x="1876044" y="509777"/>
                </a:lnTo>
                <a:close/>
              </a:path>
              <a:path w="3251834" h="513079">
                <a:moveTo>
                  <a:pt x="1856994" y="510539"/>
                </a:moveTo>
                <a:lnTo>
                  <a:pt x="1856232" y="501395"/>
                </a:lnTo>
                <a:lnTo>
                  <a:pt x="1847088" y="501395"/>
                </a:lnTo>
                <a:lnTo>
                  <a:pt x="1847088" y="510539"/>
                </a:lnTo>
                <a:lnTo>
                  <a:pt x="1856994" y="510539"/>
                </a:lnTo>
                <a:close/>
              </a:path>
              <a:path w="3251834" h="513079">
                <a:moveTo>
                  <a:pt x="1837944" y="511301"/>
                </a:moveTo>
                <a:lnTo>
                  <a:pt x="1837182" y="501395"/>
                </a:lnTo>
                <a:lnTo>
                  <a:pt x="1828038" y="501395"/>
                </a:lnTo>
                <a:lnTo>
                  <a:pt x="1828038" y="511301"/>
                </a:lnTo>
                <a:lnTo>
                  <a:pt x="1837944" y="511301"/>
                </a:lnTo>
                <a:close/>
              </a:path>
              <a:path w="3251834" h="513079">
                <a:moveTo>
                  <a:pt x="1818894" y="511301"/>
                </a:moveTo>
                <a:lnTo>
                  <a:pt x="1818132" y="502157"/>
                </a:lnTo>
                <a:lnTo>
                  <a:pt x="1808988" y="502157"/>
                </a:lnTo>
                <a:lnTo>
                  <a:pt x="1808988" y="511301"/>
                </a:lnTo>
                <a:lnTo>
                  <a:pt x="1818894" y="511301"/>
                </a:lnTo>
                <a:close/>
              </a:path>
              <a:path w="3251834" h="513079">
                <a:moveTo>
                  <a:pt x="1799844" y="512063"/>
                </a:moveTo>
                <a:lnTo>
                  <a:pt x="1799082" y="502157"/>
                </a:lnTo>
                <a:lnTo>
                  <a:pt x="1789938" y="502157"/>
                </a:lnTo>
                <a:lnTo>
                  <a:pt x="1789938" y="512063"/>
                </a:lnTo>
                <a:lnTo>
                  <a:pt x="1799844" y="512063"/>
                </a:lnTo>
                <a:close/>
              </a:path>
              <a:path w="3251834" h="513079">
                <a:moveTo>
                  <a:pt x="1780794" y="512063"/>
                </a:moveTo>
                <a:lnTo>
                  <a:pt x="1780032" y="502157"/>
                </a:lnTo>
                <a:lnTo>
                  <a:pt x="1770888" y="502919"/>
                </a:lnTo>
                <a:lnTo>
                  <a:pt x="1770888" y="512063"/>
                </a:lnTo>
                <a:lnTo>
                  <a:pt x="1780794" y="512063"/>
                </a:lnTo>
                <a:close/>
              </a:path>
              <a:path w="3251834" h="513079">
                <a:moveTo>
                  <a:pt x="1761744" y="512063"/>
                </a:moveTo>
                <a:lnTo>
                  <a:pt x="1760982" y="502919"/>
                </a:lnTo>
                <a:lnTo>
                  <a:pt x="1751838" y="502919"/>
                </a:lnTo>
                <a:lnTo>
                  <a:pt x="1751838" y="512063"/>
                </a:lnTo>
                <a:lnTo>
                  <a:pt x="1761744" y="512063"/>
                </a:lnTo>
                <a:close/>
              </a:path>
              <a:path w="3251834" h="513079">
                <a:moveTo>
                  <a:pt x="1742694" y="512063"/>
                </a:moveTo>
                <a:lnTo>
                  <a:pt x="1741932" y="502919"/>
                </a:lnTo>
                <a:lnTo>
                  <a:pt x="1732788" y="502919"/>
                </a:lnTo>
                <a:lnTo>
                  <a:pt x="1732788" y="512825"/>
                </a:lnTo>
                <a:lnTo>
                  <a:pt x="1742694" y="512063"/>
                </a:lnTo>
                <a:close/>
              </a:path>
              <a:path w="3251834" h="513079">
                <a:moveTo>
                  <a:pt x="1723644" y="512825"/>
                </a:moveTo>
                <a:lnTo>
                  <a:pt x="1722882" y="502919"/>
                </a:lnTo>
                <a:lnTo>
                  <a:pt x="1713738" y="502919"/>
                </a:lnTo>
                <a:lnTo>
                  <a:pt x="1713738" y="512825"/>
                </a:lnTo>
                <a:lnTo>
                  <a:pt x="1723644" y="512825"/>
                </a:lnTo>
                <a:close/>
              </a:path>
              <a:path w="3251834" h="513079">
                <a:moveTo>
                  <a:pt x="1703832" y="512825"/>
                </a:moveTo>
                <a:lnTo>
                  <a:pt x="1703832" y="502919"/>
                </a:lnTo>
                <a:lnTo>
                  <a:pt x="1694688" y="503681"/>
                </a:lnTo>
                <a:lnTo>
                  <a:pt x="1694688" y="512825"/>
                </a:lnTo>
                <a:lnTo>
                  <a:pt x="1703832" y="512825"/>
                </a:lnTo>
                <a:close/>
              </a:path>
              <a:path w="3251834" h="513079">
                <a:moveTo>
                  <a:pt x="1684782" y="512825"/>
                </a:moveTo>
                <a:lnTo>
                  <a:pt x="1684782" y="503681"/>
                </a:lnTo>
                <a:lnTo>
                  <a:pt x="1675637" y="503681"/>
                </a:lnTo>
                <a:lnTo>
                  <a:pt x="1675637" y="512825"/>
                </a:lnTo>
                <a:lnTo>
                  <a:pt x="1684782" y="512825"/>
                </a:lnTo>
                <a:close/>
              </a:path>
              <a:path w="3251834" h="513079">
                <a:moveTo>
                  <a:pt x="1665732" y="512825"/>
                </a:moveTo>
                <a:lnTo>
                  <a:pt x="1665732" y="503681"/>
                </a:lnTo>
                <a:lnTo>
                  <a:pt x="1656587" y="503681"/>
                </a:lnTo>
                <a:lnTo>
                  <a:pt x="1656587" y="512825"/>
                </a:lnTo>
                <a:lnTo>
                  <a:pt x="1665732" y="512825"/>
                </a:lnTo>
                <a:close/>
              </a:path>
              <a:path w="3251834" h="513079">
                <a:moveTo>
                  <a:pt x="1646682" y="512825"/>
                </a:moveTo>
                <a:lnTo>
                  <a:pt x="1646682" y="503681"/>
                </a:lnTo>
                <a:lnTo>
                  <a:pt x="1637537" y="503681"/>
                </a:lnTo>
                <a:lnTo>
                  <a:pt x="1637537" y="512825"/>
                </a:lnTo>
                <a:lnTo>
                  <a:pt x="1646682" y="512825"/>
                </a:lnTo>
                <a:close/>
              </a:path>
              <a:path w="3251834" h="513079">
                <a:moveTo>
                  <a:pt x="1627632" y="512825"/>
                </a:moveTo>
                <a:lnTo>
                  <a:pt x="1627632" y="503681"/>
                </a:lnTo>
                <a:lnTo>
                  <a:pt x="1618487" y="503681"/>
                </a:lnTo>
                <a:lnTo>
                  <a:pt x="1618487" y="512825"/>
                </a:lnTo>
                <a:lnTo>
                  <a:pt x="1627632" y="512825"/>
                </a:lnTo>
                <a:close/>
              </a:path>
              <a:path w="3251834" h="513079">
                <a:moveTo>
                  <a:pt x="1608582" y="512825"/>
                </a:moveTo>
                <a:lnTo>
                  <a:pt x="1608582" y="503681"/>
                </a:lnTo>
                <a:lnTo>
                  <a:pt x="1599437" y="503681"/>
                </a:lnTo>
                <a:lnTo>
                  <a:pt x="1599437" y="512825"/>
                </a:lnTo>
                <a:lnTo>
                  <a:pt x="1608582" y="512825"/>
                </a:lnTo>
                <a:close/>
              </a:path>
              <a:path w="3251834" h="513079">
                <a:moveTo>
                  <a:pt x="1589532" y="512825"/>
                </a:moveTo>
                <a:lnTo>
                  <a:pt x="1589532" y="503681"/>
                </a:lnTo>
                <a:lnTo>
                  <a:pt x="1580387" y="503681"/>
                </a:lnTo>
                <a:lnTo>
                  <a:pt x="1580387" y="512825"/>
                </a:lnTo>
                <a:lnTo>
                  <a:pt x="1589532" y="512825"/>
                </a:lnTo>
                <a:close/>
              </a:path>
              <a:path w="3251834" h="513079">
                <a:moveTo>
                  <a:pt x="1571244" y="503681"/>
                </a:moveTo>
                <a:lnTo>
                  <a:pt x="1561338" y="503681"/>
                </a:lnTo>
                <a:lnTo>
                  <a:pt x="1561338" y="512825"/>
                </a:lnTo>
                <a:lnTo>
                  <a:pt x="1570482" y="512825"/>
                </a:lnTo>
                <a:lnTo>
                  <a:pt x="1571244" y="503681"/>
                </a:lnTo>
                <a:close/>
              </a:path>
              <a:path w="3251834" h="513079">
                <a:moveTo>
                  <a:pt x="1552194" y="503681"/>
                </a:moveTo>
                <a:lnTo>
                  <a:pt x="1542288" y="502919"/>
                </a:lnTo>
                <a:lnTo>
                  <a:pt x="1542288" y="512825"/>
                </a:lnTo>
                <a:lnTo>
                  <a:pt x="1551432" y="512825"/>
                </a:lnTo>
                <a:lnTo>
                  <a:pt x="1552194" y="503681"/>
                </a:lnTo>
                <a:close/>
              </a:path>
              <a:path w="3251834" h="513079">
                <a:moveTo>
                  <a:pt x="1533144" y="502919"/>
                </a:moveTo>
                <a:lnTo>
                  <a:pt x="1523238" y="502919"/>
                </a:lnTo>
                <a:lnTo>
                  <a:pt x="1523238" y="512825"/>
                </a:lnTo>
                <a:lnTo>
                  <a:pt x="1532382" y="512825"/>
                </a:lnTo>
                <a:lnTo>
                  <a:pt x="1533144" y="502919"/>
                </a:lnTo>
                <a:close/>
              </a:path>
              <a:path w="3251834" h="513079">
                <a:moveTo>
                  <a:pt x="1514094" y="502919"/>
                </a:moveTo>
                <a:lnTo>
                  <a:pt x="1504188" y="502919"/>
                </a:lnTo>
                <a:lnTo>
                  <a:pt x="1504188" y="512063"/>
                </a:lnTo>
                <a:lnTo>
                  <a:pt x="1513332" y="512825"/>
                </a:lnTo>
                <a:lnTo>
                  <a:pt x="1514094" y="502919"/>
                </a:lnTo>
                <a:close/>
              </a:path>
              <a:path w="3251834" h="513079">
                <a:moveTo>
                  <a:pt x="1495044" y="502919"/>
                </a:moveTo>
                <a:lnTo>
                  <a:pt x="1485138" y="502919"/>
                </a:lnTo>
                <a:lnTo>
                  <a:pt x="1485138" y="512063"/>
                </a:lnTo>
                <a:lnTo>
                  <a:pt x="1494282" y="512063"/>
                </a:lnTo>
                <a:lnTo>
                  <a:pt x="1495044" y="502919"/>
                </a:lnTo>
                <a:close/>
              </a:path>
              <a:path w="3251834" h="513079">
                <a:moveTo>
                  <a:pt x="1475994" y="502157"/>
                </a:moveTo>
                <a:lnTo>
                  <a:pt x="1466088" y="502157"/>
                </a:lnTo>
                <a:lnTo>
                  <a:pt x="1466088" y="512063"/>
                </a:lnTo>
                <a:lnTo>
                  <a:pt x="1475232" y="512063"/>
                </a:lnTo>
                <a:lnTo>
                  <a:pt x="1475994" y="502157"/>
                </a:lnTo>
                <a:close/>
              </a:path>
              <a:path w="3251834" h="513079">
                <a:moveTo>
                  <a:pt x="1456944" y="502157"/>
                </a:moveTo>
                <a:lnTo>
                  <a:pt x="1447038" y="502157"/>
                </a:lnTo>
                <a:lnTo>
                  <a:pt x="1447038" y="511301"/>
                </a:lnTo>
                <a:lnTo>
                  <a:pt x="1456182" y="512063"/>
                </a:lnTo>
                <a:lnTo>
                  <a:pt x="1456944" y="502157"/>
                </a:lnTo>
                <a:close/>
              </a:path>
              <a:path w="3251834" h="513079">
                <a:moveTo>
                  <a:pt x="1437894" y="502157"/>
                </a:moveTo>
                <a:lnTo>
                  <a:pt x="1427988" y="501395"/>
                </a:lnTo>
                <a:lnTo>
                  <a:pt x="1427988" y="511301"/>
                </a:lnTo>
                <a:lnTo>
                  <a:pt x="1437132" y="511301"/>
                </a:lnTo>
                <a:lnTo>
                  <a:pt x="1437894" y="502157"/>
                </a:lnTo>
                <a:close/>
              </a:path>
              <a:path w="3251834" h="513079">
                <a:moveTo>
                  <a:pt x="1418844" y="501395"/>
                </a:moveTo>
                <a:lnTo>
                  <a:pt x="1408938" y="501395"/>
                </a:lnTo>
                <a:lnTo>
                  <a:pt x="1408938" y="510539"/>
                </a:lnTo>
                <a:lnTo>
                  <a:pt x="1418082" y="511301"/>
                </a:lnTo>
                <a:lnTo>
                  <a:pt x="1418844" y="501395"/>
                </a:lnTo>
                <a:close/>
              </a:path>
              <a:path w="3251834" h="513079">
                <a:moveTo>
                  <a:pt x="1399794" y="501395"/>
                </a:moveTo>
                <a:lnTo>
                  <a:pt x="1389888" y="500633"/>
                </a:lnTo>
                <a:lnTo>
                  <a:pt x="1389888" y="510539"/>
                </a:lnTo>
                <a:lnTo>
                  <a:pt x="1399032" y="510539"/>
                </a:lnTo>
                <a:lnTo>
                  <a:pt x="1399794" y="501395"/>
                </a:lnTo>
                <a:close/>
              </a:path>
              <a:path w="3251834" h="513079">
                <a:moveTo>
                  <a:pt x="1380744" y="500633"/>
                </a:moveTo>
                <a:lnTo>
                  <a:pt x="1370838" y="500633"/>
                </a:lnTo>
                <a:lnTo>
                  <a:pt x="1370838" y="509777"/>
                </a:lnTo>
                <a:lnTo>
                  <a:pt x="1378458" y="510539"/>
                </a:lnTo>
                <a:lnTo>
                  <a:pt x="1379982" y="510539"/>
                </a:lnTo>
                <a:lnTo>
                  <a:pt x="1380744" y="500633"/>
                </a:lnTo>
                <a:close/>
              </a:path>
              <a:path w="3251834" h="513079">
                <a:moveTo>
                  <a:pt x="1361694" y="499871"/>
                </a:moveTo>
                <a:lnTo>
                  <a:pt x="1351788" y="499871"/>
                </a:lnTo>
                <a:lnTo>
                  <a:pt x="1351788" y="509777"/>
                </a:lnTo>
                <a:lnTo>
                  <a:pt x="1360932" y="509777"/>
                </a:lnTo>
                <a:lnTo>
                  <a:pt x="1361694" y="499871"/>
                </a:lnTo>
                <a:close/>
              </a:path>
              <a:path w="3251834" h="513079">
                <a:moveTo>
                  <a:pt x="1342644" y="499871"/>
                </a:moveTo>
                <a:lnTo>
                  <a:pt x="1332738" y="499109"/>
                </a:lnTo>
                <a:lnTo>
                  <a:pt x="1332738" y="509015"/>
                </a:lnTo>
                <a:lnTo>
                  <a:pt x="1341882" y="509015"/>
                </a:lnTo>
                <a:lnTo>
                  <a:pt x="1342644" y="499871"/>
                </a:lnTo>
                <a:close/>
              </a:path>
              <a:path w="3251834" h="513079">
                <a:moveTo>
                  <a:pt x="1323594" y="499109"/>
                </a:moveTo>
                <a:lnTo>
                  <a:pt x="1313688" y="499109"/>
                </a:lnTo>
                <a:lnTo>
                  <a:pt x="1313688" y="508253"/>
                </a:lnTo>
                <a:lnTo>
                  <a:pt x="1322832" y="509015"/>
                </a:lnTo>
                <a:lnTo>
                  <a:pt x="1323594" y="499109"/>
                </a:lnTo>
                <a:close/>
              </a:path>
              <a:path w="3251834" h="513079">
                <a:moveTo>
                  <a:pt x="1304544" y="498347"/>
                </a:moveTo>
                <a:lnTo>
                  <a:pt x="1294638" y="498347"/>
                </a:lnTo>
                <a:lnTo>
                  <a:pt x="1294638" y="508253"/>
                </a:lnTo>
                <a:lnTo>
                  <a:pt x="1303782" y="508253"/>
                </a:lnTo>
                <a:lnTo>
                  <a:pt x="1304544" y="498347"/>
                </a:lnTo>
                <a:close/>
              </a:path>
              <a:path w="3251834" h="513079">
                <a:moveTo>
                  <a:pt x="1285494" y="498347"/>
                </a:moveTo>
                <a:lnTo>
                  <a:pt x="1275588" y="497585"/>
                </a:lnTo>
                <a:lnTo>
                  <a:pt x="1275588" y="507491"/>
                </a:lnTo>
                <a:lnTo>
                  <a:pt x="1284732" y="507491"/>
                </a:lnTo>
                <a:lnTo>
                  <a:pt x="1285494" y="498347"/>
                </a:lnTo>
                <a:close/>
              </a:path>
              <a:path w="3251834" h="513079">
                <a:moveTo>
                  <a:pt x="1266444" y="497585"/>
                </a:moveTo>
                <a:lnTo>
                  <a:pt x="1256538" y="496823"/>
                </a:lnTo>
                <a:lnTo>
                  <a:pt x="1256538" y="506729"/>
                </a:lnTo>
                <a:lnTo>
                  <a:pt x="1265682" y="506729"/>
                </a:lnTo>
                <a:lnTo>
                  <a:pt x="1266444" y="497585"/>
                </a:lnTo>
                <a:close/>
              </a:path>
              <a:path w="3251834" h="513079">
                <a:moveTo>
                  <a:pt x="1247394" y="496823"/>
                </a:moveTo>
                <a:lnTo>
                  <a:pt x="1237488" y="496061"/>
                </a:lnTo>
                <a:lnTo>
                  <a:pt x="1237488" y="505967"/>
                </a:lnTo>
                <a:lnTo>
                  <a:pt x="1246632" y="505967"/>
                </a:lnTo>
                <a:lnTo>
                  <a:pt x="1247394" y="496823"/>
                </a:lnTo>
                <a:close/>
              </a:path>
              <a:path w="3251834" h="513079">
                <a:moveTo>
                  <a:pt x="1228344" y="496061"/>
                </a:moveTo>
                <a:lnTo>
                  <a:pt x="1220724" y="496061"/>
                </a:lnTo>
                <a:lnTo>
                  <a:pt x="1218438" y="495299"/>
                </a:lnTo>
                <a:lnTo>
                  <a:pt x="1218438" y="505205"/>
                </a:lnTo>
                <a:lnTo>
                  <a:pt x="1227582" y="505205"/>
                </a:lnTo>
                <a:lnTo>
                  <a:pt x="1228344" y="496061"/>
                </a:lnTo>
                <a:close/>
              </a:path>
              <a:path w="3251834" h="513079">
                <a:moveTo>
                  <a:pt x="1209294" y="495299"/>
                </a:moveTo>
                <a:lnTo>
                  <a:pt x="1199388" y="494537"/>
                </a:lnTo>
                <a:lnTo>
                  <a:pt x="1199388" y="504443"/>
                </a:lnTo>
                <a:lnTo>
                  <a:pt x="1208532" y="504443"/>
                </a:lnTo>
                <a:lnTo>
                  <a:pt x="1209294" y="495299"/>
                </a:lnTo>
                <a:close/>
              </a:path>
              <a:path w="3251834" h="513079">
                <a:moveTo>
                  <a:pt x="1190244" y="494537"/>
                </a:moveTo>
                <a:lnTo>
                  <a:pt x="1180338" y="493775"/>
                </a:lnTo>
                <a:lnTo>
                  <a:pt x="1180338" y="503681"/>
                </a:lnTo>
                <a:lnTo>
                  <a:pt x="1189482" y="503681"/>
                </a:lnTo>
                <a:lnTo>
                  <a:pt x="1190244" y="494537"/>
                </a:lnTo>
                <a:close/>
              </a:path>
              <a:path w="3251834" h="513079">
                <a:moveTo>
                  <a:pt x="1171194" y="493775"/>
                </a:moveTo>
                <a:lnTo>
                  <a:pt x="1161288" y="493013"/>
                </a:lnTo>
                <a:lnTo>
                  <a:pt x="1161288" y="502919"/>
                </a:lnTo>
                <a:lnTo>
                  <a:pt x="1170432" y="502919"/>
                </a:lnTo>
                <a:lnTo>
                  <a:pt x="1171194" y="493775"/>
                </a:lnTo>
                <a:close/>
              </a:path>
              <a:path w="3251834" h="513079">
                <a:moveTo>
                  <a:pt x="1152144" y="493013"/>
                </a:moveTo>
                <a:lnTo>
                  <a:pt x="1143762" y="492251"/>
                </a:lnTo>
                <a:lnTo>
                  <a:pt x="1143000" y="492251"/>
                </a:lnTo>
                <a:lnTo>
                  <a:pt x="1142238" y="501395"/>
                </a:lnTo>
                <a:lnTo>
                  <a:pt x="1143762" y="502157"/>
                </a:lnTo>
                <a:lnTo>
                  <a:pt x="1151382" y="502157"/>
                </a:lnTo>
                <a:lnTo>
                  <a:pt x="1152144" y="493013"/>
                </a:lnTo>
                <a:close/>
              </a:path>
              <a:path w="3251834" h="513079">
                <a:moveTo>
                  <a:pt x="1133094" y="491489"/>
                </a:moveTo>
                <a:lnTo>
                  <a:pt x="1123950" y="491489"/>
                </a:lnTo>
                <a:lnTo>
                  <a:pt x="1123188" y="500633"/>
                </a:lnTo>
                <a:lnTo>
                  <a:pt x="1132332" y="501395"/>
                </a:lnTo>
                <a:lnTo>
                  <a:pt x="1133094" y="491489"/>
                </a:lnTo>
                <a:close/>
              </a:path>
              <a:path w="3251834" h="513079">
                <a:moveTo>
                  <a:pt x="1114044" y="490727"/>
                </a:moveTo>
                <a:lnTo>
                  <a:pt x="1104900" y="489965"/>
                </a:lnTo>
                <a:lnTo>
                  <a:pt x="1104138" y="499871"/>
                </a:lnTo>
                <a:lnTo>
                  <a:pt x="1113282" y="500633"/>
                </a:lnTo>
                <a:lnTo>
                  <a:pt x="1114044" y="490727"/>
                </a:lnTo>
                <a:close/>
              </a:path>
              <a:path w="3251834" h="513079">
                <a:moveTo>
                  <a:pt x="1094994" y="489965"/>
                </a:moveTo>
                <a:lnTo>
                  <a:pt x="1085850" y="489203"/>
                </a:lnTo>
                <a:lnTo>
                  <a:pt x="1085088" y="499109"/>
                </a:lnTo>
                <a:lnTo>
                  <a:pt x="1094232" y="499109"/>
                </a:lnTo>
                <a:lnTo>
                  <a:pt x="1094994" y="489965"/>
                </a:lnTo>
                <a:close/>
              </a:path>
              <a:path w="3251834" h="513079">
                <a:moveTo>
                  <a:pt x="1075944" y="498347"/>
                </a:moveTo>
                <a:lnTo>
                  <a:pt x="1075944" y="488441"/>
                </a:lnTo>
                <a:lnTo>
                  <a:pt x="1066800" y="488441"/>
                </a:lnTo>
                <a:lnTo>
                  <a:pt x="1066038" y="497585"/>
                </a:lnTo>
                <a:lnTo>
                  <a:pt x="1068324" y="497585"/>
                </a:lnTo>
                <a:lnTo>
                  <a:pt x="1075944" y="498347"/>
                </a:lnTo>
                <a:close/>
              </a:path>
              <a:path w="3251834" h="513079">
                <a:moveTo>
                  <a:pt x="1056894" y="487679"/>
                </a:moveTo>
                <a:lnTo>
                  <a:pt x="1047750" y="486917"/>
                </a:lnTo>
                <a:lnTo>
                  <a:pt x="1046988" y="496823"/>
                </a:lnTo>
                <a:lnTo>
                  <a:pt x="1056132" y="496823"/>
                </a:lnTo>
                <a:lnTo>
                  <a:pt x="1056894" y="487679"/>
                </a:lnTo>
                <a:close/>
              </a:path>
              <a:path w="3251834" h="513079">
                <a:moveTo>
                  <a:pt x="1037844" y="496061"/>
                </a:moveTo>
                <a:lnTo>
                  <a:pt x="1037844" y="486155"/>
                </a:lnTo>
                <a:lnTo>
                  <a:pt x="1028700" y="486155"/>
                </a:lnTo>
                <a:lnTo>
                  <a:pt x="1027938" y="495299"/>
                </a:lnTo>
                <a:lnTo>
                  <a:pt x="1037844" y="496061"/>
                </a:lnTo>
                <a:close/>
              </a:path>
              <a:path w="3251834" h="513079">
                <a:moveTo>
                  <a:pt x="1018794" y="494537"/>
                </a:moveTo>
                <a:lnTo>
                  <a:pt x="1018794" y="485393"/>
                </a:lnTo>
                <a:lnTo>
                  <a:pt x="1009650" y="484631"/>
                </a:lnTo>
                <a:lnTo>
                  <a:pt x="1008888" y="494537"/>
                </a:lnTo>
                <a:lnTo>
                  <a:pt x="1018794" y="494537"/>
                </a:lnTo>
                <a:close/>
              </a:path>
              <a:path w="3251834" h="513079">
                <a:moveTo>
                  <a:pt x="999744" y="493775"/>
                </a:moveTo>
                <a:lnTo>
                  <a:pt x="999744" y="483869"/>
                </a:lnTo>
                <a:lnTo>
                  <a:pt x="990600" y="483869"/>
                </a:lnTo>
                <a:lnTo>
                  <a:pt x="989838" y="493013"/>
                </a:lnTo>
                <a:lnTo>
                  <a:pt x="994410" y="493013"/>
                </a:lnTo>
                <a:lnTo>
                  <a:pt x="999744" y="493775"/>
                </a:lnTo>
                <a:close/>
              </a:path>
              <a:path w="3251834" h="513079">
                <a:moveTo>
                  <a:pt x="981456" y="483107"/>
                </a:moveTo>
                <a:lnTo>
                  <a:pt x="971550" y="482345"/>
                </a:lnTo>
                <a:lnTo>
                  <a:pt x="970788" y="491489"/>
                </a:lnTo>
                <a:lnTo>
                  <a:pt x="980694" y="492251"/>
                </a:lnTo>
                <a:lnTo>
                  <a:pt x="981456" y="483107"/>
                </a:lnTo>
                <a:close/>
              </a:path>
              <a:path w="3251834" h="513079">
                <a:moveTo>
                  <a:pt x="962406" y="481583"/>
                </a:moveTo>
                <a:lnTo>
                  <a:pt x="952500" y="480821"/>
                </a:lnTo>
                <a:lnTo>
                  <a:pt x="951738" y="490727"/>
                </a:lnTo>
                <a:lnTo>
                  <a:pt x="961644" y="490727"/>
                </a:lnTo>
                <a:lnTo>
                  <a:pt x="962406" y="481583"/>
                </a:lnTo>
                <a:close/>
              </a:path>
              <a:path w="3251834" h="513079">
                <a:moveTo>
                  <a:pt x="943356" y="480059"/>
                </a:moveTo>
                <a:lnTo>
                  <a:pt x="933450" y="479297"/>
                </a:lnTo>
                <a:lnTo>
                  <a:pt x="932688" y="489203"/>
                </a:lnTo>
                <a:lnTo>
                  <a:pt x="942594" y="489965"/>
                </a:lnTo>
                <a:lnTo>
                  <a:pt x="943356" y="480059"/>
                </a:lnTo>
                <a:close/>
              </a:path>
              <a:path w="3251834" h="513079">
                <a:moveTo>
                  <a:pt x="924306" y="478535"/>
                </a:moveTo>
                <a:lnTo>
                  <a:pt x="922782" y="478472"/>
                </a:lnTo>
                <a:lnTo>
                  <a:pt x="914400" y="477773"/>
                </a:lnTo>
                <a:lnTo>
                  <a:pt x="913638" y="487679"/>
                </a:lnTo>
                <a:lnTo>
                  <a:pt x="922782" y="488441"/>
                </a:lnTo>
                <a:lnTo>
                  <a:pt x="923544" y="488441"/>
                </a:lnTo>
                <a:lnTo>
                  <a:pt x="924306" y="478535"/>
                </a:lnTo>
                <a:close/>
              </a:path>
              <a:path w="3251834" h="513079">
                <a:moveTo>
                  <a:pt x="905256" y="477011"/>
                </a:moveTo>
                <a:lnTo>
                  <a:pt x="895350" y="476249"/>
                </a:lnTo>
                <a:lnTo>
                  <a:pt x="894588" y="486155"/>
                </a:lnTo>
                <a:lnTo>
                  <a:pt x="904494" y="486917"/>
                </a:lnTo>
                <a:lnTo>
                  <a:pt x="905256" y="477011"/>
                </a:lnTo>
                <a:close/>
              </a:path>
              <a:path w="3251834" h="513079">
                <a:moveTo>
                  <a:pt x="886206" y="475487"/>
                </a:moveTo>
                <a:lnTo>
                  <a:pt x="876300" y="474725"/>
                </a:lnTo>
                <a:lnTo>
                  <a:pt x="875538" y="484631"/>
                </a:lnTo>
                <a:lnTo>
                  <a:pt x="885444" y="485393"/>
                </a:lnTo>
                <a:lnTo>
                  <a:pt x="886206" y="475487"/>
                </a:lnTo>
                <a:close/>
              </a:path>
              <a:path w="3251834" h="513079">
                <a:moveTo>
                  <a:pt x="867156" y="473963"/>
                </a:moveTo>
                <a:lnTo>
                  <a:pt x="858012" y="473201"/>
                </a:lnTo>
                <a:lnTo>
                  <a:pt x="857250" y="483107"/>
                </a:lnTo>
                <a:lnTo>
                  <a:pt x="866394" y="483869"/>
                </a:lnTo>
                <a:lnTo>
                  <a:pt x="867156" y="473963"/>
                </a:lnTo>
                <a:close/>
              </a:path>
              <a:path w="3251834" h="513079">
                <a:moveTo>
                  <a:pt x="848106" y="472439"/>
                </a:moveTo>
                <a:lnTo>
                  <a:pt x="838962" y="471677"/>
                </a:lnTo>
                <a:lnTo>
                  <a:pt x="838200" y="481583"/>
                </a:lnTo>
                <a:lnTo>
                  <a:pt x="847344" y="482345"/>
                </a:lnTo>
                <a:lnTo>
                  <a:pt x="848106" y="472439"/>
                </a:lnTo>
                <a:close/>
              </a:path>
              <a:path w="3251834" h="513079">
                <a:moveTo>
                  <a:pt x="829056" y="470915"/>
                </a:moveTo>
                <a:lnTo>
                  <a:pt x="819912" y="470153"/>
                </a:lnTo>
                <a:lnTo>
                  <a:pt x="819150" y="480059"/>
                </a:lnTo>
                <a:lnTo>
                  <a:pt x="828294" y="480821"/>
                </a:lnTo>
                <a:lnTo>
                  <a:pt x="829056" y="470915"/>
                </a:lnTo>
                <a:close/>
              </a:path>
              <a:path w="3251834" h="513079">
                <a:moveTo>
                  <a:pt x="810006" y="469391"/>
                </a:moveTo>
                <a:lnTo>
                  <a:pt x="800862" y="468629"/>
                </a:lnTo>
                <a:lnTo>
                  <a:pt x="800100" y="477773"/>
                </a:lnTo>
                <a:lnTo>
                  <a:pt x="809244" y="478535"/>
                </a:lnTo>
                <a:lnTo>
                  <a:pt x="810006" y="469391"/>
                </a:lnTo>
                <a:close/>
              </a:path>
              <a:path w="3251834" h="513079">
                <a:moveTo>
                  <a:pt x="790956" y="467867"/>
                </a:moveTo>
                <a:lnTo>
                  <a:pt x="785622" y="467105"/>
                </a:lnTo>
                <a:lnTo>
                  <a:pt x="781812" y="467105"/>
                </a:lnTo>
                <a:lnTo>
                  <a:pt x="781050" y="476249"/>
                </a:lnTo>
                <a:lnTo>
                  <a:pt x="784860" y="477011"/>
                </a:lnTo>
                <a:lnTo>
                  <a:pt x="790194" y="477011"/>
                </a:lnTo>
                <a:lnTo>
                  <a:pt x="790956" y="467867"/>
                </a:lnTo>
                <a:close/>
              </a:path>
              <a:path w="3251834" h="513079">
                <a:moveTo>
                  <a:pt x="772668" y="465581"/>
                </a:moveTo>
                <a:lnTo>
                  <a:pt x="762762" y="464819"/>
                </a:lnTo>
                <a:lnTo>
                  <a:pt x="762000" y="474725"/>
                </a:lnTo>
                <a:lnTo>
                  <a:pt x="771144" y="475487"/>
                </a:lnTo>
                <a:lnTo>
                  <a:pt x="772668" y="465581"/>
                </a:lnTo>
                <a:close/>
              </a:path>
              <a:path w="3251834" h="513079">
                <a:moveTo>
                  <a:pt x="753618" y="464057"/>
                </a:moveTo>
                <a:lnTo>
                  <a:pt x="743712" y="463295"/>
                </a:lnTo>
                <a:lnTo>
                  <a:pt x="742950" y="472439"/>
                </a:lnTo>
                <a:lnTo>
                  <a:pt x="752094" y="473201"/>
                </a:lnTo>
                <a:lnTo>
                  <a:pt x="753618" y="464057"/>
                </a:lnTo>
                <a:close/>
              </a:path>
              <a:path w="3251834" h="513079">
                <a:moveTo>
                  <a:pt x="734568" y="461771"/>
                </a:moveTo>
                <a:lnTo>
                  <a:pt x="724662" y="461009"/>
                </a:lnTo>
                <a:lnTo>
                  <a:pt x="723900" y="470915"/>
                </a:lnTo>
                <a:lnTo>
                  <a:pt x="733806" y="471677"/>
                </a:lnTo>
                <a:lnTo>
                  <a:pt x="734568" y="461771"/>
                </a:lnTo>
                <a:close/>
              </a:path>
              <a:path w="3251834" h="513079">
                <a:moveTo>
                  <a:pt x="715518" y="460247"/>
                </a:moveTo>
                <a:lnTo>
                  <a:pt x="706374" y="459485"/>
                </a:lnTo>
                <a:lnTo>
                  <a:pt x="704850" y="468629"/>
                </a:lnTo>
                <a:lnTo>
                  <a:pt x="714756" y="469391"/>
                </a:lnTo>
                <a:lnTo>
                  <a:pt x="715518" y="460247"/>
                </a:lnTo>
                <a:close/>
              </a:path>
              <a:path w="3251834" h="513079">
                <a:moveTo>
                  <a:pt x="696468" y="457961"/>
                </a:moveTo>
                <a:lnTo>
                  <a:pt x="687324" y="457199"/>
                </a:lnTo>
                <a:lnTo>
                  <a:pt x="685800" y="466343"/>
                </a:lnTo>
                <a:lnTo>
                  <a:pt x="695706" y="467867"/>
                </a:lnTo>
                <a:lnTo>
                  <a:pt x="696468" y="457961"/>
                </a:lnTo>
                <a:close/>
              </a:path>
              <a:path w="3251834" h="513079">
                <a:moveTo>
                  <a:pt x="677418" y="455675"/>
                </a:moveTo>
                <a:lnTo>
                  <a:pt x="668274" y="454913"/>
                </a:lnTo>
                <a:lnTo>
                  <a:pt x="667512" y="464819"/>
                </a:lnTo>
                <a:lnTo>
                  <a:pt x="676656" y="465581"/>
                </a:lnTo>
                <a:lnTo>
                  <a:pt x="677418" y="455675"/>
                </a:lnTo>
                <a:close/>
              </a:path>
              <a:path w="3251834" h="513079">
                <a:moveTo>
                  <a:pt x="658368" y="454151"/>
                </a:moveTo>
                <a:lnTo>
                  <a:pt x="656082" y="453389"/>
                </a:lnTo>
                <a:lnTo>
                  <a:pt x="649224" y="452627"/>
                </a:lnTo>
                <a:lnTo>
                  <a:pt x="648462" y="462533"/>
                </a:lnTo>
                <a:lnTo>
                  <a:pt x="655320" y="463295"/>
                </a:lnTo>
                <a:lnTo>
                  <a:pt x="657606" y="463295"/>
                </a:lnTo>
                <a:lnTo>
                  <a:pt x="658368" y="454151"/>
                </a:lnTo>
                <a:close/>
              </a:path>
              <a:path w="3251834" h="513079">
                <a:moveTo>
                  <a:pt x="640080" y="451865"/>
                </a:moveTo>
                <a:lnTo>
                  <a:pt x="630174" y="450341"/>
                </a:lnTo>
                <a:lnTo>
                  <a:pt x="629412" y="460247"/>
                </a:lnTo>
                <a:lnTo>
                  <a:pt x="638556" y="461009"/>
                </a:lnTo>
                <a:lnTo>
                  <a:pt x="640080" y="451865"/>
                </a:lnTo>
                <a:close/>
              </a:path>
              <a:path w="3251834" h="513079">
                <a:moveTo>
                  <a:pt x="621030" y="449579"/>
                </a:moveTo>
                <a:lnTo>
                  <a:pt x="611886" y="448055"/>
                </a:lnTo>
                <a:lnTo>
                  <a:pt x="610362" y="457961"/>
                </a:lnTo>
                <a:lnTo>
                  <a:pt x="619506" y="458723"/>
                </a:lnTo>
                <a:lnTo>
                  <a:pt x="621030" y="449579"/>
                </a:lnTo>
                <a:close/>
              </a:path>
              <a:path w="3251834" h="513079">
                <a:moveTo>
                  <a:pt x="601980" y="447293"/>
                </a:moveTo>
                <a:lnTo>
                  <a:pt x="595122" y="446531"/>
                </a:lnTo>
                <a:lnTo>
                  <a:pt x="592836" y="445769"/>
                </a:lnTo>
                <a:lnTo>
                  <a:pt x="591312" y="455675"/>
                </a:lnTo>
                <a:lnTo>
                  <a:pt x="595122" y="455760"/>
                </a:lnTo>
                <a:lnTo>
                  <a:pt x="601218" y="456437"/>
                </a:lnTo>
                <a:lnTo>
                  <a:pt x="601980" y="447293"/>
                </a:lnTo>
                <a:close/>
              </a:path>
              <a:path w="3251834" h="513079">
                <a:moveTo>
                  <a:pt x="582930" y="444245"/>
                </a:moveTo>
                <a:lnTo>
                  <a:pt x="573786" y="443483"/>
                </a:lnTo>
                <a:lnTo>
                  <a:pt x="572262" y="452627"/>
                </a:lnTo>
                <a:lnTo>
                  <a:pt x="582168" y="454151"/>
                </a:lnTo>
                <a:lnTo>
                  <a:pt x="582930" y="444245"/>
                </a:lnTo>
                <a:close/>
              </a:path>
              <a:path w="3251834" h="513079">
                <a:moveTo>
                  <a:pt x="564642" y="441959"/>
                </a:moveTo>
                <a:lnTo>
                  <a:pt x="554736" y="440435"/>
                </a:lnTo>
                <a:lnTo>
                  <a:pt x="553974" y="450341"/>
                </a:lnTo>
                <a:lnTo>
                  <a:pt x="563118" y="451865"/>
                </a:lnTo>
                <a:lnTo>
                  <a:pt x="564642" y="441959"/>
                </a:lnTo>
                <a:close/>
              </a:path>
              <a:path w="3251834" h="513079">
                <a:moveTo>
                  <a:pt x="545592" y="439673"/>
                </a:moveTo>
                <a:lnTo>
                  <a:pt x="536448" y="438149"/>
                </a:lnTo>
                <a:lnTo>
                  <a:pt x="534924" y="448055"/>
                </a:lnTo>
                <a:lnTo>
                  <a:pt x="544068" y="448817"/>
                </a:lnTo>
                <a:lnTo>
                  <a:pt x="545592" y="439673"/>
                </a:lnTo>
                <a:close/>
              </a:path>
              <a:path w="3251834" h="513079">
                <a:moveTo>
                  <a:pt x="526542" y="436625"/>
                </a:moveTo>
                <a:lnTo>
                  <a:pt x="517398" y="435101"/>
                </a:lnTo>
                <a:lnTo>
                  <a:pt x="515874" y="445007"/>
                </a:lnTo>
                <a:lnTo>
                  <a:pt x="525018" y="446531"/>
                </a:lnTo>
                <a:lnTo>
                  <a:pt x="526542" y="436625"/>
                </a:lnTo>
                <a:close/>
              </a:path>
              <a:path w="3251834" h="513079">
                <a:moveTo>
                  <a:pt x="507492" y="434339"/>
                </a:moveTo>
                <a:lnTo>
                  <a:pt x="498348" y="432815"/>
                </a:lnTo>
                <a:lnTo>
                  <a:pt x="496824" y="441959"/>
                </a:lnTo>
                <a:lnTo>
                  <a:pt x="506730" y="443483"/>
                </a:lnTo>
                <a:lnTo>
                  <a:pt x="507492" y="434339"/>
                </a:lnTo>
                <a:close/>
              </a:path>
              <a:path w="3251834" h="513079">
                <a:moveTo>
                  <a:pt x="489204" y="431291"/>
                </a:moveTo>
                <a:lnTo>
                  <a:pt x="480060" y="429767"/>
                </a:lnTo>
                <a:lnTo>
                  <a:pt x="479298" y="429767"/>
                </a:lnTo>
                <a:lnTo>
                  <a:pt x="477774" y="438911"/>
                </a:lnTo>
                <a:lnTo>
                  <a:pt x="478536" y="439673"/>
                </a:lnTo>
                <a:lnTo>
                  <a:pt x="487680" y="440435"/>
                </a:lnTo>
                <a:lnTo>
                  <a:pt x="489204" y="431291"/>
                </a:lnTo>
                <a:close/>
              </a:path>
              <a:path w="3251834" h="513079">
                <a:moveTo>
                  <a:pt x="470154" y="428243"/>
                </a:moveTo>
                <a:lnTo>
                  <a:pt x="461010" y="426719"/>
                </a:lnTo>
                <a:lnTo>
                  <a:pt x="459486" y="435863"/>
                </a:lnTo>
                <a:lnTo>
                  <a:pt x="468630" y="437387"/>
                </a:lnTo>
                <a:lnTo>
                  <a:pt x="470154" y="428243"/>
                </a:lnTo>
                <a:close/>
              </a:path>
              <a:path w="3251834" h="513079">
                <a:moveTo>
                  <a:pt x="451104" y="425195"/>
                </a:moveTo>
                <a:lnTo>
                  <a:pt x="441960" y="423671"/>
                </a:lnTo>
                <a:lnTo>
                  <a:pt x="440436" y="432815"/>
                </a:lnTo>
                <a:lnTo>
                  <a:pt x="449580" y="434339"/>
                </a:lnTo>
                <a:lnTo>
                  <a:pt x="451104" y="425195"/>
                </a:lnTo>
                <a:close/>
              </a:path>
              <a:path w="3251834" h="513079">
                <a:moveTo>
                  <a:pt x="432816" y="422147"/>
                </a:moveTo>
                <a:lnTo>
                  <a:pt x="426720" y="421385"/>
                </a:lnTo>
                <a:lnTo>
                  <a:pt x="423672" y="420623"/>
                </a:lnTo>
                <a:lnTo>
                  <a:pt x="421386" y="429767"/>
                </a:lnTo>
                <a:lnTo>
                  <a:pt x="425196" y="430529"/>
                </a:lnTo>
                <a:lnTo>
                  <a:pt x="431292" y="431291"/>
                </a:lnTo>
                <a:lnTo>
                  <a:pt x="432816" y="422147"/>
                </a:lnTo>
                <a:close/>
              </a:path>
              <a:path w="3251834" h="513079">
                <a:moveTo>
                  <a:pt x="413766" y="419099"/>
                </a:moveTo>
                <a:lnTo>
                  <a:pt x="404622" y="417575"/>
                </a:lnTo>
                <a:lnTo>
                  <a:pt x="403098" y="426719"/>
                </a:lnTo>
                <a:lnTo>
                  <a:pt x="412242" y="428243"/>
                </a:lnTo>
                <a:lnTo>
                  <a:pt x="413766" y="419099"/>
                </a:lnTo>
                <a:close/>
              </a:path>
              <a:path w="3251834" h="513079">
                <a:moveTo>
                  <a:pt x="395478" y="415289"/>
                </a:moveTo>
                <a:lnTo>
                  <a:pt x="385572" y="413765"/>
                </a:lnTo>
                <a:lnTo>
                  <a:pt x="384048" y="423671"/>
                </a:lnTo>
                <a:lnTo>
                  <a:pt x="393192" y="425195"/>
                </a:lnTo>
                <a:lnTo>
                  <a:pt x="395478" y="415289"/>
                </a:lnTo>
                <a:close/>
              </a:path>
              <a:path w="3251834" h="513079">
                <a:moveTo>
                  <a:pt x="376428" y="412241"/>
                </a:moveTo>
                <a:lnTo>
                  <a:pt x="375666" y="412241"/>
                </a:lnTo>
                <a:lnTo>
                  <a:pt x="367284" y="410717"/>
                </a:lnTo>
                <a:lnTo>
                  <a:pt x="364998" y="419861"/>
                </a:lnTo>
                <a:lnTo>
                  <a:pt x="374142" y="421385"/>
                </a:lnTo>
                <a:lnTo>
                  <a:pt x="374904" y="421385"/>
                </a:lnTo>
                <a:lnTo>
                  <a:pt x="376428" y="412241"/>
                </a:lnTo>
                <a:close/>
              </a:path>
              <a:path w="3251834" h="513079">
                <a:moveTo>
                  <a:pt x="358140" y="408431"/>
                </a:moveTo>
                <a:lnTo>
                  <a:pt x="348234" y="406907"/>
                </a:lnTo>
                <a:lnTo>
                  <a:pt x="346710" y="416051"/>
                </a:lnTo>
                <a:lnTo>
                  <a:pt x="355854" y="417575"/>
                </a:lnTo>
                <a:lnTo>
                  <a:pt x="358140" y="408431"/>
                </a:lnTo>
                <a:close/>
              </a:path>
              <a:path w="3251834" h="513079">
                <a:moveTo>
                  <a:pt x="339090" y="404621"/>
                </a:moveTo>
                <a:lnTo>
                  <a:pt x="329946" y="403097"/>
                </a:lnTo>
                <a:lnTo>
                  <a:pt x="327660" y="412241"/>
                </a:lnTo>
                <a:lnTo>
                  <a:pt x="337566" y="414527"/>
                </a:lnTo>
                <a:lnTo>
                  <a:pt x="339090" y="404621"/>
                </a:lnTo>
                <a:close/>
              </a:path>
              <a:path w="3251834" h="513079">
                <a:moveTo>
                  <a:pt x="320802" y="400811"/>
                </a:moveTo>
                <a:lnTo>
                  <a:pt x="310896" y="399287"/>
                </a:lnTo>
                <a:lnTo>
                  <a:pt x="309372" y="408431"/>
                </a:lnTo>
                <a:lnTo>
                  <a:pt x="318516" y="410717"/>
                </a:lnTo>
                <a:lnTo>
                  <a:pt x="320802" y="400811"/>
                </a:lnTo>
                <a:close/>
              </a:path>
              <a:path w="3251834" h="513079">
                <a:moveTo>
                  <a:pt x="301752" y="397001"/>
                </a:moveTo>
                <a:lnTo>
                  <a:pt x="292608" y="394715"/>
                </a:lnTo>
                <a:lnTo>
                  <a:pt x="290322" y="404621"/>
                </a:lnTo>
                <a:lnTo>
                  <a:pt x="300228" y="406145"/>
                </a:lnTo>
                <a:lnTo>
                  <a:pt x="301752" y="397001"/>
                </a:lnTo>
                <a:close/>
              </a:path>
              <a:path w="3251834" h="513079">
                <a:moveTo>
                  <a:pt x="283464" y="393191"/>
                </a:moveTo>
                <a:lnTo>
                  <a:pt x="282702" y="392429"/>
                </a:lnTo>
                <a:lnTo>
                  <a:pt x="274320" y="390905"/>
                </a:lnTo>
                <a:lnTo>
                  <a:pt x="272034" y="400049"/>
                </a:lnTo>
                <a:lnTo>
                  <a:pt x="280416" y="402335"/>
                </a:lnTo>
                <a:lnTo>
                  <a:pt x="281178" y="402335"/>
                </a:lnTo>
                <a:lnTo>
                  <a:pt x="283464" y="393191"/>
                </a:lnTo>
                <a:close/>
              </a:path>
              <a:path w="3251834" h="513079">
                <a:moveTo>
                  <a:pt x="265176" y="388619"/>
                </a:moveTo>
                <a:lnTo>
                  <a:pt x="261366" y="387857"/>
                </a:lnTo>
                <a:lnTo>
                  <a:pt x="256032" y="386333"/>
                </a:lnTo>
                <a:lnTo>
                  <a:pt x="253746" y="395477"/>
                </a:lnTo>
                <a:lnTo>
                  <a:pt x="259080" y="397001"/>
                </a:lnTo>
                <a:lnTo>
                  <a:pt x="262890" y="397763"/>
                </a:lnTo>
                <a:lnTo>
                  <a:pt x="265176" y="388619"/>
                </a:lnTo>
                <a:close/>
              </a:path>
              <a:path w="3251834" h="513079">
                <a:moveTo>
                  <a:pt x="246126" y="384047"/>
                </a:moveTo>
                <a:lnTo>
                  <a:pt x="240792" y="382523"/>
                </a:lnTo>
                <a:lnTo>
                  <a:pt x="236982" y="381761"/>
                </a:lnTo>
                <a:lnTo>
                  <a:pt x="234696" y="390905"/>
                </a:lnTo>
                <a:lnTo>
                  <a:pt x="238506" y="391667"/>
                </a:lnTo>
                <a:lnTo>
                  <a:pt x="243840" y="393191"/>
                </a:lnTo>
                <a:lnTo>
                  <a:pt x="246126" y="384047"/>
                </a:lnTo>
                <a:close/>
              </a:path>
              <a:path w="3251834" h="513079">
                <a:moveTo>
                  <a:pt x="227838" y="379475"/>
                </a:moveTo>
                <a:lnTo>
                  <a:pt x="220980" y="377189"/>
                </a:lnTo>
                <a:lnTo>
                  <a:pt x="218694" y="377189"/>
                </a:lnTo>
                <a:lnTo>
                  <a:pt x="216408" y="386333"/>
                </a:lnTo>
                <a:lnTo>
                  <a:pt x="217932" y="386333"/>
                </a:lnTo>
                <a:lnTo>
                  <a:pt x="225552" y="388619"/>
                </a:lnTo>
                <a:lnTo>
                  <a:pt x="227838" y="379475"/>
                </a:lnTo>
                <a:close/>
              </a:path>
              <a:path w="3251834" h="513079">
                <a:moveTo>
                  <a:pt x="209550" y="374141"/>
                </a:moveTo>
                <a:lnTo>
                  <a:pt x="201930" y="371855"/>
                </a:lnTo>
                <a:lnTo>
                  <a:pt x="200406" y="371855"/>
                </a:lnTo>
                <a:lnTo>
                  <a:pt x="198120" y="380999"/>
                </a:lnTo>
                <a:lnTo>
                  <a:pt x="198882" y="380999"/>
                </a:lnTo>
                <a:lnTo>
                  <a:pt x="207264" y="383285"/>
                </a:lnTo>
                <a:lnTo>
                  <a:pt x="209550" y="374141"/>
                </a:lnTo>
                <a:close/>
              </a:path>
              <a:path w="3251834" h="513079">
                <a:moveTo>
                  <a:pt x="191262" y="368807"/>
                </a:moveTo>
                <a:lnTo>
                  <a:pt x="183642" y="366521"/>
                </a:lnTo>
                <a:lnTo>
                  <a:pt x="182118" y="366521"/>
                </a:lnTo>
                <a:lnTo>
                  <a:pt x="179832" y="375665"/>
                </a:lnTo>
                <a:lnTo>
                  <a:pt x="180594" y="375665"/>
                </a:lnTo>
                <a:lnTo>
                  <a:pt x="188976" y="377951"/>
                </a:lnTo>
                <a:lnTo>
                  <a:pt x="191262" y="368807"/>
                </a:lnTo>
                <a:close/>
              </a:path>
              <a:path w="3251834" h="513079">
                <a:moveTo>
                  <a:pt x="172974" y="363473"/>
                </a:moveTo>
                <a:lnTo>
                  <a:pt x="166116" y="361187"/>
                </a:lnTo>
                <a:lnTo>
                  <a:pt x="164592" y="360425"/>
                </a:lnTo>
                <a:lnTo>
                  <a:pt x="161544" y="369569"/>
                </a:lnTo>
                <a:lnTo>
                  <a:pt x="163068" y="370331"/>
                </a:lnTo>
                <a:lnTo>
                  <a:pt x="170688" y="372617"/>
                </a:lnTo>
                <a:lnTo>
                  <a:pt x="172974" y="363473"/>
                </a:lnTo>
                <a:close/>
              </a:path>
              <a:path w="3251834" h="513079">
                <a:moveTo>
                  <a:pt x="155448" y="357377"/>
                </a:moveTo>
                <a:lnTo>
                  <a:pt x="149352" y="355853"/>
                </a:lnTo>
                <a:lnTo>
                  <a:pt x="146304" y="354329"/>
                </a:lnTo>
                <a:lnTo>
                  <a:pt x="143256" y="363473"/>
                </a:lnTo>
                <a:lnTo>
                  <a:pt x="146304" y="364997"/>
                </a:lnTo>
                <a:lnTo>
                  <a:pt x="152400" y="366521"/>
                </a:lnTo>
                <a:lnTo>
                  <a:pt x="155448" y="357377"/>
                </a:lnTo>
                <a:close/>
              </a:path>
              <a:path w="3251834" h="513079">
                <a:moveTo>
                  <a:pt x="137160" y="351281"/>
                </a:moveTo>
                <a:lnTo>
                  <a:pt x="133350" y="350519"/>
                </a:lnTo>
                <a:lnTo>
                  <a:pt x="128778" y="348233"/>
                </a:lnTo>
                <a:lnTo>
                  <a:pt x="124968" y="357377"/>
                </a:lnTo>
                <a:lnTo>
                  <a:pt x="130302" y="358901"/>
                </a:lnTo>
                <a:lnTo>
                  <a:pt x="134112" y="360425"/>
                </a:lnTo>
                <a:lnTo>
                  <a:pt x="137160" y="351281"/>
                </a:lnTo>
                <a:close/>
              </a:path>
              <a:path w="3251834" h="513079">
                <a:moveTo>
                  <a:pt x="119634" y="345185"/>
                </a:moveTo>
                <a:lnTo>
                  <a:pt x="118872" y="344423"/>
                </a:lnTo>
                <a:lnTo>
                  <a:pt x="111252" y="341375"/>
                </a:lnTo>
                <a:lnTo>
                  <a:pt x="107442" y="350519"/>
                </a:lnTo>
                <a:lnTo>
                  <a:pt x="115824" y="353567"/>
                </a:lnTo>
                <a:lnTo>
                  <a:pt x="116586" y="353567"/>
                </a:lnTo>
                <a:lnTo>
                  <a:pt x="119634" y="345185"/>
                </a:lnTo>
                <a:close/>
              </a:path>
              <a:path w="3251834" h="513079">
                <a:moveTo>
                  <a:pt x="102108" y="337565"/>
                </a:moveTo>
                <a:lnTo>
                  <a:pt x="93726" y="333755"/>
                </a:lnTo>
                <a:lnTo>
                  <a:pt x="89916" y="342899"/>
                </a:lnTo>
                <a:lnTo>
                  <a:pt x="98298" y="346709"/>
                </a:lnTo>
                <a:lnTo>
                  <a:pt x="102108" y="337565"/>
                </a:lnTo>
                <a:close/>
              </a:path>
              <a:path w="3251834" h="513079">
                <a:moveTo>
                  <a:pt x="85344" y="329945"/>
                </a:moveTo>
                <a:lnTo>
                  <a:pt x="80010" y="327659"/>
                </a:lnTo>
                <a:lnTo>
                  <a:pt x="76962" y="325373"/>
                </a:lnTo>
                <a:lnTo>
                  <a:pt x="72390" y="334517"/>
                </a:lnTo>
                <a:lnTo>
                  <a:pt x="75438" y="336041"/>
                </a:lnTo>
                <a:lnTo>
                  <a:pt x="80772" y="338327"/>
                </a:lnTo>
                <a:lnTo>
                  <a:pt x="85344" y="329945"/>
                </a:lnTo>
                <a:close/>
              </a:path>
              <a:path w="3251834" h="513079">
                <a:moveTo>
                  <a:pt x="68580" y="321563"/>
                </a:moveTo>
                <a:lnTo>
                  <a:pt x="60198" y="316991"/>
                </a:lnTo>
                <a:lnTo>
                  <a:pt x="55626" y="324611"/>
                </a:lnTo>
                <a:lnTo>
                  <a:pt x="64008" y="329945"/>
                </a:lnTo>
                <a:lnTo>
                  <a:pt x="68580" y="321563"/>
                </a:lnTo>
                <a:close/>
              </a:path>
              <a:path w="3251834" h="513079">
                <a:moveTo>
                  <a:pt x="52578" y="311657"/>
                </a:moveTo>
                <a:lnTo>
                  <a:pt x="48768" y="309371"/>
                </a:lnTo>
                <a:lnTo>
                  <a:pt x="44196" y="306323"/>
                </a:lnTo>
                <a:lnTo>
                  <a:pt x="38862" y="314705"/>
                </a:lnTo>
                <a:lnTo>
                  <a:pt x="43434" y="317753"/>
                </a:lnTo>
                <a:lnTo>
                  <a:pt x="47244" y="320039"/>
                </a:lnTo>
                <a:lnTo>
                  <a:pt x="52578" y="311657"/>
                </a:lnTo>
                <a:close/>
              </a:path>
              <a:path w="3251834" h="513079">
                <a:moveTo>
                  <a:pt x="23622" y="288797"/>
                </a:moveTo>
                <a:lnTo>
                  <a:pt x="21336" y="285749"/>
                </a:lnTo>
                <a:lnTo>
                  <a:pt x="18288" y="281177"/>
                </a:lnTo>
                <a:lnTo>
                  <a:pt x="10668" y="287273"/>
                </a:lnTo>
                <a:lnTo>
                  <a:pt x="14478" y="291845"/>
                </a:lnTo>
                <a:lnTo>
                  <a:pt x="16764" y="294893"/>
                </a:lnTo>
                <a:lnTo>
                  <a:pt x="23622" y="288797"/>
                </a:lnTo>
                <a:close/>
              </a:path>
              <a:path w="3251834" h="513079">
                <a:moveTo>
                  <a:pt x="37338" y="300989"/>
                </a:moveTo>
                <a:lnTo>
                  <a:pt x="32766" y="297941"/>
                </a:lnTo>
                <a:lnTo>
                  <a:pt x="30480" y="294893"/>
                </a:lnTo>
                <a:lnTo>
                  <a:pt x="23622" y="301751"/>
                </a:lnTo>
                <a:lnTo>
                  <a:pt x="27432" y="304799"/>
                </a:lnTo>
                <a:lnTo>
                  <a:pt x="31242" y="308609"/>
                </a:lnTo>
                <a:lnTo>
                  <a:pt x="37338" y="300989"/>
                </a:lnTo>
                <a:close/>
              </a:path>
              <a:path w="3251834" h="513079">
                <a:moveTo>
                  <a:pt x="13716" y="274319"/>
                </a:moveTo>
                <a:lnTo>
                  <a:pt x="11430" y="268223"/>
                </a:lnTo>
                <a:lnTo>
                  <a:pt x="10668" y="265937"/>
                </a:lnTo>
                <a:lnTo>
                  <a:pt x="1524" y="268223"/>
                </a:lnTo>
                <a:lnTo>
                  <a:pt x="2286" y="270509"/>
                </a:lnTo>
                <a:lnTo>
                  <a:pt x="2286" y="271271"/>
                </a:lnTo>
                <a:lnTo>
                  <a:pt x="5334" y="278129"/>
                </a:lnTo>
                <a:lnTo>
                  <a:pt x="13716" y="274319"/>
                </a:lnTo>
                <a:close/>
              </a:path>
            </a:pathLst>
          </a:custGeom>
          <a:solidFill>
            <a:srgbClr val="C0C0C0"/>
          </a:solidFill>
        </p:spPr>
        <p:txBody>
          <a:bodyPr wrap="square" lIns="0" tIns="0" rIns="0" bIns="0" rtlCol="0"/>
          <a:lstStyle/>
          <a:p>
            <a:endParaRPr/>
          </a:p>
        </p:txBody>
      </p:sp>
      <p:sp>
        <p:nvSpPr>
          <p:cNvPr id="13" name="object 13"/>
          <p:cNvSpPr/>
          <p:nvPr/>
        </p:nvSpPr>
        <p:spPr>
          <a:xfrm>
            <a:off x="3259721" y="3197351"/>
            <a:ext cx="3743960" cy="81280"/>
          </a:xfrm>
          <a:custGeom>
            <a:avLst/>
            <a:gdLst/>
            <a:ahLst/>
            <a:cxnLst/>
            <a:rect l="l" t="t" r="r" b="b"/>
            <a:pathLst>
              <a:path w="3743959" h="81279">
                <a:moveTo>
                  <a:pt x="3743705" y="9143"/>
                </a:moveTo>
                <a:lnTo>
                  <a:pt x="3742944" y="0"/>
                </a:lnTo>
                <a:lnTo>
                  <a:pt x="0" y="71628"/>
                </a:lnTo>
                <a:lnTo>
                  <a:pt x="0" y="80772"/>
                </a:lnTo>
                <a:lnTo>
                  <a:pt x="3743705" y="9143"/>
                </a:lnTo>
                <a:close/>
              </a:path>
            </a:pathLst>
          </a:custGeom>
          <a:solidFill>
            <a:srgbClr val="A50021"/>
          </a:solidFill>
        </p:spPr>
        <p:txBody>
          <a:bodyPr wrap="square" lIns="0" tIns="0" rIns="0" bIns="0" rtlCol="0"/>
          <a:lstStyle/>
          <a:p>
            <a:endParaRPr/>
          </a:p>
        </p:txBody>
      </p:sp>
    </p:spTree>
    <p:extLst>
      <p:ext uri="{BB962C8B-B14F-4D97-AF65-F5344CB8AC3E}">
        <p14:creationId xmlns:p14="http://schemas.microsoft.com/office/powerpoint/2010/main" val="858745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6821" y="716343"/>
            <a:ext cx="5801360" cy="534035"/>
          </a:xfrm>
          <a:prstGeom prst="rect">
            <a:avLst/>
          </a:prstGeom>
        </p:spPr>
        <p:txBody>
          <a:bodyPr vert="horz" wrap="square" lIns="0" tIns="0" rIns="0" bIns="0" rtlCol="0">
            <a:spAutoFit/>
          </a:bodyPr>
          <a:lstStyle/>
          <a:p>
            <a:pPr marL="12700">
              <a:lnSpc>
                <a:spcPct val="100000"/>
              </a:lnSpc>
            </a:pPr>
            <a:r>
              <a:rPr spc="-5" dirty="0"/>
              <a:t>Dynami</a:t>
            </a:r>
            <a:r>
              <a:rPr dirty="0"/>
              <a:t>c</a:t>
            </a:r>
            <a:r>
              <a:rPr spc="-15" dirty="0"/>
              <a:t> </a:t>
            </a:r>
            <a:r>
              <a:rPr spc="5" dirty="0"/>
              <a:t>memor</a:t>
            </a:r>
            <a:r>
              <a:rPr dirty="0"/>
              <a:t>y</a:t>
            </a:r>
            <a:r>
              <a:rPr spc="-15" dirty="0"/>
              <a:t> </a:t>
            </a:r>
            <a:r>
              <a:rPr spc="-5" dirty="0"/>
              <a:t>allo</a:t>
            </a:r>
            <a:r>
              <a:rPr spc="-50" dirty="0"/>
              <a:t>c</a:t>
            </a:r>
            <a:r>
              <a:rPr spc="-40" dirty="0"/>
              <a:t>a</a:t>
            </a:r>
            <a:r>
              <a:rPr spc="-5" dirty="0"/>
              <a:t>tion</a:t>
            </a:r>
          </a:p>
        </p:txBody>
      </p:sp>
      <p:sp>
        <p:nvSpPr>
          <p:cNvPr id="3" name="object 3"/>
          <p:cNvSpPr txBox="1"/>
          <p:nvPr/>
        </p:nvSpPr>
        <p:spPr>
          <a:xfrm>
            <a:off x="1161421" y="1402016"/>
            <a:ext cx="5829935" cy="276352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dirty="0">
                <a:latin typeface="Calibri"/>
                <a:cs typeface="Calibri"/>
              </a:rPr>
              <a:t>C</a:t>
            </a:r>
            <a:endParaRPr sz="2800">
              <a:latin typeface="Calibri"/>
              <a:cs typeface="Calibri"/>
            </a:endParaRPr>
          </a:p>
          <a:p>
            <a:pPr marL="469265">
              <a:lnSpc>
                <a:spcPct val="100000"/>
              </a:lnSpc>
              <a:spcBef>
                <a:spcPts val="10"/>
              </a:spcBef>
              <a:tabLst>
                <a:tab pos="4995545" algn="l"/>
              </a:tabLst>
            </a:pPr>
            <a:r>
              <a:rPr sz="1800" spc="-5" dirty="0">
                <a:latin typeface="Courier New"/>
                <a:cs typeface="Courier New"/>
              </a:rPr>
              <a:t>malloc()</a:t>
            </a:r>
            <a:r>
              <a:rPr sz="1800" dirty="0">
                <a:latin typeface="Courier New"/>
                <a:cs typeface="Courier New"/>
              </a:rPr>
              <a:t>,</a:t>
            </a:r>
            <a:r>
              <a:rPr sz="1800" spc="-30" dirty="0">
                <a:latin typeface="Courier New"/>
                <a:cs typeface="Courier New"/>
              </a:rPr>
              <a:t> </a:t>
            </a:r>
            <a:r>
              <a:rPr sz="1800" spc="-5" dirty="0">
                <a:latin typeface="Courier New"/>
                <a:cs typeface="Courier New"/>
              </a:rPr>
              <a:t>calloc()</a:t>
            </a:r>
            <a:r>
              <a:rPr sz="1800" dirty="0">
                <a:latin typeface="Courier New"/>
                <a:cs typeface="Courier New"/>
              </a:rPr>
              <a:t>,</a:t>
            </a:r>
            <a:r>
              <a:rPr sz="1800" spc="-30" dirty="0">
                <a:latin typeface="Courier New"/>
                <a:cs typeface="Courier New"/>
              </a:rPr>
              <a:t> </a:t>
            </a:r>
            <a:r>
              <a:rPr sz="1800" spc="-5" dirty="0">
                <a:latin typeface="Courier New"/>
                <a:cs typeface="Courier New"/>
              </a:rPr>
              <a:t>realloc(</a:t>
            </a:r>
            <a:r>
              <a:rPr sz="1800" dirty="0">
                <a:latin typeface="Courier New"/>
                <a:cs typeface="Courier New"/>
              </a:rPr>
              <a:t>)</a:t>
            </a:r>
            <a:r>
              <a:rPr sz="1800" spc="-20" dirty="0">
                <a:latin typeface="Courier New"/>
                <a:cs typeface="Courier New"/>
              </a:rPr>
              <a:t> </a:t>
            </a:r>
            <a:r>
              <a:rPr sz="1600" dirty="0">
                <a:latin typeface="Times New Roman"/>
                <a:cs typeface="Times New Roman"/>
              </a:rPr>
              <a:t>and	</a:t>
            </a:r>
            <a:r>
              <a:rPr sz="1800" spc="-5" dirty="0">
                <a:latin typeface="Courier New"/>
                <a:cs typeface="Courier New"/>
              </a:rPr>
              <a:t>free()</a:t>
            </a:r>
            <a:endParaRPr sz="1800">
              <a:latin typeface="Courier New"/>
              <a:cs typeface="Courier New"/>
            </a:endParaRPr>
          </a:p>
          <a:p>
            <a:pPr>
              <a:lnSpc>
                <a:spcPct val="100000"/>
              </a:lnSpc>
              <a:spcBef>
                <a:spcPts val="32"/>
              </a:spcBef>
            </a:pPr>
            <a:endParaRPr sz="1850">
              <a:latin typeface="Times New Roman"/>
              <a:cs typeface="Times New Roman"/>
            </a:endParaRPr>
          </a:p>
          <a:p>
            <a:pPr marL="469265">
              <a:lnSpc>
                <a:spcPct val="100000"/>
              </a:lnSpc>
            </a:pP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10" dirty="0">
                <a:latin typeface="Courier New"/>
                <a:cs typeface="Courier New"/>
              </a:rPr>
              <a:t>*iPtr;</a:t>
            </a:r>
            <a:endParaRPr sz="1800">
              <a:latin typeface="Courier New"/>
              <a:cs typeface="Courier New"/>
            </a:endParaRPr>
          </a:p>
          <a:p>
            <a:pPr marL="469265">
              <a:lnSpc>
                <a:spcPct val="100000"/>
              </a:lnSpc>
            </a:pPr>
            <a:r>
              <a:rPr sz="1800" spc="-10" dirty="0">
                <a:latin typeface="Courier New"/>
                <a:cs typeface="Courier New"/>
              </a:rPr>
              <a:t>iPt</a:t>
            </a:r>
            <a:r>
              <a:rPr sz="1800" dirty="0">
                <a:latin typeface="Courier New"/>
                <a:cs typeface="Courier New"/>
              </a:rPr>
              <a:t>r</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spc="-5" dirty="0">
                <a:latin typeface="Courier New"/>
                <a:cs typeface="Courier New"/>
              </a:rPr>
              <a:t>(</a:t>
            </a:r>
            <a:r>
              <a:rPr sz="1800" spc="-10" dirty="0">
                <a:solidFill>
                  <a:srgbClr val="00009A"/>
                </a:solidFill>
                <a:latin typeface="Courier New"/>
                <a:cs typeface="Courier New"/>
              </a:rPr>
              <a:t>int</a:t>
            </a:r>
            <a:r>
              <a:rPr sz="1800" spc="-5" dirty="0">
                <a:latin typeface="Courier New"/>
                <a:cs typeface="Courier New"/>
              </a:rPr>
              <a:t>*)malloc</a:t>
            </a:r>
            <a:r>
              <a:rPr sz="1800" dirty="0">
                <a:latin typeface="Courier New"/>
                <a:cs typeface="Courier New"/>
              </a:rPr>
              <a:t>(</a:t>
            </a:r>
            <a:r>
              <a:rPr sz="1800" spc="-15" dirty="0">
                <a:latin typeface="Courier New"/>
                <a:cs typeface="Courier New"/>
              </a:rPr>
              <a:t> </a:t>
            </a:r>
            <a:r>
              <a:rPr sz="1800" spc="-5" dirty="0">
                <a:latin typeface="Courier New"/>
                <a:cs typeface="Courier New"/>
              </a:rPr>
              <a:t>25*sizeof(int</a:t>
            </a:r>
            <a:r>
              <a:rPr sz="1800" dirty="0">
                <a:latin typeface="Courier New"/>
                <a:cs typeface="Courier New"/>
              </a:rPr>
              <a:t>)</a:t>
            </a:r>
            <a:r>
              <a:rPr sz="1800" spc="-15" dirty="0">
                <a:latin typeface="Courier New"/>
                <a:cs typeface="Courier New"/>
              </a:rPr>
              <a:t> </a:t>
            </a:r>
            <a:r>
              <a:rPr sz="1800" spc="-5" dirty="0">
                <a:latin typeface="Courier New"/>
                <a:cs typeface="Courier New"/>
              </a:rPr>
              <a:t>);</a:t>
            </a:r>
            <a:endParaRPr sz="1800">
              <a:latin typeface="Courier New"/>
              <a:cs typeface="Courier New"/>
            </a:endParaRPr>
          </a:p>
          <a:p>
            <a:pPr>
              <a:lnSpc>
                <a:spcPct val="100000"/>
              </a:lnSpc>
              <a:spcBef>
                <a:spcPts val="32"/>
              </a:spcBef>
            </a:pPr>
            <a:endParaRPr sz="2050">
              <a:latin typeface="Times New Roman"/>
              <a:cs typeface="Times New Roman"/>
            </a:endParaRPr>
          </a:p>
          <a:p>
            <a:pPr marL="355600" indent="-342900">
              <a:lnSpc>
                <a:spcPct val="100000"/>
              </a:lnSpc>
              <a:buFont typeface="Arial"/>
              <a:buChar char="•"/>
              <a:tabLst>
                <a:tab pos="355600" algn="l"/>
              </a:tabLst>
            </a:pPr>
            <a:r>
              <a:rPr sz="2800" spc="-5" dirty="0">
                <a:latin typeface="Calibri"/>
                <a:cs typeface="Calibri"/>
              </a:rPr>
              <a:t>C</a:t>
            </a:r>
            <a:r>
              <a:rPr sz="2800" spc="20" dirty="0">
                <a:latin typeface="Calibri"/>
                <a:cs typeface="Calibri"/>
              </a:rPr>
              <a:t>+</a:t>
            </a:r>
            <a:r>
              <a:rPr sz="2800" dirty="0">
                <a:latin typeface="Calibri"/>
                <a:cs typeface="Calibri"/>
              </a:rPr>
              <a:t>+</a:t>
            </a:r>
            <a:r>
              <a:rPr sz="2800" spc="5" dirty="0">
                <a:latin typeface="Calibri"/>
                <a:cs typeface="Calibri"/>
              </a:rPr>
              <a:t> </a:t>
            </a:r>
            <a:r>
              <a:rPr sz="2800" spc="-5" dirty="0">
                <a:latin typeface="Calibri"/>
                <a:cs typeface="Calibri"/>
              </a:rPr>
              <a:t>i</a:t>
            </a:r>
            <a:r>
              <a:rPr sz="2800" spc="-30" dirty="0">
                <a:latin typeface="Calibri"/>
                <a:cs typeface="Calibri"/>
              </a:rPr>
              <a:t>n</a:t>
            </a:r>
            <a:r>
              <a:rPr sz="2800" spc="-5" dirty="0">
                <a:latin typeface="Calibri"/>
                <a:cs typeface="Calibri"/>
              </a:rPr>
              <a:t>t</a:t>
            </a:r>
            <a:r>
              <a:rPr sz="2800" spc="-50" dirty="0">
                <a:latin typeface="Calibri"/>
                <a:cs typeface="Calibri"/>
              </a:rPr>
              <a:t>r</a:t>
            </a:r>
            <a:r>
              <a:rPr sz="2800" spc="-5" dirty="0">
                <a:latin typeface="Calibri"/>
                <a:cs typeface="Calibri"/>
              </a:rPr>
              <a:t>oduce</a:t>
            </a:r>
            <a:r>
              <a:rPr sz="2800" dirty="0">
                <a:latin typeface="Calibri"/>
                <a:cs typeface="Calibri"/>
              </a:rPr>
              <a:t>s</a:t>
            </a:r>
            <a:r>
              <a:rPr sz="2800" spc="-165" dirty="0">
                <a:latin typeface="Calibri"/>
                <a:cs typeface="Calibri"/>
              </a:rPr>
              <a:t> </a:t>
            </a:r>
            <a:r>
              <a:rPr sz="2400" b="1" dirty="0">
                <a:solidFill>
                  <a:srgbClr val="00339A"/>
                </a:solidFill>
                <a:latin typeface="Calibri"/>
                <a:cs typeface="Calibri"/>
              </a:rPr>
              <a:t>n</a:t>
            </a:r>
            <a:r>
              <a:rPr sz="2400" b="1" spc="-20" dirty="0">
                <a:solidFill>
                  <a:srgbClr val="00339A"/>
                </a:solidFill>
                <a:latin typeface="Calibri"/>
                <a:cs typeface="Calibri"/>
              </a:rPr>
              <a:t>e</a:t>
            </a:r>
            <a:r>
              <a:rPr sz="2400" b="1" dirty="0">
                <a:solidFill>
                  <a:srgbClr val="00339A"/>
                </a:solidFill>
                <a:latin typeface="Calibri"/>
                <a:cs typeface="Calibri"/>
              </a:rPr>
              <a:t>w</a:t>
            </a:r>
            <a:r>
              <a:rPr sz="2400" b="1" spc="-90" dirty="0">
                <a:solidFill>
                  <a:srgbClr val="00339A"/>
                </a:solidFill>
                <a:latin typeface="Calibri"/>
                <a:cs typeface="Calibri"/>
              </a:rPr>
              <a:t> </a:t>
            </a:r>
            <a:r>
              <a:rPr sz="2400" dirty="0">
                <a:latin typeface="Calibri"/>
                <a:cs typeface="Calibri"/>
              </a:rPr>
              <a:t>and</a:t>
            </a:r>
            <a:r>
              <a:rPr sz="2400" spc="-95" dirty="0">
                <a:latin typeface="Calibri"/>
                <a:cs typeface="Calibri"/>
              </a:rPr>
              <a:t> </a:t>
            </a:r>
            <a:r>
              <a:rPr sz="2400" b="1" dirty="0">
                <a:solidFill>
                  <a:srgbClr val="00339A"/>
                </a:solidFill>
                <a:latin typeface="Calibri"/>
                <a:cs typeface="Calibri"/>
              </a:rPr>
              <a:t>del</a:t>
            </a:r>
            <a:r>
              <a:rPr sz="2400" b="1" spc="-25" dirty="0">
                <a:solidFill>
                  <a:srgbClr val="00339A"/>
                </a:solidFill>
                <a:latin typeface="Calibri"/>
                <a:cs typeface="Calibri"/>
              </a:rPr>
              <a:t>e</a:t>
            </a:r>
            <a:r>
              <a:rPr sz="2400" b="1" spc="-35" dirty="0">
                <a:solidFill>
                  <a:srgbClr val="00339A"/>
                </a:solidFill>
                <a:latin typeface="Calibri"/>
                <a:cs typeface="Calibri"/>
              </a:rPr>
              <a:t>t</a:t>
            </a:r>
            <a:r>
              <a:rPr sz="2400" b="1" dirty="0">
                <a:solidFill>
                  <a:srgbClr val="00339A"/>
                </a:solidFill>
                <a:latin typeface="Calibri"/>
                <a:cs typeface="Calibri"/>
              </a:rPr>
              <a:t>e</a:t>
            </a:r>
            <a:endParaRPr sz="2400">
              <a:latin typeface="Calibri"/>
              <a:cs typeface="Calibri"/>
            </a:endParaRPr>
          </a:p>
          <a:p>
            <a:pPr marL="622300">
              <a:lnSpc>
                <a:spcPct val="100000"/>
              </a:lnSpc>
              <a:spcBef>
                <a:spcPts val="1795"/>
              </a:spcBef>
            </a:pPr>
            <a:r>
              <a:rPr sz="2000" spc="-5" dirty="0">
                <a:solidFill>
                  <a:srgbClr val="00009A"/>
                </a:solidFill>
                <a:latin typeface="Courier New"/>
                <a:cs typeface="Courier New"/>
              </a:rPr>
              <a:t>int </a:t>
            </a:r>
            <a:r>
              <a:rPr sz="2000" spc="-5" dirty="0">
                <a:latin typeface="Courier New"/>
                <a:cs typeface="Courier New"/>
              </a:rPr>
              <a:t>*iPtr;</a:t>
            </a:r>
            <a:endParaRPr sz="2000">
              <a:latin typeface="Courier New"/>
              <a:cs typeface="Courier New"/>
            </a:endParaRPr>
          </a:p>
        </p:txBody>
      </p:sp>
      <p:sp>
        <p:nvSpPr>
          <p:cNvPr id="4" name="object 4"/>
          <p:cNvSpPr txBox="1"/>
          <p:nvPr/>
        </p:nvSpPr>
        <p:spPr>
          <a:xfrm>
            <a:off x="1771021" y="4312625"/>
            <a:ext cx="939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iPtr =</a:t>
            </a:r>
            <a:endParaRPr sz="2000">
              <a:latin typeface="Courier New"/>
              <a:cs typeface="Courier New"/>
            </a:endParaRPr>
          </a:p>
        </p:txBody>
      </p:sp>
      <p:sp>
        <p:nvSpPr>
          <p:cNvPr id="5" name="object 5"/>
          <p:cNvSpPr txBox="1"/>
          <p:nvPr/>
        </p:nvSpPr>
        <p:spPr>
          <a:xfrm>
            <a:off x="1771021" y="4312625"/>
            <a:ext cx="2921000" cy="767080"/>
          </a:xfrm>
          <a:prstGeom prst="rect">
            <a:avLst/>
          </a:prstGeom>
        </p:spPr>
        <p:txBody>
          <a:bodyPr vert="horz" wrap="square" lIns="0" tIns="0" rIns="0" bIns="0" rtlCol="0">
            <a:spAutoFit/>
          </a:bodyPr>
          <a:lstStyle/>
          <a:p>
            <a:pPr marL="1078865">
              <a:lnSpc>
                <a:spcPct val="100000"/>
              </a:lnSpc>
            </a:pPr>
            <a:r>
              <a:rPr sz="2000" b="1" spc="-5" dirty="0">
                <a:latin typeface="Courier New"/>
                <a:cs typeface="Courier New"/>
              </a:rPr>
              <a:t>new </a:t>
            </a:r>
            <a:r>
              <a:rPr sz="2000" spc="-5" dirty="0">
                <a:solidFill>
                  <a:srgbClr val="00009A"/>
                </a:solidFill>
                <a:latin typeface="Courier New"/>
                <a:cs typeface="Courier New"/>
              </a:rPr>
              <a:t>int</a:t>
            </a:r>
            <a:r>
              <a:rPr sz="2000" spc="-5" dirty="0">
                <a:latin typeface="Courier New"/>
                <a:cs typeface="Courier New"/>
              </a:rPr>
              <a:t>[25];</a:t>
            </a:r>
            <a:endParaRPr sz="2000">
              <a:latin typeface="Courier New"/>
              <a:cs typeface="Courier New"/>
            </a:endParaRPr>
          </a:p>
          <a:p>
            <a:pPr marL="12700">
              <a:lnSpc>
                <a:spcPct val="100000"/>
              </a:lnSpc>
              <a:spcBef>
                <a:spcPts val="1440"/>
              </a:spcBef>
              <a:tabLst>
                <a:tab pos="469265" algn="l"/>
                <a:tab pos="926465" algn="l"/>
                <a:tab pos="1383665" algn="l"/>
              </a:tabLst>
            </a:pPr>
            <a:r>
              <a:rPr sz="2000" spc="-5" dirty="0">
                <a:solidFill>
                  <a:srgbClr val="008000"/>
                </a:solidFill>
                <a:latin typeface="Courier New"/>
                <a:cs typeface="Courier New"/>
              </a:rPr>
              <a:t>.	.	.	.</a:t>
            </a:r>
            <a:endParaRPr sz="2000">
              <a:latin typeface="Courier New"/>
              <a:cs typeface="Courier New"/>
            </a:endParaRPr>
          </a:p>
        </p:txBody>
      </p:sp>
      <p:sp>
        <p:nvSpPr>
          <p:cNvPr id="6" name="object 6"/>
          <p:cNvSpPr txBox="1"/>
          <p:nvPr/>
        </p:nvSpPr>
        <p:spPr>
          <a:xfrm>
            <a:off x="4971418" y="4312625"/>
            <a:ext cx="2921000" cy="279400"/>
          </a:xfrm>
          <a:prstGeom prst="rect">
            <a:avLst/>
          </a:prstGeom>
        </p:spPr>
        <p:txBody>
          <a:bodyPr vert="horz" wrap="square" lIns="0" tIns="0" rIns="0" bIns="0" rtlCol="0">
            <a:spAutoFit/>
          </a:bodyPr>
          <a:lstStyle/>
          <a:p>
            <a:pPr marL="12700">
              <a:lnSpc>
                <a:spcPct val="100000"/>
              </a:lnSpc>
            </a:pPr>
            <a:r>
              <a:rPr sz="2000" spc="-5" dirty="0">
                <a:solidFill>
                  <a:srgbClr val="003300"/>
                </a:solidFill>
                <a:latin typeface="Courier New"/>
                <a:cs typeface="Courier New"/>
              </a:rPr>
              <a:t>// create a dynamic</a:t>
            </a:r>
            <a:endParaRPr sz="2000">
              <a:latin typeface="Courier New"/>
              <a:cs typeface="Courier New"/>
            </a:endParaRPr>
          </a:p>
        </p:txBody>
      </p:sp>
      <p:sp>
        <p:nvSpPr>
          <p:cNvPr id="7" name="object 7"/>
          <p:cNvSpPr txBox="1"/>
          <p:nvPr/>
        </p:nvSpPr>
        <p:spPr>
          <a:xfrm>
            <a:off x="8018907" y="4312625"/>
            <a:ext cx="787400" cy="279400"/>
          </a:xfrm>
          <a:prstGeom prst="rect">
            <a:avLst/>
          </a:prstGeom>
        </p:spPr>
        <p:txBody>
          <a:bodyPr vert="horz" wrap="square" lIns="0" tIns="0" rIns="0" bIns="0" rtlCol="0">
            <a:spAutoFit/>
          </a:bodyPr>
          <a:lstStyle/>
          <a:p>
            <a:pPr marL="12700">
              <a:lnSpc>
                <a:spcPct val="100000"/>
              </a:lnSpc>
            </a:pPr>
            <a:r>
              <a:rPr sz="2000" spc="-5" dirty="0">
                <a:solidFill>
                  <a:srgbClr val="003300"/>
                </a:solidFill>
                <a:latin typeface="Courier New"/>
                <a:cs typeface="Courier New"/>
              </a:rPr>
              <a:t>array</a:t>
            </a:r>
            <a:endParaRPr sz="2000">
              <a:latin typeface="Courier New"/>
              <a:cs typeface="Courier New"/>
            </a:endParaRPr>
          </a:p>
        </p:txBody>
      </p:sp>
      <p:sp>
        <p:nvSpPr>
          <p:cNvPr id="8" name="object 8"/>
          <p:cNvSpPr txBox="1"/>
          <p:nvPr/>
        </p:nvSpPr>
        <p:spPr>
          <a:xfrm>
            <a:off x="1161421" y="5105099"/>
            <a:ext cx="8246745" cy="1376402"/>
          </a:xfrm>
          <a:prstGeom prst="rect">
            <a:avLst/>
          </a:prstGeom>
        </p:spPr>
        <p:txBody>
          <a:bodyPr vert="horz" wrap="square" lIns="0" tIns="0" rIns="0" bIns="0" rtlCol="0">
            <a:spAutoFit/>
          </a:bodyPr>
          <a:lstStyle/>
          <a:p>
            <a:pPr marR="136525" algn="ctr">
              <a:lnSpc>
                <a:spcPct val="100000"/>
              </a:lnSpc>
              <a:tabLst>
                <a:tab pos="3199765" algn="l"/>
              </a:tabLst>
            </a:pPr>
            <a:r>
              <a:rPr sz="2000" b="1" spc="-5" dirty="0">
                <a:latin typeface="Courier New"/>
                <a:cs typeface="Courier New"/>
              </a:rPr>
              <a:t>delete []</a:t>
            </a:r>
            <a:r>
              <a:rPr sz="2000" spc="-5" dirty="0">
                <a:latin typeface="Courier New"/>
                <a:cs typeface="Courier New"/>
              </a:rPr>
              <a:t>iPtr;	</a:t>
            </a:r>
            <a:r>
              <a:rPr sz="2000" spc="-5" dirty="0">
                <a:solidFill>
                  <a:srgbClr val="003300"/>
                </a:solidFill>
                <a:latin typeface="Courier New"/>
                <a:cs typeface="Courier New"/>
              </a:rPr>
              <a:t>// free the memory block</a:t>
            </a:r>
            <a:endParaRPr sz="2000" dirty="0">
              <a:latin typeface="Courier New"/>
              <a:cs typeface="Courier New"/>
            </a:endParaRPr>
          </a:p>
          <a:p>
            <a:pPr>
              <a:lnSpc>
                <a:spcPct val="100000"/>
              </a:lnSpc>
              <a:spcBef>
                <a:spcPts val="7"/>
              </a:spcBef>
            </a:pPr>
            <a:endParaRPr sz="2000" dirty="0">
              <a:latin typeface="Times New Roman"/>
              <a:cs typeface="Times New Roman"/>
            </a:endParaRPr>
          </a:p>
          <a:p>
            <a:pPr marL="355600" marR="375285" indent="-38100">
              <a:lnSpc>
                <a:spcPct val="103299"/>
              </a:lnSpc>
            </a:pPr>
            <a:r>
              <a:rPr sz="2400" spc="-5" dirty="0">
                <a:latin typeface="Calibri"/>
                <a:cs typeface="Calibri"/>
              </a:rPr>
              <a:t>The</a:t>
            </a:r>
            <a:r>
              <a:rPr sz="2400" spc="-35" dirty="0">
                <a:latin typeface="Calibri"/>
                <a:cs typeface="Calibri"/>
              </a:rPr>
              <a:t>r</a:t>
            </a:r>
            <a:r>
              <a:rPr sz="2400" spc="-5" dirty="0">
                <a:latin typeface="Calibri"/>
                <a:cs typeface="Calibri"/>
              </a:rPr>
              <a:t>e</a:t>
            </a:r>
            <a:r>
              <a:rPr sz="2400" spc="15" dirty="0">
                <a:latin typeface="Calibri"/>
                <a:cs typeface="Calibri"/>
              </a:rPr>
              <a:t> </a:t>
            </a:r>
            <a:r>
              <a:rPr sz="2400" dirty="0">
                <a:latin typeface="Calibri"/>
                <a:cs typeface="Calibri"/>
              </a:rPr>
              <a:t>is</a:t>
            </a:r>
            <a:r>
              <a:rPr sz="2400" spc="-5" dirty="0">
                <a:latin typeface="Calibri"/>
                <a:cs typeface="Calibri"/>
              </a:rPr>
              <a:t> n</a:t>
            </a:r>
            <a:r>
              <a:rPr sz="2400" dirty="0">
                <a:latin typeface="Calibri"/>
                <a:cs typeface="Calibri"/>
              </a:rPr>
              <a:t>o</a:t>
            </a:r>
            <a:r>
              <a:rPr sz="2400" spc="-10" dirty="0">
                <a:latin typeface="Calibri"/>
                <a:cs typeface="Calibri"/>
              </a:rPr>
              <a:t> </a:t>
            </a:r>
            <a:r>
              <a:rPr sz="2400" dirty="0">
                <a:latin typeface="Calibri"/>
                <a:cs typeface="Calibri"/>
              </a:rPr>
              <a:t>a</a:t>
            </a:r>
            <a:r>
              <a:rPr sz="2400" spc="-45" dirty="0">
                <a:latin typeface="Calibri"/>
                <a:cs typeface="Calibri"/>
              </a:rPr>
              <a:t>n</a:t>
            </a:r>
            <a:r>
              <a:rPr sz="2400" spc="-5" dirty="0">
                <a:latin typeface="Calibri"/>
                <a:cs typeface="Calibri"/>
              </a:rPr>
              <a:t>y </a:t>
            </a:r>
            <a:r>
              <a:rPr sz="2400" dirty="0">
                <a:latin typeface="Calibri"/>
                <a:cs typeface="Calibri"/>
              </a:rPr>
              <a:t>equi</a:t>
            </a:r>
            <a:r>
              <a:rPr sz="2400" spc="-40" dirty="0">
                <a:latin typeface="Calibri"/>
                <a:cs typeface="Calibri"/>
              </a:rPr>
              <a:t>v</a:t>
            </a:r>
            <a:r>
              <a:rPr sz="2400" dirty="0">
                <a:latin typeface="Calibri"/>
                <a:cs typeface="Calibri"/>
              </a:rPr>
              <a:t>a</a:t>
            </a:r>
            <a:r>
              <a:rPr sz="2400" spc="-5" dirty="0">
                <a:latin typeface="Calibri"/>
                <a:cs typeface="Calibri"/>
              </a:rPr>
              <a:t>le</a:t>
            </a:r>
            <a:r>
              <a:rPr sz="2400" spc="-25" dirty="0">
                <a:latin typeface="Calibri"/>
                <a:cs typeface="Calibri"/>
              </a:rPr>
              <a:t>n</a:t>
            </a:r>
            <a:r>
              <a:rPr sz="2400" dirty="0">
                <a:latin typeface="Calibri"/>
                <a:cs typeface="Calibri"/>
              </a:rPr>
              <a:t>t</a:t>
            </a:r>
            <a:r>
              <a:rPr sz="2400" spc="5"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spc="-5" dirty="0">
                <a:latin typeface="Courier New"/>
                <a:cs typeface="Courier New"/>
              </a:rPr>
              <a:t>reallo</a:t>
            </a:r>
            <a:r>
              <a:rPr sz="2400" dirty="0">
                <a:latin typeface="Courier New"/>
                <a:cs typeface="Courier New"/>
              </a:rPr>
              <a:t>c</a:t>
            </a:r>
            <a:r>
              <a:rPr sz="2400" spc="-919" dirty="0">
                <a:latin typeface="Courier New"/>
                <a:cs typeface="Courier New"/>
              </a:rPr>
              <a:t> </a:t>
            </a:r>
            <a:r>
              <a:rPr sz="2400" dirty="0">
                <a:latin typeface="Calibri"/>
                <a:cs typeface="Calibri"/>
              </a:rPr>
              <a:t>in</a:t>
            </a:r>
            <a:r>
              <a:rPr sz="2400" spc="-5" dirty="0">
                <a:latin typeface="Calibri"/>
                <a:cs typeface="Calibri"/>
              </a:rPr>
              <a:t> C</a:t>
            </a:r>
            <a:r>
              <a:rPr sz="2400" spc="15" dirty="0">
                <a:latin typeface="Calibri"/>
                <a:cs typeface="Calibri"/>
              </a:rPr>
              <a:t>+</a:t>
            </a:r>
            <a:r>
              <a:rPr sz="2400" dirty="0">
                <a:latin typeface="Calibri"/>
                <a:cs typeface="Calibri"/>
              </a:rPr>
              <a:t>+ </a:t>
            </a:r>
            <a:r>
              <a:rPr sz="2400" spc="-25" dirty="0">
                <a:latin typeface="Calibri"/>
                <a:cs typeface="Calibri"/>
              </a:rPr>
              <a:t>t</a:t>
            </a:r>
            <a:r>
              <a:rPr sz="2400" dirty="0">
                <a:latin typeface="Calibri"/>
                <a:cs typeface="Calibri"/>
              </a:rPr>
              <a:t>o</a:t>
            </a:r>
            <a:r>
              <a:rPr sz="2400" spc="-15" dirty="0">
                <a:latin typeface="Calibri"/>
                <a:cs typeface="Calibri"/>
              </a:rPr>
              <a:t> </a:t>
            </a:r>
            <a:r>
              <a:rPr sz="2400" dirty="0">
                <a:latin typeface="Calibri"/>
                <a:cs typeface="Calibri"/>
              </a:rPr>
              <a:t>manipul</a:t>
            </a:r>
            <a:r>
              <a:rPr sz="2400" spc="-30" dirty="0">
                <a:latin typeface="Calibri"/>
                <a:cs typeface="Calibri"/>
              </a:rPr>
              <a:t>a</a:t>
            </a:r>
            <a:r>
              <a:rPr sz="2400" spc="-25" dirty="0">
                <a:latin typeface="Calibri"/>
                <a:cs typeface="Calibri"/>
              </a:rPr>
              <a:t>t</a:t>
            </a:r>
            <a:r>
              <a:rPr sz="2400" spc="-5" dirty="0">
                <a:latin typeface="Calibri"/>
                <a:cs typeface="Calibri"/>
              </a:rPr>
              <a:t>e </a:t>
            </a:r>
            <a:r>
              <a:rPr sz="2400" spc="-10" dirty="0">
                <a:latin typeface="Calibri"/>
                <a:cs typeface="Calibri"/>
              </a:rPr>
              <a:t>ar</a:t>
            </a:r>
            <a:r>
              <a:rPr sz="2400" spc="-55" dirty="0">
                <a:latin typeface="Calibri"/>
                <a:cs typeface="Calibri"/>
              </a:rPr>
              <a:t>r</a:t>
            </a:r>
            <a:r>
              <a:rPr sz="2400" spc="-40" dirty="0">
                <a:latin typeface="Calibri"/>
                <a:cs typeface="Calibri"/>
              </a:rPr>
              <a:t>a</a:t>
            </a:r>
            <a:r>
              <a:rPr sz="2400" spc="-30" dirty="0">
                <a:latin typeface="Calibri"/>
                <a:cs typeface="Calibri"/>
              </a:rPr>
              <a:t>y</a:t>
            </a:r>
            <a:r>
              <a:rPr sz="2400" dirty="0">
                <a:latin typeface="Calibri"/>
                <a:cs typeface="Calibri"/>
              </a:rPr>
              <a:t>s</a:t>
            </a:r>
            <a:r>
              <a:rPr lang="en-AU" sz="2400" dirty="0">
                <a:latin typeface="Calibri"/>
                <a:cs typeface="Calibri"/>
              </a:rPr>
              <a:t>.</a:t>
            </a:r>
            <a:endParaRPr sz="2400" dirty="0">
              <a:latin typeface="Calibri"/>
              <a:cs typeface="Calibri"/>
            </a:endParaRPr>
          </a:p>
        </p:txBody>
      </p:sp>
    </p:spTree>
    <p:extLst>
      <p:ext uri="{BB962C8B-B14F-4D97-AF65-F5344CB8AC3E}">
        <p14:creationId xmlns:p14="http://schemas.microsoft.com/office/powerpoint/2010/main" val="3682894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2387" y="671893"/>
            <a:ext cx="6649720" cy="508634"/>
          </a:xfrm>
          <a:prstGeom prst="rect">
            <a:avLst/>
          </a:prstGeom>
        </p:spPr>
        <p:txBody>
          <a:bodyPr vert="horz" wrap="square" lIns="0" tIns="0" rIns="0" bIns="0" rtlCol="0">
            <a:spAutoFit/>
          </a:bodyPr>
          <a:lstStyle/>
          <a:p>
            <a:pPr marL="12700">
              <a:lnSpc>
                <a:spcPct val="100000"/>
              </a:lnSpc>
            </a:pPr>
            <a:r>
              <a:rPr dirty="0"/>
              <a:t>C</a:t>
            </a:r>
            <a:r>
              <a:rPr spc="25" dirty="0"/>
              <a:t>+</a:t>
            </a:r>
            <a:r>
              <a:rPr dirty="0"/>
              <a:t>+</a:t>
            </a:r>
            <a:r>
              <a:rPr spc="-15" dirty="0"/>
              <a:t> </a:t>
            </a:r>
            <a:r>
              <a:rPr spc="-5" dirty="0"/>
              <a:t>dynami</a:t>
            </a:r>
            <a:r>
              <a:rPr dirty="0"/>
              <a:t>c</a:t>
            </a:r>
            <a:r>
              <a:rPr spc="-15" dirty="0"/>
              <a:t> </a:t>
            </a:r>
            <a:r>
              <a:rPr spc="5" dirty="0"/>
              <a:t>memor</a:t>
            </a:r>
            <a:r>
              <a:rPr dirty="0"/>
              <a:t>y</a:t>
            </a:r>
            <a:r>
              <a:rPr spc="-15" dirty="0"/>
              <a:t> </a:t>
            </a:r>
            <a:r>
              <a:rPr spc="-5" dirty="0"/>
              <a:t>allo</a:t>
            </a:r>
            <a:r>
              <a:rPr spc="-50" dirty="0"/>
              <a:t>c</a:t>
            </a:r>
            <a:r>
              <a:rPr spc="-40" dirty="0"/>
              <a:t>a</a:t>
            </a:r>
            <a:r>
              <a:rPr spc="-5" dirty="0"/>
              <a:t>tion</a:t>
            </a:r>
          </a:p>
        </p:txBody>
      </p:sp>
      <p:sp>
        <p:nvSpPr>
          <p:cNvPr id="3" name="object 3"/>
          <p:cNvSpPr txBox="1"/>
          <p:nvPr/>
        </p:nvSpPr>
        <p:spPr>
          <a:xfrm>
            <a:off x="1634623" y="1604410"/>
            <a:ext cx="7807959" cy="777240"/>
          </a:xfrm>
          <a:prstGeom prst="rect">
            <a:avLst/>
          </a:prstGeom>
        </p:spPr>
        <p:txBody>
          <a:bodyPr vert="horz" wrap="square" lIns="0" tIns="0" rIns="0" bIns="0" rtlCol="0">
            <a:spAutoFit/>
          </a:bodyPr>
          <a:lstStyle/>
          <a:p>
            <a:pPr marL="12700">
              <a:lnSpc>
                <a:spcPct val="100000"/>
              </a:lnSpc>
            </a:pPr>
            <a:r>
              <a:rPr sz="1800" spc="-5" dirty="0">
                <a:solidFill>
                  <a:srgbClr val="00009A"/>
                </a:solidFill>
                <a:latin typeface="Courier New"/>
                <a:cs typeface="Courier New"/>
              </a:rPr>
              <a:t>floa</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*arrayFt;</a:t>
            </a:r>
            <a:endParaRPr sz="1800">
              <a:latin typeface="Courier New"/>
              <a:cs typeface="Courier New"/>
            </a:endParaRPr>
          </a:p>
          <a:p>
            <a:pPr>
              <a:lnSpc>
                <a:spcPct val="100000"/>
              </a:lnSpc>
              <a:spcBef>
                <a:spcPts val="32"/>
              </a:spcBef>
            </a:pPr>
            <a:endParaRPr sz="1850">
              <a:latin typeface="Times New Roman"/>
              <a:cs typeface="Times New Roman"/>
            </a:endParaRPr>
          </a:p>
          <a:p>
            <a:pPr marL="12700">
              <a:lnSpc>
                <a:spcPct val="100000"/>
              </a:lnSpc>
              <a:tabLst>
                <a:tab pos="3836035" algn="l"/>
              </a:tabLst>
            </a:pPr>
            <a:r>
              <a:rPr sz="1800" spc="-5" dirty="0">
                <a:latin typeface="Courier New"/>
                <a:cs typeface="Courier New"/>
              </a:rPr>
              <a:t>arrayF</a:t>
            </a:r>
            <a:r>
              <a:rPr sz="1800" dirty="0">
                <a:latin typeface="Courier New"/>
                <a:cs typeface="Courier New"/>
              </a:rPr>
              <a:t>t</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ne</a:t>
            </a:r>
            <a:r>
              <a:rPr sz="1800" dirty="0">
                <a:latin typeface="Courier New"/>
                <a:cs typeface="Courier New"/>
              </a:rPr>
              <a:t>w</a:t>
            </a:r>
            <a:r>
              <a:rPr sz="1800" spc="-10" dirty="0">
                <a:latin typeface="Courier New"/>
                <a:cs typeface="Courier New"/>
              </a:rPr>
              <a:t> </a:t>
            </a:r>
            <a:r>
              <a:rPr sz="1800" spc="-5" dirty="0">
                <a:solidFill>
                  <a:srgbClr val="00009A"/>
                </a:solidFill>
                <a:latin typeface="Courier New"/>
                <a:cs typeface="Courier New"/>
              </a:rPr>
              <a:t>float</a:t>
            </a:r>
            <a:r>
              <a:rPr sz="1800" b="1" spc="-10" dirty="0">
                <a:latin typeface="Courier New"/>
                <a:cs typeface="Courier New"/>
              </a:rPr>
              <a:t>[</a:t>
            </a:r>
            <a:r>
              <a:rPr sz="1800" spc="-10" dirty="0">
                <a:latin typeface="Courier New"/>
                <a:cs typeface="Courier New"/>
              </a:rPr>
              <a:t>1</a:t>
            </a:r>
            <a:r>
              <a:rPr sz="1800" dirty="0">
                <a:latin typeface="Courier New"/>
                <a:cs typeface="Courier New"/>
              </a:rPr>
              <a:t>0</a:t>
            </a:r>
            <a:r>
              <a:rPr sz="1800" b="1" spc="-10" dirty="0">
                <a:latin typeface="Courier New"/>
                <a:cs typeface="Courier New"/>
              </a:rPr>
              <a:t>]</a:t>
            </a:r>
            <a:r>
              <a:rPr sz="1800" dirty="0">
                <a:latin typeface="Courier New"/>
                <a:cs typeface="Courier New"/>
              </a:rPr>
              <a:t>;	</a:t>
            </a:r>
            <a:r>
              <a:rPr sz="1800" spc="-10" dirty="0">
                <a:solidFill>
                  <a:srgbClr val="006500"/>
                </a:solidFill>
                <a:latin typeface="Courier New"/>
                <a:cs typeface="Courier New"/>
              </a:rPr>
              <a:t>/</a:t>
            </a:r>
            <a:r>
              <a:rPr sz="1800" dirty="0">
                <a:solidFill>
                  <a:srgbClr val="006500"/>
                </a:solidFill>
                <a:latin typeface="Courier New"/>
                <a:cs typeface="Courier New"/>
              </a:rPr>
              <a:t>/</a:t>
            </a:r>
            <a:r>
              <a:rPr sz="1800" spc="-10" dirty="0">
                <a:solidFill>
                  <a:srgbClr val="006500"/>
                </a:solidFill>
                <a:latin typeface="Courier New"/>
                <a:cs typeface="Courier New"/>
              </a:rPr>
              <a:t> allocat</a:t>
            </a:r>
            <a:r>
              <a:rPr sz="1800" dirty="0">
                <a:solidFill>
                  <a:srgbClr val="006500"/>
                </a:solidFill>
                <a:latin typeface="Courier New"/>
                <a:cs typeface="Courier New"/>
              </a:rPr>
              <a:t>e</a:t>
            </a:r>
            <a:r>
              <a:rPr sz="1800" spc="-10" dirty="0">
                <a:solidFill>
                  <a:srgbClr val="006500"/>
                </a:solidFill>
                <a:latin typeface="Courier New"/>
                <a:cs typeface="Courier New"/>
              </a:rPr>
              <a:t> a</a:t>
            </a:r>
            <a:r>
              <a:rPr sz="1800" dirty="0">
                <a:solidFill>
                  <a:srgbClr val="006500"/>
                </a:solidFill>
                <a:latin typeface="Courier New"/>
                <a:cs typeface="Courier New"/>
              </a:rPr>
              <a:t>n</a:t>
            </a:r>
            <a:r>
              <a:rPr sz="1800" spc="-10" dirty="0">
                <a:solidFill>
                  <a:srgbClr val="006500"/>
                </a:solidFill>
                <a:latin typeface="Courier New"/>
                <a:cs typeface="Courier New"/>
              </a:rPr>
              <a:t> arra</a:t>
            </a:r>
            <a:r>
              <a:rPr sz="1800" dirty="0">
                <a:solidFill>
                  <a:srgbClr val="006500"/>
                </a:solidFill>
                <a:latin typeface="Courier New"/>
                <a:cs typeface="Courier New"/>
              </a:rPr>
              <a:t>y</a:t>
            </a:r>
            <a:r>
              <a:rPr sz="1800" spc="-10" dirty="0">
                <a:solidFill>
                  <a:srgbClr val="006500"/>
                </a:solidFill>
                <a:latin typeface="Courier New"/>
                <a:cs typeface="Courier New"/>
              </a:rPr>
              <a:t> o</a:t>
            </a:r>
            <a:r>
              <a:rPr sz="1800" dirty="0">
                <a:solidFill>
                  <a:srgbClr val="006500"/>
                </a:solidFill>
                <a:latin typeface="Courier New"/>
                <a:cs typeface="Courier New"/>
              </a:rPr>
              <a:t>f</a:t>
            </a:r>
            <a:r>
              <a:rPr sz="1800" spc="-10" dirty="0">
                <a:solidFill>
                  <a:srgbClr val="006500"/>
                </a:solidFill>
                <a:latin typeface="Courier New"/>
                <a:cs typeface="Courier New"/>
              </a:rPr>
              <a:t> float</a:t>
            </a:r>
            <a:endParaRPr sz="1800">
              <a:latin typeface="Courier New"/>
              <a:cs typeface="Courier New"/>
            </a:endParaRPr>
          </a:p>
        </p:txBody>
      </p:sp>
      <p:sp>
        <p:nvSpPr>
          <p:cNvPr id="4" name="object 4"/>
          <p:cNvSpPr txBox="1"/>
          <p:nvPr/>
        </p:nvSpPr>
        <p:spPr>
          <a:xfrm>
            <a:off x="1634646" y="2688990"/>
            <a:ext cx="3711575" cy="528320"/>
          </a:xfrm>
          <a:prstGeom prst="rect">
            <a:avLst/>
          </a:prstGeom>
        </p:spPr>
        <p:txBody>
          <a:bodyPr vert="horz" wrap="square" lIns="0" tIns="0" rIns="0" bIns="0" rtlCol="0">
            <a:spAutoFit/>
          </a:bodyPr>
          <a:lstStyle/>
          <a:p>
            <a:pPr marL="298450" marR="5080" indent="-285750">
              <a:lnSpc>
                <a:spcPct val="100000"/>
              </a:lnSpc>
            </a:pPr>
            <a:r>
              <a:rPr sz="1800" spc="-5" dirty="0">
                <a:latin typeface="Courier New"/>
                <a:cs typeface="Courier New"/>
              </a:rPr>
              <a:t>for(</a:t>
            </a: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spc="-10" dirty="0">
                <a:solidFill>
                  <a:srgbClr val="00009A"/>
                </a:solidFill>
                <a:latin typeface="Courier New"/>
                <a:cs typeface="Courier New"/>
              </a:rPr>
              <a:t> </a:t>
            </a:r>
            <a:r>
              <a:rPr sz="1800" dirty="0">
                <a:latin typeface="Courier New"/>
                <a:cs typeface="Courier New"/>
              </a:rPr>
              <a:t>i</a:t>
            </a:r>
            <a:r>
              <a:rPr sz="1800" spc="-10" dirty="0">
                <a:latin typeface="Courier New"/>
                <a:cs typeface="Courier New"/>
              </a:rPr>
              <a:t> </a:t>
            </a:r>
            <a:r>
              <a:rPr sz="1800" dirty="0">
                <a:latin typeface="Courier New"/>
                <a:cs typeface="Courier New"/>
              </a:rPr>
              <a:t>=</a:t>
            </a:r>
            <a:r>
              <a:rPr sz="1800" spc="-10" dirty="0">
                <a:latin typeface="Courier New"/>
                <a:cs typeface="Courier New"/>
              </a:rPr>
              <a:t> 0</a:t>
            </a:r>
            <a:r>
              <a:rPr sz="1800" dirty="0">
                <a:latin typeface="Courier New"/>
                <a:cs typeface="Courier New"/>
              </a:rPr>
              <a:t>;</a:t>
            </a:r>
            <a:r>
              <a:rPr sz="1800" spc="-10" dirty="0">
                <a:latin typeface="Courier New"/>
                <a:cs typeface="Courier New"/>
              </a:rPr>
              <a:t> </a:t>
            </a:r>
            <a:r>
              <a:rPr sz="1800" dirty="0">
                <a:latin typeface="Courier New"/>
                <a:cs typeface="Courier New"/>
              </a:rPr>
              <a:t>i</a:t>
            </a:r>
            <a:r>
              <a:rPr sz="1800" spc="-10" dirty="0">
                <a:latin typeface="Courier New"/>
                <a:cs typeface="Courier New"/>
              </a:rPr>
              <a:t> </a:t>
            </a:r>
            <a:r>
              <a:rPr sz="1800" dirty="0">
                <a:latin typeface="Courier New"/>
                <a:cs typeface="Courier New"/>
              </a:rPr>
              <a:t>&lt;</a:t>
            </a:r>
            <a:r>
              <a:rPr sz="1800" spc="-10" dirty="0">
                <a:latin typeface="Courier New"/>
                <a:cs typeface="Courier New"/>
              </a:rPr>
              <a:t> 10</a:t>
            </a:r>
            <a:r>
              <a:rPr sz="1800" dirty="0">
                <a:latin typeface="Courier New"/>
                <a:cs typeface="Courier New"/>
              </a:rPr>
              <a:t>;</a:t>
            </a:r>
            <a:r>
              <a:rPr sz="1800" spc="-10" dirty="0">
                <a:latin typeface="Courier New"/>
                <a:cs typeface="Courier New"/>
              </a:rPr>
              <a:t> i++) </a:t>
            </a:r>
            <a:r>
              <a:rPr sz="1800" spc="-5" dirty="0">
                <a:latin typeface="Courier New"/>
                <a:cs typeface="Courier New"/>
              </a:rPr>
              <a:t>arrayFt[i</a:t>
            </a:r>
            <a:r>
              <a:rPr sz="1800" dirty="0">
                <a:latin typeface="Courier New"/>
                <a:cs typeface="Courier New"/>
              </a:rPr>
              <a:t>]</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spc="-5" dirty="0">
                <a:latin typeface="Courier New"/>
                <a:cs typeface="Courier New"/>
              </a:rPr>
              <a:t>15.0;</a:t>
            </a:r>
            <a:endParaRPr sz="1800">
              <a:latin typeface="Courier New"/>
              <a:cs typeface="Courier New"/>
            </a:endParaRPr>
          </a:p>
        </p:txBody>
      </p:sp>
      <p:sp>
        <p:nvSpPr>
          <p:cNvPr id="5" name="object 5"/>
          <p:cNvSpPr txBox="1"/>
          <p:nvPr/>
        </p:nvSpPr>
        <p:spPr>
          <a:xfrm>
            <a:off x="5470554" y="2963310"/>
            <a:ext cx="3712210" cy="254000"/>
          </a:xfrm>
          <a:prstGeom prst="rect">
            <a:avLst/>
          </a:prstGeom>
        </p:spPr>
        <p:txBody>
          <a:bodyPr vert="horz" wrap="square" lIns="0" tIns="0" rIns="0" bIns="0" rtlCol="0">
            <a:spAutoFit/>
          </a:bodyPr>
          <a:lstStyle/>
          <a:p>
            <a:pPr marL="12700">
              <a:lnSpc>
                <a:spcPct val="100000"/>
              </a:lnSpc>
            </a:pP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initializ</a:t>
            </a:r>
            <a:r>
              <a:rPr sz="1800" dirty="0">
                <a:solidFill>
                  <a:srgbClr val="006500"/>
                </a:solidFill>
                <a:latin typeface="Courier New"/>
                <a:cs typeface="Courier New"/>
              </a:rPr>
              <a:t>e</a:t>
            </a:r>
            <a:r>
              <a:rPr sz="1800" spc="-15" dirty="0">
                <a:solidFill>
                  <a:srgbClr val="006500"/>
                </a:solidFill>
                <a:latin typeface="Courier New"/>
                <a:cs typeface="Courier New"/>
              </a:rPr>
              <a:t> </a:t>
            </a:r>
            <a:r>
              <a:rPr sz="1800" spc="-5" dirty="0">
                <a:solidFill>
                  <a:srgbClr val="006500"/>
                </a:solidFill>
                <a:latin typeface="Courier New"/>
                <a:cs typeface="Courier New"/>
              </a:rPr>
              <a:t>dynami</a:t>
            </a:r>
            <a:r>
              <a:rPr sz="1800" dirty="0">
                <a:solidFill>
                  <a:srgbClr val="006500"/>
                </a:solidFill>
                <a:latin typeface="Courier New"/>
                <a:cs typeface="Courier New"/>
              </a:rPr>
              <a:t>c</a:t>
            </a:r>
            <a:r>
              <a:rPr sz="1800" spc="-15" dirty="0">
                <a:solidFill>
                  <a:srgbClr val="006500"/>
                </a:solidFill>
                <a:latin typeface="Courier New"/>
                <a:cs typeface="Courier New"/>
              </a:rPr>
              <a:t> </a:t>
            </a:r>
            <a:r>
              <a:rPr sz="1800" spc="-5" dirty="0">
                <a:solidFill>
                  <a:srgbClr val="006500"/>
                </a:solidFill>
                <a:latin typeface="Courier New"/>
                <a:cs typeface="Courier New"/>
              </a:rPr>
              <a:t>array</a:t>
            </a:r>
            <a:endParaRPr sz="1800">
              <a:latin typeface="Courier New"/>
              <a:cs typeface="Courier New"/>
            </a:endParaRPr>
          </a:p>
        </p:txBody>
      </p:sp>
      <p:sp>
        <p:nvSpPr>
          <p:cNvPr id="6" name="object 6"/>
          <p:cNvSpPr txBox="1"/>
          <p:nvPr/>
        </p:nvSpPr>
        <p:spPr>
          <a:xfrm>
            <a:off x="1634646" y="3511950"/>
            <a:ext cx="2483485" cy="254000"/>
          </a:xfrm>
          <a:prstGeom prst="rect">
            <a:avLst/>
          </a:prstGeom>
        </p:spPr>
        <p:txBody>
          <a:bodyPr vert="horz" wrap="square" lIns="0" tIns="0" rIns="0" bIns="0" rtlCol="0">
            <a:spAutoFit/>
          </a:bodyPr>
          <a:lstStyle/>
          <a:p>
            <a:pPr marL="12700">
              <a:lnSpc>
                <a:spcPct val="100000"/>
              </a:lnSpc>
            </a:pPr>
            <a:r>
              <a:rPr sz="1800" spc="-10" dirty="0">
                <a:latin typeface="Courier New"/>
                <a:cs typeface="Courier New"/>
              </a:rPr>
              <a:t>delet</a:t>
            </a:r>
            <a:r>
              <a:rPr sz="1800" dirty="0">
                <a:latin typeface="Courier New"/>
                <a:cs typeface="Courier New"/>
              </a:rPr>
              <a:t>e</a:t>
            </a:r>
            <a:r>
              <a:rPr sz="1800" spc="-5" dirty="0">
                <a:latin typeface="Courier New"/>
                <a:cs typeface="Courier New"/>
              </a:rPr>
              <a:t> </a:t>
            </a:r>
            <a:r>
              <a:rPr sz="1800" b="1" spc="-10" dirty="0">
                <a:latin typeface="Courier New"/>
                <a:cs typeface="Courier New"/>
              </a:rPr>
              <a:t>[</a:t>
            </a:r>
            <a:r>
              <a:rPr sz="1800" b="1" dirty="0">
                <a:latin typeface="Courier New"/>
                <a:cs typeface="Courier New"/>
              </a:rPr>
              <a:t>]</a:t>
            </a:r>
            <a:r>
              <a:rPr sz="1800" b="1" spc="-15" dirty="0">
                <a:latin typeface="Courier New"/>
                <a:cs typeface="Courier New"/>
              </a:rPr>
              <a:t> </a:t>
            </a:r>
            <a:r>
              <a:rPr sz="1800" spc="-5" dirty="0">
                <a:latin typeface="Courier New"/>
                <a:cs typeface="Courier New"/>
              </a:rPr>
              <a:t>arrayFt;</a:t>
            </a:r>
            <a:endParaRPr sz="1800">
              <a:latin typeface="Courier New"/>
              <a:cs typeface="Courier New"/>
            </a:endParaRPr>
          </a:p>
        </p:txBody>
      </p:sp>
      <p:sp>
        <p:nvSpPr>
          <p:cNvPr id="7" name="object 7"/>
          <p:cNvSpPr txBox="1"/>
          <p:nvPr/>
        </p:nvSpPr>
        <p:spPr>
          <a:xfrm>
            <a:off x="5458347" y="3511950"/>
            <a:ext cx="3847465" cy="254000"/>
          </a:xfrm>
          <a:prstGeom prst="rect">
            <a:avLst/>
          </a:prstGeom>
        </p:spPr>
        <p:txBody>
          <a:bodyPr vert="horz" wrap="square" lIns="0" tIns="0" rIns="0" bIns="0" rtlCol="0">
            <a:spAutoFit/>
          </a:bodyPr>
          <a:lstStyle/>
          <a:p>
            <a:pPr marL="12700">
              <a:lnSpc>
                <a:spcPct val="100000"/>
              </a:lnSpc>
            </a:pP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fre</a:t>
            </a:r>
            <a:r>
              <a:rPr sz="1800" dirty="0">
                <a:solidFill>
                  <a:srgbClr val="006500"/>
                </a:solidFill>
                <a:latin typeface="Courier New"/>
                <a:cs typeface="Courier New"/>
              </a:rPr>
              <a:t>e</a:t>
            </a:r>
            <a:r>
              <a:rPr sz="1800" spc="-15" dirty="0">
                <a:solidFill>
                  <a:srgbClr val="006500"/>
                </a:solidFill>
                <a:latin typeface="Courier New"/>
                <a:cs typeface="Courier New"/>
              </a:rPr>
              <a:t> </a:t>
            </a:r>
            <a:r>
              <a:rPr sz="1800" spc="-5" dirty="0">
                <a:solidFill>
                  <a:srgbClr val="006500"/>
                </a:solidFill>
                <a:latin typeface="Courier New"/>
                <a:cs typeface="Courier New"/>
              </a:rPr>
              <a:t>th</a:t>
            </a:r>
            <a:r>
              <a:rPr sz="1800" dirty="0">
                <a:solidFill>
                  <a:srgbClr val="006500"/>
                </a:solidFill>
                <a:latin typeface="Courier New"/>
                <a:cs typeface="Courier New"/>
              </a:rPr>
              <a:t>e</a:t>
            </a:r>
            <a:r>
              <a:rPr sz="1800" spc="-15" dirty="0">
                <a:solidFill>
                  <a:srgbClr val="006500"/>
                </a:solidFill>
                <a:latin typeface="Courier New"/>
                <a:cs typeface="Courier New"/>
              </a:rPr>
              <a:t> </a:t>
            </a:r>
            <a:r>
              <a:rPr sz="1800" spc="-5" dirty="0">
                <a:solidFill>
                  <a:srgbClr val="006500"/>
                </a:solidFill>
                <a:latin typeface="Courier New"/>
                <a:cs typeface="Courier New"/>
              </a:rPr>
              <a:t>allocate</a:t>
            </a:r>
            <a:r>
              <a:rPr sz="1800" dirty="0">
                <a:solidFill>
                  <a:srgbClr val="006500"/>
                </a:solidFill>
                <a:latin typeface="Courier New"/>
                <a:cs typeface="Courier New"/>
              </a:rPr>
              <a:t>d</a:t>
            </a:r>
            <a:r>
              <a:rPr sz="1800" spc="-15" dirty="0">
                <a:solidFill>
                  <a:srgbClr val="006500"/>
                </a:solidFill>
                <a:latin typeface="Courier New"/>
                <a:cs typeface="Courier New"/>
              </a:rPr>
              <a:t> </a:t>
            </a:r>
            <a:r>
              <a:rPr sz="1800" spc="-5" dirty="0">
                <a:solidFill>
                  <a:srgbClr val="006500"/>
                </a:solidFill>
                <a:latin typeface="Courier New"/>
                <a:cs typeface="Courier New"/>
              </a:rPr>
              <a:t>memory</a:t>
            </a:r>
            <a:endParaRPr sz="1800">
              <a:latin typeface="Courier New"/>
              <a:cs typeface="Courier New"/>
            </a:endParaRPr>
          </a:p>
        </p:txBody>
      </p:sp>
      <p:sp>
        <p:nvSpPr>
          <p:cNvPr id="8" name="object 8"/>
          <p:cNvSpPr txBox="1"/>
          <p:nvPr/>
        </p:nvSpPr>
        <p:spPr>
          <a:xfrm>
            <a:off x="1634646" y="4048461"/>
            <a:ext cx="7672070" cy="815340"/>
          </a:xfrm>
          <a:prstGeom prst="rect">
            <a:avLst/>
          </a:prstGeom>
        </p:spPr>
        <p:txBody>
          <a:bodyPr vert="horz" wrap="square" lIns="0" tIns="0" rIns="0" bIns="0" rtlCol="0">
            <a:spAutoFit/>
          </a:bodyPr>
          <a:lstStyle/>
          <a:p>
            <a:pPr marL="1241425">
              <a:lnSpc>
                <a:spcPts val="2145"/>
              </a:lnSpc>
              <a:tabLst>
                <a:tab pos="1622425" algn="l"/>
              </a:tabLst>
            </a:pPr>
            <a:r>
              <a:rPr sz="1800" b="1" dirty="0">
                <a:solidFill>
                  <a:srgbClr val="000065"/>
                </a:solidFill>
                <a:latin typeface="Times New Roman"/>
                <a:cs typeface="Times New Roman"/>
              </a:rPr>
              <a:t>[ ]	</a:t>
            </a:r>
            <a:r>
              <a:rPr sz="1800" spc="-5" dirty="0">
                <a:solidFill>
                  <a:srgbClr val="000065"/>
                </a:solidFill>
                <a:latin typeface="Times New Roman"/>
                <a:cs typeface="Times New Roman"/>
              </a:rPr>
              <a:t>i</a:t>
            </a:r>
            <a:r>
              <a:rPr sz="1800" dirty="0">
                <a:solidFill>
                  <a:srgbClr val="000065"/>
                </a:solidFill>
                <a:latin typeface="Times New Roman"/>
                <a:cs typeface="Times New Roman"/>
              </a:rPr>
              <a:t>s </a:t>
            </a:r>
            <a:r>
              <a:rPr sz="1800" spc="-5" dirty="0">
                <a:solidFill>
                  <a:srgbClr val="000065"/>
                </a:solidFill>
                <a:latin typeface="Times New Roman"/>
                <a:cs typeface="Times New Roman"/>
              </a:rPr>
              <a:t>require</a:t>
            </a:r>
            <a:r>
              <a:rPr sz="1800" dirty="0">
                <a:solidFill>
                  <a:srgbClr val="000065"/>
                </a:solidFill>
                <a:latin typeface="Times New Roman"/>
                <a:cs typeface="Times New Roman"/>
              </a:rPr>
              <a:t>d </a:t>
            </a:r>
            <a:r>
              <a:rPr sz="1800" spc="-5" dirty="0">
                <a:solidFill>
                  <a:srgbClr val="000065"/>
                </a:solidFill>
                <a:latin typeface="Times New Roman"/>
                <a:cs typeface="Times New Roman"/>
              </a:rPr>
              <a:t>t</a:t>
            </a:r>
            <a:r>
              <a:rPr sz="1800" dirty="0">
                <a:solidFill>
                  <a:srgbClr val="000065"/>
                </a:solidFill>
                <a:latin typeface="Times New Roman"/>
                <a:cs typeface="Times New Roman"/>
              </a:rPr>
              <a:t>o </a:t>
            </a:r>
            <a:r>
              <a:rPr sz="1800" spc="-5" dirty="0">
                <a:solidFill>
                  <a:srgbClr val="000065"/>
                </a:solidFill>
                <a:latin typeface="Times New Roman"/>
                <a:cs typeface="Times New Roman"/>
              </a:rPr>
              <a:t>fre</a:t>
            </a:r>
            <a:r>
              <a:rPr sz="1800" dirty="0">
                <a:solidFill>
                  <a:srgbClr val="000065"/>
                </a:solidFill>
                <a:latin typeface="Times New Roman"/>
                <a:cs typeface="Times New Roman"/>
              </a:rPr>
              <a:t>e a </a:t>
            </a:r>
            <a:r>
              <a:rPr sz="1800" spc="-5" dirty="0">
                <a:solidFill>
                  <a:srgbClr val="000065"/>
                </a:solidFill>
                <a:latin typeface="Times New Roman"/>
                <a:cs typeface="Times New Roman"/>
              </a:rPr>
              <a:t>dynami</a:t>
            </a:r>
            <a:r>
              <a:rPr sz="1800" dirty="0">
                <a:solidFill>
                  <a:srgbClr val="000065"/>
                </a:solidFill>
                <a:latin typeface="Times New Roman"/>
                <a:cs typeface="Times New Roman"/>
              </a:rPr>
              <a:t>c </a:t>
            </a:r>
            <a:r>
              <a:rPr sz="1800" spc="-5" dirty="0">
                <a:solidFill>
                  <a:srgbClr val="000065"/>
                </a:solidFill>
                <a:latin typeface="Times New Roman"/>
                <a:cs typeface="Times New Roman"/>
              </a:rPr>
              <a:t>array</a:t>
            </a:r>
            <a:endParaRPr sz="1800">
              <a:latin typeface="Times New Roman"/>
              <a:cs typeface="Times New Roman"/>
            </a:endParaRPr>
          </a:p>
          <a:p>
            <a:pPr marL="12700">
              <a:lnSpc>
                <a:spcPts val="2145"/>
              </a:lnSpc>
            </a:pPr>
            <a:r>
              <a:rPr sz="1800" spc="-5" dirty="0">
                <a:latin typeface="Courier New"/>
                <a:cs typeface="Courier New"/>
              </a:rPr>
              <a:t>--------------------------</a:t>
            </a:r>
            <a:r>
              <a:rPr sz="1800" spc="5" dirty="0">
                <a:latin typeface="Courier New"/>
                <a:cs typeface="Courier New"/>
              </a:rPr>
              <a:t>-</a:t>
            </a:r>
            <a:r>
              <a:rPr sz="1800" spc="-5" dirty="0">
                <a:latin typeface="Courier New"/>
                <a:cs typeface="Courier New"/>
              </a:rPr>
              <a:t>-----------------------------</a:t>
            </a:r>
            <a:endParaRPr sz="1800">
              <a:latin typeface="Courier New"/>
              <a:cs typeface="Courier New"/>
            </a:endParaRPr>
          </a:p>
          <a:p>
            <a:pPr marL="12700">
              <a:lnSpc>
                <a:spcPct val="100000"/>
              </a:lnSpc>
            </a:pPr>
            <a:r>
              <a:rPr sz="1800" spc="-5" dirty="0">
                <a:solidFill>
                  <a:srgbClr val="00009A"/>
                </a:solidFill>
                <a:latin typeface="Courier New"/>
                <a:cs typeface="Courier New"/>
              </a:rPr>
              <a:t>dat</a:t>
            </a:r>
            <a:r>
              <a:rPr sz="1800" dirty="0">
                <a:solidFill>
                  <a:srgbClr val="00009A"/>
                </a:solidFill>
                <a:latin typeface="Courier New"/>
                <a:cs typeface="Courier New"/>
              </a:rPr>
              <a:t>e</a:t>
            </a:r>
            <a:r>
              <a:rPr sz="1800" spc="-10" dirty="0">
                <a:solidFill>
                  <a:srgbClr val="00009A"/>
                </a:solidFill>
                <a:latin typeface="Courier New"/>
                <a:cs typeface="Courier New"/>
              </a:rPr>
              <a:t> </a:t>
            </a:r>
            <a:r>
              <a:rPr sz="1800" spc="-5" dirty="0">
                <a:latin typeface="Courier New"/>
                <a:cs typeface="Courier New"/>
              </a:rPr>
              <a:t>*newDate;</a:t>
            </a:r>
            <a:endParaRPr sz="1800">
              <a:latin typeface="Courier New"/>
              <a:cs typeface="Courier New"/>
            </a:endParaRPr>
          </a:p>
        </p:txBody>
      </p:sp>
      <p:sp>
        <p:nvSpPr>
          <p:cNvPr id="9" name="object 9"/>
          <p:cNvSpPr txBox="1"/>
          <p:nvPr/>
        </p:nvSpPr>
        <p:spPr>
          <a:xfrm>
            <a:off x="1634646" y="5005463"/>
            <a:ext cx="2621280" cy="1061720"/>
          </a:xfrm>
          <a:prstGeom prst="rect">
            <a:avLst/>
          </a:prstGeom>
        </p:spPr>
        <p:txBody>
          <a:bodyPr vert="horz" wrap="square" lIns="0" tIns="0" rIns="0" bIns="0" rtlCol="0">
            <a:spAutoFit/>
          </a:bodyPr>
          <a:lstStyle/>
          <a:p>
            <a:pPr marL="12700" marR="5080">
              <a:lnSpc>
                <a:spcPct val="147200"/>
              </a:lnSpc>
            </a:pPr>
            <a:r>
              <a:rPr sz="1800" spc="-5" dirty="0">
                <a:latin typeface="Courier New"/>
                <a:cs typeface="Courier New"/>
              </a:rPr>
              <a:t>newDat</a:t>
            </a:r>
            <a:r>
              <a:rPr sz="1800" dirty="0">
                <a:latin typeface="Courier New"/>
                <a:cs typeface="Courier New"/>
              </a:rPr>
              <a:t>e</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ne</a:t>
            </a:r>
            <a:r>
              <a:rPr sz="1800" dirty="0">
                <a:latin typeface="Courier New"/>
                <a:cs typeface="Courier New"/>
              </a:rPr>
              <a:t>w</a:t>
            </a:r>
            <a:r>
              <a:rPr sz="1800" spc="-10" dirty="0">
                <a:latin typeface="Courier New"/>
                <a:cs typeface="Courier New"/>
              </a:rPr>
              <a:t> </a:t>
            </a:r>
            <a:r>
              <a:rPr sz="1800" spc="-5" dirty="0">
                <a:solidFill>
                  <a:srgbClr val="00009A"/>
                </a:solidFill>
                <a:latin typeface="Courier New"/>
                <a:cs typeface="Courier New"/>
              </a:rPr>
              <a:t>dat</a:t>
            </a:r>
            <a:r>
              <a:rPr sz="1800" spc="-10" dirty="0">
                <a:solidFill>
                  <a:srgbClr val="00009A"/>
                </a:solidFill>
                <a:latin typeface="Courier New"/>
                <a:cs typeface="Courier New"/>
              </a:rPr>
              <a:t>e</a:t>
            </a:r>
            <a:r>
              <a:rPr sz="1800" dirty="0">
                <a:latin typeface="Courier New"/>
                <a:cs typeface="Courier New"/>
              </a:rPr>
              <a:t>; </a:t>
            </a:r>
            <a:r>
              <a:rPr sz="1800" spc="-5" dirty="0">
                <a:latin typeface="Courier New"/>
                <a:cs typeface="Courier New"/>
              </a:rPr>
              <a:t>newDate-&gt;da</a:t>
            </a:r>
            <a:r>
              <a:rPr sz="1800" dirty="0">
                <a:latin typeface="Courier New"/>
                <a:cs typeface="Courier New"/>
              </a:rPr>
              <a:t>y</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3; </a:t>
            </a:r>
            <a:r>
              <a:rPr sz="1800" spc="-10" dirty="0">
                <a:latin typeface="Courier New"/>
                <a:cs typeface="Courier New"/>
              </a:rPr>
              <a:t>delet</a:t>
            </a:r>
            <a:r>
              <a:rPr sz="1800" dirty="0">
                <a:latin typeface="Courier New"/>
                <a:cs typeface="Courier New"/>
              </a:rPr>
              <a:t>e</a:t>
            </a:r>
            <a:r>
              <a:rPr sz="1800" spc="-10" dirty="0">
                <a:latin typeface="Courier New"/>
                <a:cs typeface="Courier New"/>
              </a:rPr>
              <a:t> newDate;</a:t>
            </a:r>
            <a:endParaRPr sz="1800">
              <a:latin typeface="Courier New"/>
              <a:cs typeface="Courier New"/>
            </a:endParaRPr>
          </a:p>
        </p:txBody>
      </p:sp>
      <p:sp>
        <p:nvSpPr>
          <p:cNvPr id="10" name="object 10"/>
          <p:cNvSpPr txBox="1"/>
          <p:nvPr/>
        </p:nvSpPr>
        <p:spPr>
          <a:xfrm>
            <a:off x="5381400" y="5005463"/>
            <a:ext cx="3438525" cy="254000"/>
          </a:xfrm>
          <a:prstGeom prst="rect">
            <a:avLst/>
          </a:prstGeom>
        </p:spPr>
        <p:txBody>
          <a:bodyPr vert="horz" wrap="square" lIns="0" tIns="0" rIns="0" bIns="0" rtlCol="0">
            <a:spAutoFit/>
          </a:bodyPr>
          <a:lstStyle/>
          <a:p>
            <a:pPr marL="12700">
              <a:lnSpc>
                <a:spcPct val="100000"/>
              </a:lnSpc>
            </a:pPr>
            <a:r>
              <a:rPr sz="1800" spc="-10" dirty="0">
                <a:solidFill>
                  <a:srgbClr val="006500"/>
                </a:solidFill>
                <a:latin typeface="Courier New"/>
                <a:cs typeface="Courier New"/>
              </a:rPr>
              <a:t>/</a:t>
            </a:r>
            <a:r>
              <a:rPr sz="1800" dirty="0">
                <a:solidFill>
                  <a:srgbClr val="006500"/>
                </a:solidFill>
                <a:latin typeface="Courier New"/>
                <a:cs typeface="Courier New"/>
              </a:rPr>
              <a:t>/</a:t>
            </a:r>
            <a:r>
              <a:rPr sz="1800" spc="-10" dirty="0">
                <a:solidFill>
                  <a:srgbClr val="006500"/>
                </a:solidFill>
                <a:latin typeface="Courier New"/>
                <a:cs typeface="Courier New"/>
              </a:rPr>
              <a:t> allocat</a:t>
            </a:r>
            <a:r>
              <a:rPr sz="1800" dirty="0">
                <a:solidFill>
                  <a:srgbClr val="006500"/>
                </a:solidFill>
                <a:latin typeface="Courier New"/>
                <a:cs typeface="Courier New"/>
              </a:rPr>
              <a:t>e</a:t>
            </a:r>
            <a:r>
              <a:rPr sz="1800" spc="-10" dirty="0">
                <a:solidFill>
                  <a:srgbClr val="006500"/>
                </a:solidFill>
                <a:latin typeface="Courier New"/>
                <a:cs typeface="Courier New"/>
              </a:rPr>
              <a:t> on</a:t>
            </a:r>
            <a:r>
              <a:rPr sz="1800" dirty="0">
                <a:solidFill>
                  <a:srgbClr val="006500"/>
                </a:solidFill>
                <a:latin typeface="Courier New"/>
                <a:cs typeface="Courier New"/>
              </a:rPr>
              <a:t>e</a:t>
            </a:r>
            <a:r>
              <a:rPr sz="1800" spc="-10" dirty="0">
                <a:solidFill>
                  <a:srgbClr val="006500"/>
                </a:solidFill>
                <a:latin typeface="Courier New"/>
                <a:cs typeface="Courier New"/>
              </a:rPr>
              <a:t> structure</a:t>
            </a:r>
            <a:endParaRPr sz="1800">
              <a:latin typeface="Courier New"/>
              <a:cs typeface="Courier New"/>
            </a:endParaRPr>
          </a:p>
        </p:txBody>
      </p:sp>
      <p:sp>
        <p:nvSpPr>
          <p:cNvPr id="11" name="object 11"/>
          <p:cNvSpPr txBox="1"/>
          <p:nvPr/>
        </p:nvSpPr>
        <p:spPr>
          <a:xfrm>
            <a:off x="5381400" y="5813175"/>
            <a:ext cx="3848100" cy="254000"/>
          </a:xfrm>
          <a:prstGeom prst="rect">
            <a:avLst/>
          </a:prstGeom>
        </p:spPr>
        <p:txBody>
          <a:bodyPr vert="horz" wrap="square" lIns="0" tIns="0" rIns="0" bIns="0" rtlCol="0">
            <a:spAutoFit/>
          </a:bodyPr>
          <a:lstStyle/>
          <a:p>
            <a:pPr marL="12700">
              <a:lnSpc>
                <a:spcPct val="100000"/>
              </a:lnSpc>
            </a:pPr>
            <a:r>
              <a:rPr sz="1800" spc="-10" dirty="0">
                <a:solidFill>
                  <a:srgbClr val="006500"/>
                </a:solidFill>
                <a:latin typeface="Courier New"/>
                <a:cs typeface="Courier New"/>
              </a:rPr>
              <a:t>/</a:t>
            </a:r>
            <a:r>
              <a:rPr sz="1800" dirty="0">
                <a:solidFill>
                  <a:srgbClr val="006500"/>
                </a:solidFill>
                <a:latin typeface="Courier New"/>
                <a:cs typeface="Courier New"/>
              </a:rPr>
              <a:t>/</a:t>
            </a:r>
            <a:r>
              <a:rPr sz="1800" spc="-10" dirty="0">
                <a:solidFill>
                  <a:srgbClr val="006500"/>
                </a:solidFill>
                <a:latin typeface="Courier New"/>
                <a:cs typeface="Courier New"/>
              </a:rPr>
              <a:t> fre</a:t>
            </a:r>
            <a:r>
              <a:rPr sz="1800" dirty="0">
                <a:solidFill>
                  <a:srgbClr val="006500"/>
                </a:solidFill>
                <a:latin typeface="Courier New"/>
                <a:cs typeface="Courier New"/>
              </a:rPr>
              <a:t>e</a:t>
            </a:r>
            <a:r>
              <a:rPr sz="1800" spc="-10" dirty="0">
                <a:solidFill>
                  <a:srgbClr val="006500"/>
                </a:solidFill>
                <a:latin typeface="Courier New"/>
                <a:cs typeface="Courier New"/>
              </a:rPr>
              <a:t> th</a:t>
            </a:r>
            <a:r>
              <a:rPr sz="1800" dirty="0">
                <a:solidFill>
                  <a:srgbClr val="006500"/>
                </a:solidFill>
                <a:latin typeface="Courier New"/>
                <a:cs typeface="Courier New"/>
              </a:rPr>
              <a:t>e</a:t>
            </a:r>
            <a:r>
              <a:rPr sz="1800" spc="-10" dirty="0">
                <a:solidFill>
                  <a:srgbClr val="006500"/>
                </a:solidFill>
                <a:latin typeface="Courier New"/>
                <a:cs typeface="Courier New"/>
              </a:rPr>
              <a:t> allocate</a:t>
            </a:r>
            <a:r>
              <a:rPr sz="1800" dirty="0">
                <a:solidFill>
                  <a:srgbClr val="006500"/>
                </a:solidFill>
                <a:latin typeface="Courier New"/>
                <a:cs typeface="Courier New"/>
              </a:rPr>
              <a:t>d</a:t>
            </a:r>
            <a:r>
              <a:rPr sz="1800" spc="-10" dirty="0">
                <a:solidFill>
                  <a:srgbClr val="006500"/>
                </a:solidFill>
                <a:latin typeface="Courier New"/>
                <a:cs typeface="Courier New"/>
              </a:rPr>
              <a:t> memory</a:t>
            </a:r>
            <a:endParaRPr sz="1800">
              <a:latin typeface="Courier New"/>
              <a:cs typeface="Courier New"/>
            </a:endParaRPr>
          </a:p>
        </p:txBody>
      </p:sp>
      <p:sp>
        <p:nvSpPr>
          <p:cNvPr id="12" name="object 12"/>
          <p:cNvSpPr txBox="1"/>
          <p:nvPr/>
        </p:nvSpPr>
        <p:spPr>
          <a:xfrm>
            <a:off x="2834796" y="6351194"/>
            <a:ext cx="3930650" cy="254000"/>
          </a:xfrm>
          <a:prstGeom prst="rect">
            <a:avLst/>
          </a:prstGeom>
        </p:spPr>
        <p:txBody>
          <a:bodyPr vert="horz" wrap="square" lIns="0" tIns="0" rIns="0" bIns="0" rtlCol="0">
            <a:spAutoFit/>
          </a:bodyPr>
          <a:lstStyle/>
          <a:p>
            <a:pPr marL="12700">
              <a:lnSpc>
                <a:spcPct val="100000"/>
              </a:lnSpc>
              <a:tabLst>
                <a:tab pos="393065" algn="l"/>
              </a:tabLst>
            </a:pPr>
            <a:r>
              <a:rPr sz="1800" b="1" dirty="0">
                <a:solidFill>
                  <a:srgbClr val="000065"/>
                </a:solidFill>
                <a:latin typeface="Times New Roman"/>
                <a:cs typeface="Times New Roman"/>
              </a:rPr>
              <a:t>[ ]	</a:t>
            </a:r>
            <a:r>
              <a:rPr sz="1800" spc="-5" dirty="0">
                <a:solidFill>
                  <a:srgbClr val="000065"/>
                </a:solidFill>
                <a:latin typeface="Times New Roman"/>
                <a:cs typeface="Times New Roman"/>
              </a:rPr>
              <a:t>i</a:t>
            </a:r>
            <a:r>
              <a:rPr sz="1800" dirty="0">
                <a:solidFill>
                  <a:srgbClr val="000065"/>
                </a:solidFill>
                <a:latin typeface="Times New Roman"/>
                <a:cs typeface="Times New Roman"/>
              </a:rPr>
              <a:t>s </a:t>
            </a:r>
            <a:r>
              <a:rPr sz="1800" spc="-5" dirty="0">
                <a:solidFill>
                  <a:srgbClr val="000065"/>
                </a:solidFill>
                <a:latin typeface="Times New Roman"/>
                <a:cs typeface="Times New Roman"/>
              </a:rPr>
              <a:t>no</a:t>
            </a:r>
            <a:r>
              <a:rPr sz="1800" dirty="0">
                <a:solidFill>
                  <a:srgbClr val="000065"/>
                </a:solidFill>
                <a:latin typeface="Times New Roman"/>
                <a:cs typeface="Times New Roman"/>
              </a:rPr>
              <a:t>t </a:t>
            </a:r>
            <a:r>
              <a:rPr sz="1800" spc="-5" dirty="0">
                <a:solidFill>
                  <a:srgbClr val="000065"/>
                </a:solidFill>
                <a:latin typeface="Times New Roman"/>
                <a:cs typeface="Times New Roman"/>
              </a:rPr>
              <a:t>require</a:t>
            </a:r>
            <a:r>
              <a:rPr sz="1800" dirty="0">
                <a:solidFill>
                  <a:srgbClr val="000065"/>
                </a:solidFill>
                <a:latin typeface="Times New Roman"/>
                <a:cs typeface="Times New Roman"/>
              </a:rPr>
              <a:t>d </a:t>
            </a:r>
            <a:r>
              <a:rPr sz="1800" spc="-5" dirty="0">
                <a:solidFill>
                  <a:srgbClr val="000065"/>
                </a:solidFill>
                <a:latin typeface="Times New Roman"/>
                <a:cs typeface="Times New Roman"/>
              </a:rPr>
              <a:t>t</a:t>
            </a:r>
            <a:r>
              <a:rPr sz="1800" dirty="0">
                <a:solidFill>
                  <a:srgbClr val="000065"/>
                </a:solidFill>
                <a:latin typeface="Times New Roman"/>
                <a:cs typeface="Times New Roman"/>
              </a:rPr>
              <a:t>o </a:t>
            </a:r>
            <a:r>
              <a:rPr sz="1800" spc="-5" dirty="0">
                <a:solidFill>
                  <a:srgbClr val="000065"/>
                </a:solidFill>
                <a:latin typeface="Times New Roman"/>
                <a:cs typeface="Times New Roman"/>
              </a:rPr>
              <a:t>fre</a:t>
            </a:r>
            <a:r>
              <a:rPr sz="1800" dirty="0">
                <a:solidFill>
                  <a:srgbClr val="000065"/>
                </a:solidFill>
                <a:latin typeface="Times New Roman"/>
                <a:cs typeface="Times New Roman"/>
              </a:rPr>
              <a:t>e a </a:t>
            </a:r>
            <a:r>
              <a:rPr sz="1800" spc="-5" dirty="0">
                <a:solidFill>
                  <a:srgbClr val="000065"/>
                </a:solidFill>
                <a:latin typeface="Times New Roman"/>
                <a:cs typeface="Times New Roman"/>
              </a:rPr>
              <a:t>singl</a:t>
            </a:r>
            <a:r>
              <a:rPr sz="1800" dirty="0">
                <a:solidFill>
                  <a:srgbClr val="000065"/>
                </a:solidFill>
                <a:latin typeface="Times New Roman"/>
                <a:cs typeface="Times New Roman"/>
              </a:rPr>
              <a:t>e </a:t>
            </a:r>
            <a:r>
              <a:rPr sz="1800" spc="-5" dirty="0">
                <a:solidFill>
                  <a:srgbClr val="000065"/>
                </a:solidFill>
                <a:latin typeface="Times New Roman"/>
                <a:cs typeface="Times New Roman"/>
              </a:rPr>
              <a:t>variable</a:t>
            </a:r>
            <a:endParaRPr sz="1800">
              <a:latin typeface="Times New Roman"/>
              <a:cs typeface="Times New Roman"/>
            </a:endParaRPr>
          </a:p>
        </p:txBody>
      </p:sp>
      <p:sp>
        <p:nvSpPr>
          <p:cNvPr id="13" name="object 13"/>
          <p:cNvSpPr/>
          <p:nvPr/>
        </p:nvSpPr>
        <p:spPr>
          <a:xfrm>
            <a:off x="2723273" y="3777996"/>
            <a:ext cx="76200" cy="340995"/>
          </a:xfrm>
          <a:custGeom>
            <a:avLst/>
            <a:gdLst/>
            <a:ahLst/>
            <a:cxnLst/>
            <a:rect l="l" t="t" r="r" b="b"/>
            <a:pathLst>
              <a:path w="76200" h="340995">
                <a:moveTo>
                  <a:pt x="66293" y="339851"/>
                </a:moveTo>
                <a:lnTo>
                  <a:pt x="65531" y="326897"/>
                </a:lnTo>
                <a:lnTo>
                  <a:pt x="52577" y="327659"/>
                </a:lnTo>
                <a:lnTo>
                  <a:pt x="54101" y="340613"/>
                </a:lnTo>
                <a:lnTo>
                  <a:pt x="66293" y="339851"/>
                </a:lnTo>
                <a:close/>
              </a:path>
              <a:path w="76200" h="340995">
                <a:moveTo>
                  <a:pt x="64007" y="313943"/>
                </a:moveTo>
                <a:lnTo>
                  <a:pt x="63245" y="301751"/>
                </a:lnTo>
                <a:lnTo>
                  <a:pt x="50291" y="302513"/>
                </a:lnTo>
                <a:lnTo>
                  <a:pt x="51815" y="315467"/>
                </a:lnTo>
                <a:lnTo>
                  <a:pt x="64007" y="313943"/>
                </a:lnTo>
                <a:close/>
              </a:path>
              <a:path w="76200" h="340995">
                <a:moveTo>
                  <a:pt x="62483" y="288797"/>
                </a:moveTo>
                <a:lnTo>
                  <a:pt x="60959" y="276605"/>
                </a:lnTo>
                <a:lnTo>
                  <a:pt x="48767" y="277367"/>
                </a:lnTo>
                <a:lnTo>
                  <a:pt x="49529" y="290321"/>
                </a:lnTo>
                <a:lnTo>
                  <a:pt x="62483" y="288797"/>
                </a:lnTo>
                <a:close/>
              </a:path>
              <a:path w="76200" h="340995">
                <a:moveTo>
                  <a:pt x="60197" y="263651"/>
                </a:moveTo>
                <a:lnTo>
                  <a:pt x="58673" y="250697"/>
                </a:lnTo>
                <a:lnTo>
                  <a:pt x="46481" y="252221"/>
                </a:lnTo>
                <a:lnTo>
                  <a:pt x="47243" y="264413"/>
                </a:lnTo>
                <a:lnTo>
                  <a:pt x="60197" y="263651"/>
                </a:lnTo>
                <a:close/>
              </a:path>
              <a:path w="76200" h="340995">
                <a:moveTo>
                  <a:pt x="57911" y="238505"/>
                </a:moveTo>
                <a:lnTo>
                  <a:pt x="57149" y="225551"/>
                </a:lnTo>
                <a:lnTo>
                  <a:pt x="44195" y="227075"/>
                </a:lnTo>
                <a:lnTo>
                  <a:pt x="44957" y="239267"/>
                </a:lnTo>
                <a:lnTo>
                  <a:pt x="57911" y="238505"/>
                </a:lnTo>
                <a:close/>
              </a:path>
              <a:path w="76200" h="340995">
                <a:moveTo>
                  <a:pt x="55625" y="213359"/>
                </a:moveTo>
                <a:lnTo>
                  <a:pt x="54863" y="200405"/>
                </a:lnTo>
                <a:lnTo>
                  <a:pt x="41909" y="201167"/>
                </a:lnTo>
                <a:lnTo>
                  <a:pt x="43433" y="214121"/>
                </a:lnTo>
                <a:lnTo>
                  <a:pt x="55625" y="213359"/>
                </a:lnTo>
                <a:close/>
              </a:path>
              <a:path w="76200" h="340995">
                <a:moveTo>
                  <a:pt x="53339" y="187451"/>
                </a:moveTo>
                <a:lnTo>
                  <a:pt x="52577" y="175259"/>
                </a:lnTo>
                <a:lnTo>
                  <a:pt x="39623" y="176021"/>
                </a:lnTo>
                <a:lnTo>
                  <a:pt x="41147" y="188975"/>
                </a:lnTo>
                <a:lnTo>
                  <a:pt x="53339" y="187451"/>
                </a:lnTo>
                <a:close/>
              </a:path>
              <a:path w="76200" h="340995">
                <a:moveTo>
                  <a:pt x="51815" y="162305"/>
                </a:moveTo>
                <a:lnTo>
                  <a:pt x="50291" y="149351"/>
                </a:lnTo>
                <a:lnTo>
                  <a:pt x="38099" y="150875"/>
                </a:lnTo>
                <a:lnTo>
                  <a:pt x="38861" y="163067"/>
                </a:lnTo>
                <a:lnTo>
                  <a:pt x="51815" y="162305"/>
                </a:lnTo>
                <a:close/>
              </a:path>
              <a:path w="76200" h="340995">
                <a:moveTo>
                  <a:pt x="49529" y="137159"/>
                </a:moveTo>
                <a:lnTo>
                  <a:pt x="48005" y="124205"/>
                </a:lnTo>
                <a:lnTo>
                  <a:pt x="35813" y="125729"/>
                </a:lnTo>
                <a:lnTo>
                  <a:pt x="36575" y="137921"/>
                </a:lnTo>
                <a:lnTo>
                  <a:pt x="49529" y="137159"/>
                </a:lnTo>
                <a:close/>
              </a:path>
              <a:path w="76200" h="340995">
                <a:moveTo>
                  <a:pt x="47243" y="112013"/>
                </a:moveTo>
                <a:lnTo>
                  <a:pt x="46481" y="99059"/>
                </a:lnTo>
                <a:lnTo>
                  <a:pt x="33527" y="99821"/>
                </a:lnTo>
                <a:lnTo>
                  <a:pt x="34289" y="112775"/>
                </a:lnTo>
                <a:lnTo>
                  <a:pt x="47243" y="112013"/>
                </a:lnTo>
                <a:close/>
              </a:path>
              <a:path w="76200" h="340995">
                <a:moveTo>
                  <a:pt x="76199" y="73151"/>
                </a:moveTo>
                <a:lnTo>
                  <a:pt x="31241" y="0"/>
                </a:lnTo>
                <a:lnTo>
                  <a:pt x="0" y="79247"/>
                </a:lnTo>
                <a:lnTo>
                  <a:pt x="31241" y="76748"/>
                </a:lnTo>
                <a:lnTo>
                  <a:pt x="31241" y="74675"/>
                </a:lnTo>
                <a:lnTo>
                  <a:pt x="44195" y="73913"/>
                </a:lnTo>
                <a:lnTo>
                  <a:pt x="44307" y="75703"/>
                </a:lnTo>
                <a:lnTo>
                  <a:pt x="76199" y="73151"/>
                </a:lnTo>
                <a:close/>
              </a:path>
              <a:path w="76200" h="340995">
                <a:moveTo>
                  <a:pt x="44307" y="75703"/>
                </a:moveTo>
                <a:lnTo>
                  <a:pt x="44195" y="73913"/>
                </a:lnTo>
                <a:lnTo>
                  <a:pt x="31241" y="74675"/>
                </a:lnTo>
                <a:lnTo>
                  <a:pt x="31483" y="76729"/>
                </a:lnTo>
                <a:lnTo>
                  <a:pt x="44307" y="75703"/>
                </a:lnTo>
                <a:close/>
              </a:path>
              <a:path w="76200" h="340995">
                <a:moveTo>
                  <a:pt x="31483" y="76729"/>
                </a:moveTo>
                <a:lnTo>
                  <a:pt x="31241" y="74675"/>
                </a:lnTo>
                <a:lnTo>
                  <a:pt x="31241" y="76748"/>
                </a:lnTo>
                <a:lnTo>
                  <a:pt x="31483" y="76729"/>
                </a:lnTo>
                <a:close/>
              </a:path>
              <a:path w="76200" h="340995">
                <a:moveTo>
                  <a:pt x="44957" y="86105"/>
                </a:moveTo>
                <a:lnTo>
                  <a:pt x="44307" y="75703"/>
                </a:lnTo>
                <a:lnTo>
                  <a:pt x="31483" y="76729"/>
                </a:lnTo>
                <a:lnTo>
                  <a:pt x="32765" y="87629"/>
                </a:lnTo>
                <a:lnTo>
                  <a:pt x="44957" y="86105"/>
                </a:lnTo>
                <a:close/>
              </a:path>
            </a:pathLst>
          </a:custGeom>
          <a:solidFill>
            <a:srgbClr val="000066"/>
          </a:solidFill>
        </p:spPr>
        <p:txBody>
          <a:bodyPr wrap="square" lIns="0" tIns="0" rIns="0" bIns="0" rtlCol="0"/>
          <a:lstStyle/>
          <a:p>
            <a:endParaRPr/>
          </a:p>
        </p:txBody>
      </p:sp>
      <p:sp>
        <p:nvSpPr>
          <p:cNvPr id="14" name="object 14"/>
          <p:cNvSpPr/>
          <p:nvPr/>
        </p:nvSpPr>
        <p:spPr>
          <a:xfrm>
            <a:off x="2610497" y="6083046"/>
            <a:ext cx="220979" cy="363220"/>
          </a:xfrm>
          <a:custGeom>
            <a:avLst/>
            <a:gdLst/>
            <a:ahLst/>
            <a:cxnLst/>
            <a:rect l="l" t="t" r="r" b="b"/>
            <a:pathLst>
              <a:path w="220980" h="363220">
                <a:moveTo>
                  <a:pt x="220980" y="355854"/>
                </a:moveTo>
                <a:lnTo>
                  <a:pt x="214884" y="345186"/>
                </a:lnTo>
                <a:lnTo>
                  <a:pt x="203454" y="351282"/>
                </a:lnTo>
                <a:lnTo>
                  <a:pt x="210312" y="362712"/>
                </a:lnTo>
                <a:lnTo>
                  <a:pt x="220980" y="355854"/>
                </a:lnTo>
                <a:close/>
              </a:path>
              <a:path w="220980" h="363220">
                <a:moveTo>
                  <a:pt x="208026" y="333756"/>
                </a:moveTo>
                <a:lnTo>
                  <a:pt x="201168" y="323088"/>
                </a:lnTo>
                <a:lnTo>
                  <a:pt x="190500" y="329946"/>
                </a:lnTo>
                <a:lnTo>
                  <a:pt x="197358" y="340614"/>
                </a:lnTo>
                <a:lnTo>
                  <a:pt x="208026" y="333756"/>
                </a:lnTo>
                <a:close/>
              </a:path>
              <a:path w="220980" h="363220">
                <a:moveTo>
                  <a:pt x="195072" y="312420"/>
                </a:moveTo>
                <a:lnTo>
                  <a:pt x="188214" y="301752"/>
                </a:lnTo>
                <a:lnTo>
                  <a:pt x="177546" y="307848"/>
                </a:lnTo>
                <a:lnTo>
                  <a:pt x="184404" y="318516"/>
                </a:lnTo>
                <a:lnTo>
                  <a:pt x="195072" y="312420"/>
                </a:lnTo>
                <a:close/>
              </a:path>
              <a:path w="220980" h="363220">
                <a:moveTo>
                  <a:pt x="182118" y="290322"/>
                </a:moveTo>
                <a:lnTo>
                  <a:pt x="175260" y="279654"/>
                </a:lnTo>
                <a:lnTo>
                  <a:pt x="164592" y="286512"/>
                </a:lnTo>
                <a:lnTo>
                  <a:pt x="170688" y="297180"/>
                </a:lnTo>
                <a:lnTo>
                  <a:pt x="182118" y="290322"/>
                </a:lnTo>
                <a:close/>
              </a:path>
              <a:path w="220980" h="363220">
                <a:moveTo>
                  <a:pt x="169164" y="268986"/>
                </a:moveTo>
                <a:lnTo>
                  <a:pt x="162306" y="257556"/>
                </a:lnTo>
                <a:lnTo>
                  <a:pt x="151638" y="264414"/>
                </a:lnTo>
                <a:lnTo>
                  <a:pt x="157734" y="275082"/>
                </a:lnTo>
                <a:lnTo>
                  <a:pt x="169164" y="268986"/>
                </a:lnTo>
                <a:close/>
              </a:path>
              <a:path w="220980" h="363220">
                <a:moveTo>
                  <a:pt x="155448" y="246888"/>
                </a:moveTo>
                <a:lnTo>
                  <a:pt x="149352" y="236220"/>
                </a:lnTo>
                <a:lnTo>
                  <a:pt x="137922" y="243078"/>
                </a:lnTo>
                <a:lnTo>
                  <a:pt x="144780" y="253746"/>
                </a:lnTo>
                <a:lnTo>
                  <a:pt x="155448" y="246888"/>
                </a:lnTo>
                <a:close/>
              </a:path>
              <a:path w="220980" h="363220">
                <a:moveTo>
                  <a:pt x="142494" y="225552"/>
                </a:moveTo>
                <a:lnTo>
                  <a:pt x="136398" y="214122"/>
                </a:lnTo>
                <a:lnTo>
                  <a:pt x="124968" y="220980"/>
                </a:lnTo>
                <a:lnTo>
                  <a:pt x="131826" y="231648"/>
                </a:lnTo>
                <a:lnTo>
                  <a:pt x="142494" y="225552"/>
                </a:lnTo>
                <a:close/>
              </a:path>
              <a:path w="220980" h="363220">
                <a:moveTo>
                  <a:pt x="129540" y="203454"/>
                </a:moveTo>
                <a:lnTo>
                  <a:pt x="122682" y="192786"/>
                </a:lnTo>
                <a:lnTo>
                  <a:pt x="112014" y="198882"/>
                </a:lnTo>
                <a:lnTo>
                  <a:pt x="118872" y="210312"/>
                </a:lnTo>
                <a:lnTo>
                  <a:pt x="129540" y="203454"/>
                </a:lnTo>
                <a:close/>
              </a:path>
              <a:path w="220980" h="363220">
                <a:moveTo>
                  <a:pt x="116586" y="182118"/>
                </a:moveTo>
                <a:lnTo>
                  <a:pt x="109728" y="170688"/>
                </a:lnTo>
                <a:lnTo>
                  <a:pt x="99060" y="177546"/>
                </a:lnTo>
                <a:lnTo>
                  <a:pt x="105156" y="188214"/>
                </a:lnTo>
                <a:lnTo>
                  <a:pt x="116586" y="182118"/>
                </a:lnTo>
                <a:close/>
              </a:path>
              <a:path w="220980" h="363220">
                <a:moveTo>
                  <a:pt x="103632" y="160020"/>
                </a:moveTo>
                <a:lnTo>
                  <a:pt x="96774" y="149352"/>
                </a:lnTo>
                <a:lnTo>
                  <a:pt x="86106" y="155448"/>
                </a:lnTo>
                <a:lnTo>
                  <a:pt x="92202" y="166878"/>
                </a:lnTo>
                <a:lnTo>
                  <a:pt x="103632" y="160020"/>
                </a:lnTo>
                <a:close/>
              </a:path>
              <a:path w="220980" h="363220">
                <a:moveTo>
                  <a:pt x="89916" y="137922"/>
                </a:moveTo>
                <a:lnTo>
                  <a:pt x="83820" y="127254"/>
                </a:lnTo>
                <a:lnTo>
                  <a:pt x="73152" y="134112"/>
                </a:lnTo>
                <a:lnTo>
                  <a:pt x="79248" y="144780"/>
                </a:lnTo>
                <a:lnTo>
                  <a:pt x="89916" y="137922"/>
                </a:lnTo>
                <a:close/>
              </a:path>
              <a:path w="220980" h="363220">
                <a:moveTo>
                  <a:pt x="76962" y="116586"/>
                </a:moveTo>
                <a:lnTo>
                  <a:pt x="70866" y="105918"/>
                </a:lnTo>
                <a:lnTo>
                  <a:pt x="59436" y="112014"/>
                </a:lnTo>
                <a:lnTo>
                  <a:pt x="66294" y="122682"/>
                </a:lnTo>
                <a:lnTo>
                  <a:pt x="76962" y="116586"/>
                </a:lnTo>
                <a:close/>
              </a:path>
              <a:path w="220980" h="363220">
                <a:moveTo>
                  <a:pt x="71628" y="45720"/>
                </a:moveTo>
                <a:lnTo>
                  <a:pt x="0" y="0"/>
                </a:lnTo>
                <a:lnTo>
                  <a:pt x="6858" y="85344"/>
                </a:lnTo>
                <a:lnTo>
                  <a:pt x="33528" y="69028"/>
                </a:lnTo>
                <a:lnTo>
                  <a:pt x="33528" y="68580"/>
                </a:lnTo>
                <a:lnTo>
                  <a:pt x="44196" y="61722"/>
                </a:lnTo>
                <a:lnTo>
                  <a:pt x="44538" y="62292"/>
                </a:lnTo>
                <a:lnTo>
                  <a:pt x="71628" y="45720"/>
                </a:lnTo>
                <a:close/>
              </a:path>
              <a:path w="220980" h="363220">
                <a:moveTo>
                  <a:pt x="44538" y="62292"/>
                </a:moveTo>
                <a:lnTo>
                  <a:pt x="44196" y="61722"/>
                </a:lnTo>
                <a:lnTo>
                  <a:pt x="33528" y="68580"/>
                </a:lnTo>
                <a:lnTo>
                  <a:pt x="33734" y="68901"/>
                </a:lnTo>
                <a:lnTo>
                  <a:pt x="44538" y="62292"/>
                </a:lnTo>
                <a:close/>
              </a:path>
              <a:path w="220980" h="363220">
                <a:moveTo>
                  <a:pt x="33734" y="68901"/>
                </a:moveTo>
                <a:lnTo>
                  <a:pt x="33528" y="68580"/>
                </a:lnTo>
                <a:lnTo>
                  <a:pt x="33528" y="69028"/>
                </a:lnTo>
                <a:lnTo>
                  <a:pt x="33734" y="68901"/>
                </a:lnTo>
                <a:close/>
              </a:path>
              <a:path w="220980" h="363220">
                <a:moveTo>
                  <a:pt x="51054" y="73152"/>
                </a:moveTo>
                <a:lnTo>
                  <a:pt x="44538" y="62292"/>
                </a:lnTo>
                <a:lnTo>
                  <a:pt x="33734" y="68901"/>
                </a:lnTo>
                <a:lnTo>
                  <a:pt x="40386" y="79248"/>
                </a:lnTo>
                <a:lnTo>
                  <a:pt x="51054" y="73152"/>
                </a:lnTo>
                <a:close/>
              </a:path>
              <a:path w="220980" h="363220">
                <a:moveTo>
                  <a:pt x="64008" y="94488"/>
                </a:moveTo>
                <a:lnTo>
                  <a:pt x="57150" y="83820"/>
                </a:lnTo>
                <a:lnTo>
                  <a:pt x="46482" y="90678"/>
                </a:lnTo>
                <a:lnTo>
                  <a:pt x="53340" y="101346"/>
                </a:lnTo>
                <a:lnTo>
                  <a:pt x="64008" y="94488"/>
                </a:lnTo>
                <a:close/>
              </a:path>
            </a:pathLst>
          </a:custGeom>
          <a:solidFill>
            <a:srgbClr val="000080"/>
          </a:solidFill>
        </p:spPr>
        <p:txBody>
          <a:bodyPr wrap="square" lIns="0" tIns="0" rIns="0" bIns="0" rtlCol="0"/>
          <a:lstStyle/>
          <a:p>
            <a:endParaRPr/>
          </a:p>
        </p:txBody>
      </p:sp>
    </p:spTree>
    <p:extLst>
      <p:ext uri="{BB962C8B-B14F-4D97-AF65-F5344CB8AC3E}">
        <p14:creationId xmlns:p14="http://schemas.microsoft.com/office/powerpoint/2010/main" val="364903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3900" y="0"/>
            <a:ext cx="7099686" cy="615553"/>
          </a:xfrm>
          <a:prstGeom prst="rect">
            <a:avLst/>
          </a:prstGeom>
        </p:spPr>
        <p:txBody>
          <a:bodyPr vert="horz" wrap="square" lIns="0" tIns="0" rIns="0" bIns="0" rtlCol="0">
            <a:spAutoFit/>
          </a:bodyPr>
          <a:lstStyle/>
          <a:p>
            <a:pPr marL="459105">
              <a:lnSpc>
                <a:spcPct val="100000"/>
              </a:lnSpc>
            </a:pPr>
            <a:r>
              <a:rPr lang="en-US" dirty="0"/>
              <a:t>Console </a:t>
            </a:r>
            <a:r>
              <a:rPr dirty="0"/>
              <a:t>I/O</a:t>
            </a:r>
            <a:r>
              <a:rPr spc="-5" dirty="0"/>
              <a:t> Stream</a:t>
            </a:r>
            <a:r>
              <a:rPr lang="en-US" spc="-5" dirty="0"/>
              <a:t> Objects</a:t>
            </a:r>
            <a:endParaRPr spc="-5" dirty="0"/>
          </a:p>
        </p:txBody>
      </p:sp>
      <p:sp>
        <p:nvSpPr>
          <p:cNvPr id="3" name="object 3"/>
          <p:cNvSpPr txBox="1">
            <a:spLocks noGrp="1"/>
          </p:cNvSpPr>
          <p:nvPr>
            <p:ph type="body" idx="1"/>
          </p:nvPr>
        </p:nvSpPr>
        <p:spPr>
          <a:xfrm>
            <a:off x="-23395" y="184503"/>
            <a:ext cx="10595811" cy="1490768"/>
          </a:xfrm>
          <a:prstGeom prst="rect">
            <a:avLst/>
          </a:prstGeom>
        </p:spPr>
        <p:txBody>
          <a:bodyPr vert="horz" wrap="square" lIns="0" tIns="435776" rIns="0" bIns="0" rtlCol="0">
            <a:spAutoFit/>
          </a:bodyPr>
          <a:lstStyle/>
          <a:p>
            <a:pPr marL="490220" marR="5080" indent="-457200">
              <a:lnSpc>
                <a:spcPct val="150000"/>
              </a:lnSpc>
              <a:buFont typeface="Arial" panose="020B0604020202020204" pitchFamily="34" charset="0"/>
              <a:buChar char="•"/>
              <a:tabLst>
                <a:tab pos="490220" algn="l"/>
              </a:tabLst>
            </a:pPr>
            <a:r>
              <a:rPr sz="2400" dirty="0">
                <a:solidFill>
                  <a:srgbClr val="000000"/>
                </a:solidFill>
                <a:latin typeface="Calibri"/>
                <a:cs typeface="Calibri"/>
              </a:rPr>
              <a:t>C++</a:t>
            </a:r>
            <a:r>
              <a:rPr sz="2400" spc="-5" dirty="0">
                <a:solidFill>
                  <a:srgbClr val="000000"/>
                </a:solidFill>
                <a:latin typeface="Calibri"/>
                <a:cs typeface="Calibri"/>
              </a:rPr>
              <a:t> streams</a:t>
            </a:r>
            <a:r>
              <a:rPr sz="2400" spc="-10" dirty="0">
                <a:solidFill>
                  <a:srgbClr val="000000"/>
                </a:solidFill>
                <a:latin typeface="Calibri"/>
                <a:cs typeface="Calibri"/>
              </a:rPr>
              <a:t> </a:t>
            </a:r>
            <a:r>
              <a:rPr sz="2400" spc="-5" dirty="0">
                <a:solidFill>
                  <a:srgbClr val="000000"/>
                </a:solidFill>
                <a:latin typeface="Calibri"/>
                <a:cs typeface="Calibri"/>
              </a:rPr>
              <a:t>us</a:t>
            </a:r>
            <a:r>
              <a:rPr sz="2400" dirty="0">
                <a:solidFill>
                  <a:srgbClr val="000000"/>
                </a:solidFill>
                <a:latin typeface="Calibri"/>
                <a:cs typeface="Calibri"/>
              </a:rPr>
              <a:t>e</a:t>
            </a:r>
            <a:r>
              <a:rPr sz="2400" spc="-5" dirty="0">
                <a:solidFill>
                  <a:srgbClr val="000000"/>
                </a:solidFill>
                <a:latin typeface="Calibri"/>
                <a:cs typeface="Calibri"/>
              </a:rPr>
              <a:t> th</a:t>
            </a:r>
            <a:r>
              <a:rPr sz="2400" dirty="0">
                <a:solidFill>
                  <a:srgbClr val="000000"/>
                </a:solidFill>
                <a:latin typeface="Calibri"/>
                <a:cs typeface="Calibri"/>
              </a:rPr>
              <a:t>e </a:t>
            </a:r>
            <a:r>
              <a:rPr sz="2400" b="1" spc="-5" dirty="0">
                <a:solidFill>
                  <a:srgbClr val="0070C0"/>
                </a:solidFill>
                <a:latin typeface="Calibri"/>
                <a:cs typeface="Calibri"/>
              </a:rPr>
              <a:t>extractio</a:t>
            </a:r>
            <a:r>
              <a:rPr sz="2400" b="1" dirty="0">
                <a:solidFill>
                  <a:srgbClr val="0070C0"/>
                </a:solidFill>
                <a:latin typeface="Calibri"/>
                <a:cs typeface="Calibri"/>
              </a:rPr>
              <a:t>n</a:t>
            </a:r>
            <a:r>
              <a:rPr sz="2400" b="1" spc="-10" dirty="0">
                <a:solidFill>
                  <a:srgbClr val="0070C0"/>
                </a:solidFill>
                <a:latin typeface="Calibri"/>
                <a:cs typeface="Calibri"/>
              </a:rPr>
              <a:t> </a:t>
            </a:r>
            <a:r>
              <a:rPr sz="2400" b="1" spc="-5" dirty="0">
                <a:solidFill>
                  <a:srgbClr val="0070C0"/>
                </a:solidFill>
                <a:latin typeface="Calibri"/>
                <a:cs typeface="Calibri"/>
              </a:rPr>
              <a:t>operato</a:t>
            </a:r>
            <a:r>
              <a:rPr sz="2400" b="1" dirty="0">
                <a:solidFill>
                  <a:srgbClr val="0070C0"/>
                </a:solidFill>
                <a:latin typeface="Calibri"/>
                <a:cs typeface="Calibri"/>
              </a:rPr>
              <a:t>r</a:t>
            </a:r>
            <a:r>
              <a:rPr sz="2400" b="1" spc="-5" dirty="0">
                <a:solidFill>
                  <a:srgbClr val="0070C0"/>
                </a:solidFill>
                <a:latin typeface="Calibri"/>
                <a:cs typeface="Calibri"/>
              </a:rPr>
              <a:t> </a:t>
            </a:r>
            <a:r>
              <a:rPr lang="en-US" sz="2400" b="1" spc="-5" dirty="0">
                <a:solidFill>
                  <a:srgbClr val="0070C0"/>
                </a:solidFill>
                <a:latin typeface="Calibri"/>
                <a:cs typeface="Calibri"/>
              </a:rPr>
              <a:t>(</a:t>
            </a:r>
            <a:r>
              <a:rPr lang="en-US" spc="-5" dirty="0">
                <a:solidFill>
                  <a:srgbClr val="000000"/>
                </a:solidFill>
              </a:rPr>
              <a:t>&gt;&gt;</a:t>
            </a:r>
            <a:r>
              <a:rPr lang="en-US" sz="2400" b="1" spc="-5" dirty="0">
                <a:solidFill>
                  <a:srgbClr val="0070C0"/>
                </a:solidFill>
                <a:latin typeface="Calibri"/>
                <a:cs typeface="Calibri"/>
              </a:rPr>
              <a:t>) </a:t>
            </a:r>
            <a:r>
              <a:rPr sz="2400" dirty="0">
                <a:solidFill>
                  <a:srgbClr val="000000"/>
                </a:solidFill>
                <a:latin typeface="Calibri"/>
                <a:cs typeface="Calibri"/>
              </a:rPr>
              <a:t>and</a:t>
            </a:r>
            <a:r>
              <a:rPr sz="2400" spc="-5" dirty="0">
                <a:solidFill>
                  <a:srgbClr val="000000"/>
                </a:solidFill>
                <a:latin typeface="Calibri"/>
                <a:cs typeface="Calibri"/>
              </a:rPr>
              <a:t> th</a:t>
            </a:r>
            <a:r>
              <a:rPr sz="2400" dirty="0">
                <a:solidFill>
                  <a:srgbClr val="000000"/>
                </a:solidFill>
                <a:latin typeface="Calibri"/>
                <a:cs typeface="Calibri"/>
              </a:rPr>
              <a:t>e</a:t>
            </a:r>
            <a:r>
              <a:rPr sz="2400" spc="-5" dirty="0">
                <a:solidFill>
                  <a:srgbClr val="000000"/>
                </a:solidFill>
                <a:latin typeface="Calibri"/>
                <a:cs typeface="Calibri"/>
              </a:rPr>
              <a:t> </a:t>
            </a:r>
            <a:r>
              <a:rPr sz="2400" b="1" spc="-5" dirty="0">
                <a:solidFill>
                  <a:srgbClr val="0070C0"/>
                </a:solidFill>
                <a:latin typeface="Calibri"/>
                <a:cs typeface="Calibri"/>
              </a:rPr>
              <a:t>insertion operato</a:t>
            </a:r>
            <a:r>
              <a:rPr sz="2400" b="1" dirty="0">
                <a:solidFill>
                  <a:srgbClr val="0070C0"/>
                </a:solidFill>
                <a:latin typeface="Calibri"/>
                <a:cs typeface="Calibri"/>
              </a:rPr>
              <a:t>r</a:t>
            </a:r>
            <a:r>
              <a:rPr sz="2400" b="1" spc="-5" dirty="0">
                <a:solidFill>
                  <a:srgbClr val="0070C0"/>
                </a:solidFill>
                <a:latin typeface="Calibri"/>
                <a:cs typeface="Calibri"/>
              </a:rPr>
              <a:t> </a:t>
            </a:r>
            <a:r>
              <a:rPr lang="en-US" sz="2400" b="1" spc="-5" dirty="0">
                <a:solidFill>
                  <a:srgbClr val="0070C0"/>
                </a:solidFill>
                <a:latin typeface="Calibri"/>
                <a:cs typeface="Calibri"/>
              </a:rPr>
              <a:t>(</a:t>
            </a:r>
            <a:r>
              <a:rPr lang="en-US" spc="-5" dirty="0">
                <a:solidFill>
                  <a:srgbClr val="000000"/>
                </a:solidFill>
              </a:rPr>
              <a:t>&lt;&lt;</a:t>
            </a:r>
            <a:r>
              <a:rPr lang="en-US" sz="2400" b="1" spc="-5" dirty="0">
                <a:solidFill>
                  <a:srgbClr val="0070C0"/>
                </a:solidFill>
                <a:latin typeface="Calibri"/>
                <a:cs typeface="Calibri"/>
              </a:rPr>
              <a:t>) </a:t>
            </a:r>
            <a:r>
              <a:rPr sz="2400" dirty="0">
                <a:solidFill>
                  <a:srgbClr val="000000"/>
                </a:solidFill>
                <a:latin typeface="Calibri"/>
                <a:cs typeface="Calibri"/>
              </a:rPr>
              <a:t>to</a:t>
            </a:r>
            <a:r>
              <a:rPr sz="2400" spc="-15" dirty="0">
                <a:solidFill>
                  <a:srgbClr val="000000"/>
                </a:solidFill>
                <a:latin typeface="Calibri"/>
                <a:cs typeface="Calibri"/>
              </a:rPr>
              <a:t> </a:t>
            </a:r>
            <a:r>
              <a:rPr sz="2400" spc="-5" dirty="0">
                <a:solidFill>
                  <a:srgbClr val="000000"/>
                </a:solidFill>
                <a:latin typeface="Calibri"/>
                <a:cs typeface="Calibri"/>
              </a:rPr>
              <a:t>“get”/”push</a:t>
            </a:r>
            <a:r>
              <a:rPr sz="2400" dirty="0">
                <a:solidFill>
                  <a:srgbClr val="000000"/>
                </a:solidFill>
                <a:latin typeface="Calibri"/>
                <a:cs typeface="Calibri"/>
              </a:rPr>
              <a:t>” variables</a:t>
            </a:r>
            <a:r>
              <a:rPr sz="2400" spc="-5" dirty="0">
                <a:solidFill>
                  <a:srgbClr val="000000"/>
                </a:solidFill>
                <a:latin typeface="Calibri"/>
                <a:cs typeface="Calibri"/>
              </a:rPr>
              <a:t> </a:t>
            </a:r>
            <a:r>
              <a:rPr sz="2400" dirty="0">
                <a:solidFill>
                  <a:srgbClr val="000000"/>
                </a:solidFill>
                <a:latin typeface="Calibri"/>
                <a:cs typeface="Calibri"/>
              </a:rPr>
              <a:t>and</a:t>
            </a:r>
            <a:r>
              <a:rPr sz="2400" spc="-5" dirty="0">
                <a:solidFill>
                  <a:srgbClr val="000000"/>
                </a:solidFill>
                <a:latin typeface="Calibri"/>
                <a:cs typeface="Calibri"/>
              </a:rPr>
              <a:t> othe</a:t>
            </a:r>
            <a:r>
              <a:rPr sz="2400" dirty="0">
                <a:solidFill>
                  <a:srgbClr val="000000"/>
                </a:solidFill>
                <a:latin typeface="Calibri"/>
                <a:cs typeface="Calibri"/>
              </a:rPr>
              <a:t>r</a:t>
            </a:r>
            <a:r>
              <a:rPr sz="2400" spc="-5" dirty="0">
                <a:solidFill>
                  <a:srgbClr val="000000"/>
                </a:solidFill>
                <a:latin typeface="Calibri"/>
                <a:cs typeface="Calibri"/>
              </a:rPr>
              <a:t> object</a:t>
            </a:r>
            <a:r>
              <a:rPr sz="2400" dirty="0">
                <a:solidFill>
                  <a:srgbClr val="000000"/>
                </a:solidFill>
                <a:latin typeface="Calibri"/>
                <a:cs typeface="Calibri"/>
              </a:rPr>
              <a:t>s</a:t>
            </a:r>
            <a:r>
              <a:rPr sz="2400" spc="5" dirty="0">
                <a:solidFill>
                  <a:srgbClr val="000000"/>
                </a:solidFill>
                <a:latin typeface="Calibri"/>
                <a:cs typeface="Calibri"/>
              </a:rPr>
              <a:t> </a:t>
            </a:r>
            <a:r>
              <a:rPr sz="2400" spc="-5" dirty="0">
                <a:solidFill>
                  <a:srgbClr val="000000"/>
                </a:solidFill>
                <a:latin typeface="Calibri"/>
                <a:cs typeface="Calibri"/>
              </a:rPr>
              <a:t>in/ou</a:t>
            </a:r>
            <a:r>
              <a:rPr sz="2400" dirty="0">
                <a:solidFill>
                  <a:srgbClr val="000000"/>
                </a:solidFill>
                <a:latin typeface="Calibri"/>
                <a:cs typeface="Calibri"/>
              </a:rPr>
              <a:t>t</a:t>
            </a:r>
            <a:r>
              <a:rPr sz="2400" spc="-5" dirty="0">
                <a:solidFill>
                  <a:srgbClr val="000000"/>
                </a:solidFill>
                <a:latin typeface="Calibri"/>
                <a:cs typeface="Calibri"/>
              </a:rPr>
              <a:t> of th</a:t>
            </a:r>
            <a:r>
              <a:rPr sz="2400" dirty="0">
                <a:solidFill>
                  <a:srgbClr val="000000"/>
                </a:solidFill>
                <a:latin typeface="Calibri"/>
                <a:cs typeface="Calibri"/>
              </a:rPr>
              <a:t>e</a:t>
            </a:r>
            <a:r>
              <a:rPr sz="2400" spc="-5" dirty="0">
                <a:solidFill>
                  <a:srgbClr val="000000"/>
                </a:solidFill>
                <a:latin typeface="Calibri"/>
                <a:cs typeface="Calibri"/>
              </a:rPr>
              <a:t> stream</a:t>
            </a:r>
            <a:endParaRPr sz="2400" dirty="0">
              <a:latin typeface="Calibri"/>
              <a:cs typeface="Calibri"/>
            </a:endParaRPr>
          </a:p>
        </p:txBody>
      </p:sp>
      <p:sp>
        <p:nvSpPr>
          <p:cNvPr id="4" name="object 4"/>
          <p:cNvSpPr txBox="1"/>
          <p:nvPr/>
        </p:nvSpPr>
        <p:spPr>
          <a:xfrm>
            <a:off x="241300" y="4141984"/>
            <a:ext cx="5029200" cy="1141338"/>
          </a:xfrm>
          <a:prstGeom prst="rect">
            <a:avLst/>
          </a:prstGeom>
        </p:spPr>
        <p:txBody>
          <a:bodyPr vert="horz" wrap="square" lIns="0" tIns="0" rIns="0" bIns="0" rtlCol="0">
            <a:spAutoFit/>
          </a:bodyPr>
          <a:lstStyle/>
          <a:p>
            <a:pPr marL="12700">
              <a:lnSpc>
                <a:spcPct val="100000"/>
              </a:lnSpc>
            </a:pPr>
            <a:r>
              <a:rPr sz="2400" i="1" dirty="0">
                <a:latin typeface="Calibri"/>
                <a:cs typeface="Calibri"/>
              </a:rPr>
              <a:t>Example</a:t>
            </a:r>
            <a:r>
              <a:rPr lang="en-US" sz="2400" i="1" dirty="0">
                <a:latin typeface="Calibri"/>
                <a:cs typeface="Calibri"/>
              </a:rPr>
              <a:t>1</a:t>
            </a:r>
            <a:r>
              <a:rPr sz="2400" i="1" dirty="0">
                <a:latin typeface="Calibri"/>
                <a:cs typeface="Calibri"/>
              </a:rPr>
              <a:t>:</a:t>
            </a:r>
            <a:endParaRPr sz="2400" dirty="0">
              <a:latin typeface="Calibri"/>
              <a:cs typeface="Calibri"/>
            </a:endParaRPr>
          </a:p>
          <a:p>
            <a:pPr marL="12700">
              <a:lnSpc>
                <a:spcPct val="100000"/>
              </a:lnSpc>
              <a:spcBef>
                <a:spcPts val="380"/>
              </a:spcBef>
            </a:pPr>
            <a:r>
              <a:rPr sz="1800" spc="-5" dirty="0">
                <a:solidFill>
                  <a:srgbClr val="00339A"/>
                </a:solidFill>
                <a:latin typeface="Courier New"/>
                <a:cs typeface="Courier New"/>
              </a:rPr>
              <a:t>floa</a:t>
            </a:r>
            <a:r>
              <a:rPr sz="1800" dirty="0">
                <a:solidFill>
                  <a:srgbClr val="00339A"/>
                </a:solidFill>
                <a:latin typeface="Courier New"/>
                <a:cs typeface="Courier New"/>
              </a:rPr>
              <a:t>t</a:t>
            </a:r>
            <a:r>
              <a:rPr sz="1800" spc="-15" dirty="0">
                <a:solidFill>
                  <a:srgbClr val="00339A"/>
                </a:solidFill>
                <a:latin typeface="Courier New"/>
                <a:cs typeface="Courier New"/>
              </a:rPr>
              <a:t> </a:t>
            </a:r>
            <a:r>
              <a:rPr sz="1800" spc="-5" dirty="0">
                <a:latin typeface="Courier New"/>
                <a:cs typeface="Courier New"/>
              </a:rPr>
              <a:t>voltag</a:t>
            </a:r>
            <a:r>
              <a:rPr sz="1800" dirty="0">
                <a:latin typeface="Courier New"/>
                <a:cs typeface="Courier New"/>
              </a:rPr>
              <a:t>e</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3.3;</a:t>
            </a:r>
            <a:endParaRPr sz="1800" dirty="0">
              <a:latin typeface="Courier New"/>
              <a:cs typeface="Courier New"/>
            </a:endParaRPr>
          </a:p>
          <a:p>
            <a:pPr marL="12700">
              <a:lnSpc>
                <a:spcPct val="100000"/>
              </a:lnSpc>
              <a:spcBef>
                <a:spcPts val="1265"/>
              </a:spcBef>
            </a:pPr>
            <a:r>
              <a:rPr sz="1800" spc="-5" dirty="0">
                <a:latin typeface="Courier New"/>
                <a:cs typeface="Courier New"/>
              </a:rPr>
              <a:t>printf("Voltag</a:t>
            </a:r>
            <a:r>
              <a:rPr sz="1800" dirty="0">
                <a:latin typeface="Courier New"/>
                <a:cs typeface="Courier New"/>
              </a:rPr>
              <a:t>e</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a:t>
            </a:r>
            <a:r>
              <a:rPr sz="1800" dirty="0">
                <a:latin typeface="Courier New"/>
                <a:cs typeface="Courier New"/>
              </a:rPr>
              <a:t>d</a:t>
            </a:r>
            <a:r>
              <a:rPr sz="1800" spc="-15" dirty="0">
                <a:latin typeface="Courier New"/>
                <a:cs typeface="Courier New"/>
              </a:rPr>
              <a:t> </a:t>
            </a:r>
            <a:r>
              <a:rPr sz="1800" spc="-5" dirty="0">
                <a:latin typeface="Courier New"/>
                <a:cs typeface="Courier New"/>
              </a:rPr>
              <a:t>\n",</a:t>
            </a:r>
            <a:endParaRPr sz="1800" dirty="0">
              <a:latin typeface="Courier New"/>
              <a:cs typeface="Courier New"/>
            </a:endParaRPr>
          </a:p>
        </p:txBody>
      </p:sp>
      <p:sp>
        <p:nvSpPr>
          <p:cNvPr id="5" name="object 5"/>
          <p:cNvSpPr txBox="1"/>
          <p:nvPr/>
        </p:nvSpPr>
        <p:spPr>
          <a:xfrm>
            <a:off x="3932187" y="5010768"/>
            <a:ext cx="1254760" cy="25400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voltage);</a:t>
            </a:r>
            <a:endParaRPr sz="1800" dirty="0">
              <a:latin typeface="Courier New"/>
              <a:cs typeface="Courier New"/>
            </a:endParaRPr>
          </a:p>
        </p:txBody>
      </p:sp>
      <p:sp>
        <p:nvSpPr>
          <p:cNvPr id="6" name="object 6"/>
          <p:cNvSpPr txBox="1"/>
          <p:nvPr/>
        </p:nvSpPr>
        <p:spPr>
          <a:xfrm>
            <a:off x="5270500" y="5064086"/>
            <a:ext cx="981075" cy="254000"/>
          </a:xfrm>
          <a:prstGeom prst="rect">
            <a:avLst/>
          </a:prstGeom>
        </p:spPr>
        <p:txBody>
          <a:bodyPr vert="horz" wrap="square" lIns="0" tIns="0" rIns="0" bIns="0" rtlCol="0">
            <a:spAutoFit/>
          </a:bodyPr>
          <a:lstStyle/>
          <a:p>
            <a:pPr marL="12700">
              <a:lnSpc>
                <a:spcPct val="100000"/>
              </a:lnSpc>
            </a:pPr>
            <a:r>
              <a:rPr sz="1800" spc="-10" dirty="0">
                <a:solidFill>
                  <a:srgbClr val="006500"/>
                </a:solidFill>
                <a:latin typeface="Courier New"/>
                <a:cs typeface="Courier New"/>
              </a:rPr>
              <a:t>/</a:t>
            </a:r>
            <a:r>
              <a:rPr sz="1800" dirty="0">
                <a:solidFill>
                  <a:srgbClr val="006500"/>
                </a:solidFill>
                <a:latin typeface="Courier New"/>
                <a:cs typeface="Courier New"/>
              </a:rPr>
              <a:t>*</a:t>
            </a:r>
            <a:r>
              <a:rPr sz="1800" spc="-10" dirty="0">
                <a:solidFill>
                  <a:srgbClr val="006500"/>
                </a:solidFill>
                <a:latin typeface="Courier New"/>
                <a:cs typeface="Courier New"/>
              </a:rPr>
              <a:t> </a:t>
            </a:r>
            <a:r>
              <a:rPr sz="1800" dirty="0">
                <a:solidFill>
                  <a:srgbClr val="006500"/>
                </a:solidFill>
                <a:latin typeface="Courier New"/>
                <a:cs typeface="Courier New"/>
              </a:rPr>
              <a:t>C</a:t>
            </a:r>
            <a:r>
              <a:rPr sz="1800" spc="-10" dirty="0">
                <a:solidFill>
                  <a:srgbClr val="006500"/>
                </a:solidFill>
                <a:latin typeface="Courier New"/>
                <a:cs typeface="Courier New"/>
              </a:rPr>
              <a:t> */</a:t>
            </a:r>
            <a:endParaRPr sz="1800" dirty="0">
              <a:latin typeface="Courier New"/>
              <a:cs typeface="Courier New"/>
            </a:endParaRPr>
          </a:p>
        </p:txBody>
      </p:sp>
      <p:sp>
        <p:nvSpPr>
          <p:cNvPr id="7" name="object 7"/>
          <p:cNvSpPr txBox="1"/>
          <p:nvPr/>
        </p:nvSpPr>
        <p:spPr>
          <a:xfrm>
            <a:off x="217295" y="5464604"/>
            <a:ext cx="5486400" cy="276999"/>
          </a:xfrm>
          <a:prstGeom prst="rect">
            <a:avLst/>
          </a:prstGeom>
        </p:spPr>
        <p:txBody>
          <a:bodyPr vert="horz" wrap="square" lIns="0" tIns="0" rIns="0" bIns="0" rtlCol="0">
            <a:spAutoFit/>
          </a:bodyPr>
          <a:lstStyle/>
          <a:p>
            <a:pPr marL="12700">
              <a:lnSpc>
                <a:spcPct val="100000"/>
              </a:lnSpc>
            </a:pPr>
            <a:r>
              <a:rPr sz="1800" spc="-10" dirty="0">
                <a:latin typeface="Courier New"/>
                <a:cs typeface="Courier New"/>
              </a:rPr>
              <a:t>cou</a:t>
            </a:r>
            <a:r>
              <a:rPr sz="1800" dirty="0">
                <a:latin typeface="Courier New"/>
                <a:cs typeface="Courier New"/>
              </a:rPr>
              <a:t>t</a:t>
            </a:r>
            <a:r>
              <a:rPr sz="1800" spc="-15" dirty="0">
                <a:latin typeface="Courier New"/>
                <a:cs typeface="Courier New"/>
              </a:rPr>
              <a:t> </a:t>
            </a:r>
            <a:r>
              <a:rPr sz="1800" spc="-10" dirty="0">
                <a:latin typeface="Courier New"/>
                <a:cs typeface="Courier New"/>
              </a:rPr>
              <a:t>&lt;</a:t>
            </a:r>
            <a:r>
              <a:rPr sz="1800" dirty="0">
                <a:latin typeface="Courier New"/>
                <a:cs typeface="Courier New"/>
              </a:rPr>
              <a:t>&lt;</a:t>
            </a:r>
            <a:r>
              <a:rPr sz="1800" spc="-10" dirty="0">
                <a:latin typeface="Courier New"/>
                <a:cs typeface="Courier New"/>
              </a:rPr>
              <a:t> "Voltag</a:t>
            </a:r>
            <a:r>
              <a:rPr sz="1800" dirty="0">
                <a:latin typeface="Courier New"/>
                <a:cs typeface="Courier New"/>
              </a:rPr>
              <a:t>e</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dirty="0">
                <a:latin typeface="Courier New"/>
                <a:cs typeface="Courier New"/>
              </a:rPr>
              <a:t>"</a:t>
            </a:r>
            <a:r>
              <a:rPr sz="1800" spc="-10" dirty="0">
                <a:latin typeface="Courier New"/>
                <a:cs typeface="Courier New"/>
              </a:rPr>
              <a:t> &lt;</a:t>
            </a:r>
            <a:r>
              <a:rPr sz="1800" dirty="0">
                <a:latin typeface="Courier New"/>
                <a:cs typeface="Courier New"/>
              </a:rPr>
              <a:t>&lt;</a:t>
            </a:r>
            <a:r>
              <a:rPr sz="1800" spc="-10" dirty="0">
                <a:latin typeface="Courier New"/>
                <a:cs typeface="Courier New"/>
              </a:rPr>
              <a:t> voltag</a:t>
            </a:r>
            <a:r>
              <a:rPr sz="1800" dirty="0">
                <a:latin typeface="Courier New"/>
                <a:cs typeface="Courier New"/>
              </a:rPr>
              <a:t>e</a:t>
            </a:r>
            <a:r>
              <a:rPr sz="1800" spc="-10" dirty="0">
                <a:latin typeface="Courier New"/>
                <a:cs typeface="Courier New"/>
              </a:rPr>
              <a:t> &lt;</a:t>
            </a:r>
            <a:r>
              <a:rPr sz="1800" dirty="0">
                <a:latin typeface="Courier New"/>
                <a:cs typeface="Courier New"/>
              </a:rPr>
              <a:t>&lt;</a:t>
            </a:r>
            <a:r>
              <a:rPr sz="1800" spc="-10" dirty="0">
                <a:latin typeface="Courier New"/>
                <a:cs typeface="Courier New"/>
              </a:rPr>
              <a:t> endl;</a:t>
            </a:r>
            <a:endParaRPr sz="1800" dirty="0">
              <a:latin typeface="Courier New"/>
              <a:cs typeface="Courier New"/>
            </a:endParaRPr>
          </a:p>
        </p:txBody>
      </p:sp>
      <p:sp>
        <p:nvSpPr>
          <p:cNvPr id="8" name="object 8"/>
          <p:cNvSpPr txBox="1"/>
          <p:nvPr/>
        </p:nvSpPr>
        <p:spPr>
          <a:xfrm>
            <a:off x="5613764" y="5476103"/>
            <a:ext cx="845185" cy="254000"/>
          </a:xfrm>
          <a:prstGeom prst="rect">
            <a:avLst/>
          </a:prstGeom>
        </p:spPr>
        <p:txBody>
          <a:bodyPr vert="horz" wrap="square" lIns="0" tIns="0" rIns="0" bIns="0" rtlCol="0">
            <a:spAutoFit/>
          </a:bodyPr>
          <a:lstStyle/>
          <a:p>
            <a:pPr marL="12700">
              <a:lnSpc>
                <a:spcPct val="100000"/>
              </a:lnSpc>
            </a:pP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0" dirty="0">
                <a:solidFill>
                  <a:srgbClr val="006500"/>
                </a:solidFill>
                <a:latin typeface="Courier New"/>
                <a:cs typeface="Courier New"/>
              </a:rPr>
              <a:t> </a:t>
            </a:r>
            <a:r>
              <a:rPr sz="1800" spc="-5" dirty="0">
                <a:solidFill>
                  <a:srgbClr val="006500"/>
                </a:solidFill>
                <a:latin typeface="Courier New"/>
                <a:cs typeface="Courier New"/>
              </a:rPr>
              <a:t>C++</a:t>
            </a:r>
            <a:endParaRPr sz="1800" dirty="0">
              <a:latin typeface="Courier New"/>
              <a:cs typeface="Courier New"/>
            </a:endParaRPr>
          </a:p>
        </p:txBody>
      </p:sp>
      <p:graphicFrame>
        <p:nvGraphicFramePr>
          <p:cNvPr id="9" name="object 5">
            <a:extLst>
              <a:ext uri="{FF2B5EF4-FFF2-40B4-BE49-F238E27FC236}">
                <a16:creationId xmlns:a16="http://schemas.microsoft.com/office/drawing/2014/main" id="{0E2D0834-F9DC-47DC-B780-A4797B15BB0E}"/>
              </a:ext>
            </a:extLst>
          </p:cNvPr>
          <p:cNvGraphicFramePr>
            <a:graphicFrameLocks noGrp="1"/>
          </p:cNvGraphicFramePr>
          <p:nvPr>
            <p:extLst>
              <p:ext uri="{D42A27DB-BD31-4B8C-83A1-F6EECF244321}">
                <p14:modId xmlns:p14="http://schemas.microsoft.com/office/powerpoint/2010/main" val="150622995"/>
              </p:ext>
            </p:extLst>
          </p:nvPr>
        </p:nvGraphicFramePr>
        <p:xfrm>
          <a:off x="2635995" y="2005205"/>
          <a:ext cx="7645908" cy="2462020"/>
        </p:xfrm>
        <a:graphic>
          <a:graphicData uri="http://schemas.openxmlformats.org/drawingml/2006/table">
            <a:tbl>
              <a:tblPr firstRow="1" bandRow="1">
                <a:tableStyleId>{2D5ABB26-0587-4C30-8999-92F81FD0307C}</a:tableStyleId>
              </a:tblPr>
              <a:tblGrid>
                <a:gridCol w="1911858">
                  <a:extLst>
                    <a:ext uri="{9D8B030D-6E8A-4147-A177-3AD203B41FA5}">
                      <a16:colId xmlns:a16="http://schemas.microsoft.com/office/drawing/2014/main" val="20000"/>
                    </a:ext>
                  </a:extLst>
                </a:gridCol>
                <a:gridCol w="1293876">
                  <a:extLst>
                    <a:ext uri="{9D8B030D-6E8A-4147-A177-3AD203B41FA5}">
                      <a16:colId xmlns:a16="http://schemas.microsoft.com/office/drawing/2014/main" val="20001"/>
                    </a:ext>
                  </a:extLst>
                </a:gridCol>
                <a:gridCol w="1722120">
                  <a:extLst>
                    <a:ext uri="{9D8B030D-6E8A-4147-A177-3AD203B41FA5}">
                      <a16:colId xmlns:a16="http://schemas.microsoft.com/office/drawing/2014/main" val="20002"/>
                    </a:ext>
                  </a:extLst>
                </a:gridCol>
                <a:gridCol w="2718054">
                  <a:extLst>
                    <a:ext uri="{9D8B030D-6E8A-4147-A177-3AD203B41FA5}">
                      <a16:colId xmlns:a16="http://schemas.microsoft.com/office/drawing/2014/main" val="20003"/>
                    </a:ext>
                  </a:extLst>
                </a:gridCol>
              </a:tblGrid>
              <a:tr h="639318">
                <a:tc>
                  <a:txBody>
                    <a:bodyPr/>
                    <a:lstStyle/>
                    <a:p>
                      <a:pPr marL="649605" marR="191770" indent="-459105">
                        <a:lnSpc>
                          <a:spcPct val="100000"/>
                        </a:lnSpc>
                      </a:pPr>
                      <a:r>
                        <a:rPr sz="1800" dirty="0">
                          <a:solidFill>
                            <a:srgbClr val="000065"/>
                          </a:solidFill>
                          <a:latin typeface="Calibri"/>
                          <a:cs typeface="Calibri"/>
                        </a:rPr>
                        <a:t>Name</a:t>
                      </a:r>
                      <a:r>
                        <a:rPr sz="1800" spc="-5" dirty="0">
                          <a:solidFill>
                            <a:srgbClr val="000065"/>
                          </a:solidFill>
                          <a:latin typeface="Calibri"/>
                          <a:cs typeface="Calibri"/>
                        </a:rPr>
                        <a:t> </a:t>
                      </a:r>
                      <a:r>
                        <a:rPr sz="1800" dirty="0">
                          <a:solidFill>
                            <a:srgbClr val="000065"/>
                          </a:solidFill>
                          <a:latin typeface="Calibri"/>
                          <a:cs typeface="Calibri"/>
                        </a:rPr>
                        <a:t>of </a:t>
                      </a:r>
                      <a:r>
                        <a:rPr sz="1800" spc="-5" dirty="0">
                          <a:solidFill>
                            <a:srgbClr val="000065"/>
                          </a:solidFill>
                          <a:latin typeface="Calibri"/>
                          <a:cs typeface="Calibri"/>
                        </a:rPr>
                        <a:t>stream object</a:t>
                      </a:r>
                      <a:endParaRPr sz="1800">
                        <a:latin typeface="Calibri"/>
                        <a:cs typeface="Calibri"/>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214629">
                        <a:lnSpc>
                          <a:spcPct val="100000"/>
                        </a:lnSpc>
                      </a:pPr>
                      <a:r>
                        <a:rPr sz="1800" dirty="0">
                          <a:solidFill>
                            <a:srgbClr val="000065"/>
                          </a:solidFill>
                          <a:latin typeface="Calibri"/>
                          <a:cs typeface="Calibri"/>
                        </a:rPr>
                        <a:t>Operator</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ct val="100000"/>
                        </a:lnSpc>
                      </a:pPr>
                      <a:r>
                        <a:rPr sz="1800" spc="-5" dirty="0">
                          <a:solidFill>
                            <a:srgbClr val="000065"/>
                          </a:solidFill>
                          <a:latin typeface="Calibri"/>
                          <a:cs typeface="Calibri"/>
                        </a:rPr>
                        <a:t>Strea</a:t>
                      </a:r>
                      <a:r>
                        <a:rPr sz="1800" dirty="0">
                          <a:solidFill>
                            <a:srgbClr val="000065"/>
                          </a:solidFill>
                          <a:latin typeface="Calibri"/>
                          <a:cs typeface="Calibri"/>
                        </a:rPr>
                        <a:t>m</a:t>
                      </a:r>
                      <a:r>
                        <a:rPr sz="1800" spc="5" dirty="0">
                          <a:solidFill>
                            <a:srgbClr val="000065"/>
                          </a:solidFill>
                          <a:latin typeface="Calibri"/>
                          <a:cs typeface="Calibri"/>
                        </a:rPr>
                        <a:t> </a:t>
                      </a:r>
                      <a:r>
                        <a:rPr sz="1800" dirty="0">
                          <a:solidFill>
                            <a:srgbClr val="000065"/>
                          </a:solidFill>
                          <a:latin typeface="Calibri"/>
                          <a:cs typeface="Calibri"/>
                        </a:rPr>
                        <a:t>Class</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ct val="100000"/>
                        </a:lnSpc>
                      </a:pPr>
                      <a:r>
                        <a:rPr sz="1800" dirty="0">
                          <a:solidFill>
                            <a:srgbClr val="000065"/>
                          </a:solidFill>
                          <a:latin typeface="Calibri"/>
                          <a:cs typeface="Calibri"/>
                        </a:rPr>
                        <a:t>Meaning</a:t>
                      </a:r>
                      <a:endParaRPr sz="1800">
                        <a:latin typeface="Calibri"/>
                        <a:cs typeface="Calibri"/>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808481">
                <a:tc>
                  <a:txBody>
                    <a:bodyPr/>
                    <a:lstStyle/>
                    <a:p>
                      <a:pPr marR="635" algn="ctr">
                        <a:lnSpc>
                          <a:spcPct val="100000"/>
                        </a:lnSpc>
                      </a:pPr>
                      <a:r>
                        <a:rPr sz="1800" b="1" spc="-5" dirty="0">
                          <a:latin typeface="Courier New"/>
                          <a:cs typeface="Courier New"/>
                        </a:rPr>
                        <a:t>cin</a:t>
                      </a:r>
                      <a:endParaRPr sz="1800">
                        <a:latin typeface="Courier New"/>
                        <a:cs typeface="Courier New"/>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b="1" spc="-10" dirty="0">
                          <a:latin typeface="Courier New"/>
                          <a:cs typeface="Courier New"/>
                        </a:rPr>
                        <a:t>&gt;</a:t>
                      </a:r>
                      <a:r>
                        <a:rPr sz="1800" b="1" dirty="0">
                          <a:latin typeface="Courier New"/>
                          <a:cs typeface="Courier New"/>
                        </a:rPr>
                        <a:t>&gt;</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800" spc="-5" dirty="0">
                          <a:latin typeface="Calibri"/>
                          <a:cs typeface="Calibri"/>
                        </a:rPr>
                        <a:t>istream</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800" dirty="0">
                          <a:latin typeface="Calibri"/>
                          <a:cs typeface="Calibri"/>
                        </a:rPr>
                        <a:t>S</a:t>
                      </a:r>
                      <a:r>
                        <a:rPr sz="1800" spc="-5" dirty="0">
                          <a:latin typeface="Calibri"/>
                          <a:cs typeface="Calibri"/>
                        </a:rPr>
                        <a:t>tandar</a:t>
                      </a:r>
                      <a:r>
                        <a:rPr sz="1800" dirty="0">
                          <a:latin typeface="Calibri"/>
                          <a:cs typeface="Calibri"/>
                        </a:rPr>
                        <a:t>d</a:t>
                      </a:r>
                      <a:r>
                        <a:rPr sz="1800" spc="5" dirty="0">
                          <a:latin typeface="Calibri"/>
                          <a:cs typeface="Calibri"/>
                        </a:rPr>
                        <a:t> </a:t>
                      </a:r>
                      <a:r>
                        <a:rPr sz="1800" dirty="0">
                          <a:latin typeface="Calibri"/>
                          <a:cs typeface="Calibri"/>
                        </a:rPr>
                        <a:t>input,</a:t>
                      </a:r>
                      <a:r>
                        <a:rPr sz="1800" spc="15" dirty="0">
                          <a:latin typeface="Calibri"/>
                          <a:cs typeface="Calibri"/>
                        </a:rPr>
                        <a:t> </a:t>
                      </a:r>
                      <a:r>
                        <a:rPr sz="1800" dirty="0">
                          <a:latin typeface="Calibri"/>
                          <a:cs typeface="Calibri"/>
                        </a:rPr>
                        <a:t>buffered</a:t>
                      </a:r>
                      <a:endParaRPr sz="1800">
                        <a:latin typeface="Calibri"/>
                        <a:cs typeface="Calibri"/>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07492">
                <a:tc>
                  <a:txBody>
                    <a:bodyPr/>
                    <a:lstStyle/>
                    <a:p>
                      <a:pPr algn="ctr">
                        <a:lnSpc>
                          <a:spcPct val="100000"/>
                        </a:lnSpc>
                      </a:pPr>
                      <a:r>
                        <a:rPr sz="1800" b="1" spc="-10" dirty="0">
                          <a:latin typeface="Courier New"/>
                          <a:cs typeface="Courier New"/>
                        </a:rPr>
                        <a:t>cout</a:t>
                      </a:r>
                      <a:endParaRPr sz="1800">
                        <a:latin typeface="Courier New"/>
                        <a:cs typeface="Courier New"/>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b="1" spc="-10" dirty="0">
                          <a:latin typeface="Courier New"/>
                          <a:cs typeface="Courier New"/>
                        </a:rPr>
                        <a:t>&lt;&lt;</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800" spc="-5" dirty="0">
                          <a:latin typeface="Calibri"/>
                          <a:cs typeface="Calibri"/>
                        </a:rPr>
                        <a:t>ostream</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800" dirty="0">
                          <a:latin typeface="Calibri"/>
                          <a:cs typeface="Calibri"/>
                        </a:rPr>
                        <a:t>S</a:t>
                      </a:r>
                      <a:r>
                        <a:rPr sz="1800" spc="-5" dirty="0">
                          <a:latin typeface="Calibri"/>
                          <a:cs typeface="Calibri"/>
                        </a:rPr>
                        <a:t>tandar</a:t>
                      </a:r>
                      <a:r>
                        <a:rPr sz="1800" dirty="0">
                          <a:latin typeface="Calibri"/>
                          <a:cs typeface="Calibri"/>
                        </a:rPr>
                        <a:t>d</a:t>
                      </a:r>
                      <a:r>
                        <a:rPr sz="1800" spc="5" dirty="0">
                          <a:latin typeface="Calibri"/>
                          <a:cs typeface="Calibri"/>
                        </a:rPr>
                        <a:t> </a:t>
                      </a:r>
                      <a:r>
                        <a:rPr sz="1800" dirty="0">
                          <a:latin typeface="Calibri"/>
                          <a:cs typeface="Calibri"/>
                        </a:rPr>
                        <a:t>output,</a:t>
                      </a:r>
                      <a:r>
                        <a:rPr sz="1800" spc="5" dirty="0">
                          <a:latin typeface="Calibri"/>
                          <a:cs typeface="Calibri"/>
                        </a:rPr>
                        <a:t> </a:t>
                      </a:r>
                      <a:r>
                        <a:rPr sz="1800" dirty="0">
                          <a:latin typeface="Calibri"/>
                          <a:cs typeface="Calibri"/>
                        </a:rPr>
                        <a:t>buffered</a:t>
                      </a:r>
                      <a:endParaRPr sz="1800">
                        <a:latin typeface="Calibri"/>
                        <a:cs typeface="Calibri"/>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06729">
                <a:tc>
                  <a:txBody>
                    <a:bodyPr/>
                    <a:lstStyle/>
                    <a:p>
                      <a:pPr algn="ctr">
                        <a:lnSpc>
                          <a:spcPct val="100000"/>
                        </a:lnSpc>
                      </a:pPr>
                      <a:r>
                        <a:rPr sz="1800" b="1" spc="-10" dirty="0">
                          <a:latin typeface="Courier New"/>
                          <a:cs typeface="Courier New"/>
                        </a:rPr>
                        <a:t>cerr</a:t>
                      </a:r>
                      <a:endParaRPr sz="1800">
                        <a:latin typeface="Courier New"/>
                        <a:cs typeface="Courier New"/>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b="1" spc="-10" dirty="0">
                          <a:latin typeface="Courier New"/>
                          <a:cs typeface="Courier New"/>
                        </a:rPr>
                        <a:t>&lt;&lt;</a:t>
                      </a:r>
                      <a:endParaRPr sz="1800" dirty="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800" spc="-5" dirty="0">
                          <a:latin typeface="Calibri"/>
                          <a:cs typeface="Calibri"/>
                        </a:rPr>
                        <a:t>ostream</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pPr>
                      <a:r>
                        <a:rPr sz="1800" dirty="0">
                          <a:latin typeface="Calibri"/>
                          <a:cs typeface="Calibri"/>
                        </a:rPr>
                        <a:t>S</a:t>
                      </a:r>
                      <a:r>
                        <a:rPr sz="1800" spc="-5" dirty="0">
                          <a:latin typeface="Calibri"/>
                          <a:cs typeface="Calibri"/>
                        </a:rPr>
                        <a:t>tandar</a:t>
                      </a:r>
                      <a:r>
                        <a:rPr sz="1800" dirty="0">
                          <a:latin typeface="Calibri"/>
                          <a:cs typeface="Calibri"/>
                        </a:rPr>
                        <a:t>d</a:t>
                      </a:r>
                      <a:r>
                        <a:rPr sz="1800" spc="10" dirty="0">
                          <a:latin typeface="Calibri"/>
                          <a:cs typeface="Calibri"/>
                        </a:rPr>
                        <a:t> </a:t>
                      </a:r>
                      <a:r>
                        <a:rPr sz="1800" dirty="0">
                          <a:latin typeface="Calibri"/>
                          <a:cs typeface="Calibri"/>
                        </a:rPr>
                        <a:t>error,</a:t>
                      </a:r>
                      <a:r>
                        <a:rPr sz="1800" spc="-5" dirty="0">
                          <a:latin typeface="Calibri"/>
                          <a:cs typeface="Calibri"/>
                        </a:rPr>
                        <a:t> </a:t>
                      </a:r>
                      <a:r>
                        <a:rPr sz="1800" dirty="0">
                          <a:latin typeface="Calibri"/>
                          <a:cs typeface="Calibri"/>
                        </a:rPr>
                        <a:t>unbuffered</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10" name="object 3">
            <a:extLst>
              <a:ext uri="{FF2B5EF4-FFF2-40B4-BE49-F238E27FC236}">
                <a16:creationId xmlns:a16="http://schemas.microsoft.com/office/drawing/2014/main" id="{C62A4BFA-B4FA-4543-A9DD-1EB57ECEAD80}"/>
              </a:ext>
            </a:extLst>
          </p:cNvPr>
          <p:cNvSpPr txBox="1"/>
          <p:nvPr/>
        </p:nvSpPr>
        <p:spPr>
          <a:xfrm>
            <a:off x="59373" y="6003449"/>
            <a:ext cx="3869054" cy="1559401"/>
          </a:xfrm>
          <a:prstGeom prst="rect">
            <a:avLst/>
          </a:prstGeom>
        </p:spPr>
        <p:txBody>
          <a:bodyPr vert="horz" wrap="square" lIns="0" tIns="0" rIns="0" bIns="0" rtlCol="0">
            <a:spAutoFit/>
          </a:bodyPr>
          <a:lstStyle/>
          <a:p>
            <a:pPr marL="12700">
              <a:lnSpc>
                <a:spcPct val="100000"/>
              </a:lnSpc>
              <a:tabLst>
                <a:tab pos="469265" algn="l"/>
              </a:tabLst>
            </a:pPr>
            <a:r>
              <a:rPr sz="2400" i="1" dirty="0">
                <a:latin typeface="Calibri"/>
                <a:cs typeface="Calibri"/>
              </a:rPr>
              <a:t>Example</a:t>
            </a:r>
            <a:r>
              <a:rPr lang="en-US" sz="2400" i="1" dirty="0">
                <a:latin typeface="Calibri"/>
                <a:cs typeface="Calibri"/>
              </a:rPr>
              <a:t>2</a:t>
            </a:r>
            <a:r>
              <a:rPr sz="2400" i="1" dirty="0">
                <a:latin typeface="Calibri"/>
                <a:cs typeface="Calibri"/>
              </a:rPr>
              <a:t>:</a:t>
            </a:r>
            <a:endParaRPr sz="2400" dirty="0">
              <a:latin typeface="Calibri"/>
              <a:cs typeface="Calibri"/>
            </a:endParaRPr>
          </a:p>
          <a:p>
            <a:pPr marL="469900" indent="-301625">
              <a:lnSpc>
                <a:spcPct val="100000"/>
              </a:lnSpc>
              <a:spcBef>
                <a:spcPts val="384"/>
              </a:spcBef>
            </a:pPr>
            <a:r>
              <a:rPr sz="1800" spc="-5" dirty="0">
                <a:solidFill>
                  <a:srgbClr val="00339A"/>
                </a:solidFill>
                <a:latin typeface="Courier New"/>
                <a:cs typeface="Courier New"/>
              </a:rPr>
              <a:t>in</a:t>
            </a:r>
            <a:r>
              <a:rPr sz="1800" dirty="0">
                <a:solidFill>
                  <a:srgbClr val="00339A"/>
                </a:solidFill>
                <a:latin typeface="Courier New"/>
                <a:cs typeface="Courier New"/>
              </a:rPr>
              <a:t>t</a:t>
            </a:r>
            <a:r>
              <a:rPr sz="1800" spc="-15" dirty="0">
                <a:solidFill>
                  <a:srgbClr val="00339A"/>
                </a:solidFill>
                <a:latin typeface="Courier New"/>
                <a:cs typeface="Courier New"/>
              </a:rPr>
              <a:t> </a:t>
            </a:r>
            <a:r>
              <a:rPr sz="1800" spc="-10" dirty="0">
                <a:latin typeface="Courier New"/>
                <a:cs typeface="Courier New"/>
              </a:rPr>
              <a:t>numWins;</a:t>
            </a:r>
            <a:endParaRPr sz="1800" dirty="0">
              <a:latin typeface="Courier New"/>
              <a:cs typeface="Courier New"/>
            </a:endParaRPr>
          </a:p>
          <a:p>
            <a:pPr marL="469900" indent="-301625">
              <a:lnSpc>
                <a:spcPct val="100000"/>
              </a:lnSpc>
              <a:spcBef>
                <a:spcPts val="1265"/>
              </a:spcBef>
            </a:pPr>
            <a:r>
              <a:rPr sz="1800" spc="-5" dirty="0">
                <a:latin typeface="Courier New"/>
                <a:cs typeface="Courier New"/>
              </a:rPr>
              <a:t>scanf</a:t>
            </a:r>
            <a:r>
              <a:rPr sz="1800" dirty="0">
                <a:latin typeface="Courier New"/>
                <a:cs typeface="Courier New"/>
              </a:rPr>
              <a:t>(</a:t>
            </a:r>
            <a:r>
              <a:rPr sz="1800" spc="-5" dirty="0">
                <a:latin typeface="Courier New"/>
                <a:cs typeface="Courier New"/>
              </a:rPr>
              <a:t> &amp;numWin</a:t>
            </a:r>
            <a:r>
              <a:rPr sz="1800" dirty="0">
                <a:latin typeface="Courier New"/>
                <a:cs typeface="Courier New"/>
              </a:rPr>
              <a:t>s</a:t>
            </a:r>
            <a:r>
              <a:rPr sz="1800" spc="-15" dirty="0">
                <a:latin typeface="Courier New"/>
                <a:cs typeface="Courier New"/>
              </a:rPr>
              <a:t> </a:t>
            </a:r>
            <a:r>
              <a:rPr sz="1800" spc="-5" dirty="0">
                <a:latin typeface="Courier New"/>
                <a:cs typeface="Courier New"/>
              </a:rPr>
              <a:t>)</a:t>
            </a:r>
            <a:r>
              <a:rPr sz="1800" dirty="0">
                <a:latin typeface="Courier New"/>
                <a:cs typeface="Courier New"/>
              </a:rPr>
              <a:t>;</a:t>
            </a:r>
            <a:r>
              <a:rPr sz="1800" spc="345" dirty="0">
                <a:latin typeface="Courier New"/>
                <a:cs typeface="Courier New"/>
              </a:rPr>
              <a:t> </a:t>
            </a:r>
            <a:r>
              <a:rPr sz="1800" spc="-10" dirty="0">
                <a:solidFill>
                  <a:srgbClr val="006500"/>
                </a:solidFill>
                <a:latin typeface="Calibri"/>
                <a:cs typeface="Calibri"/>
              </a:rPr>
              <a:t>/</a:t>
            </a:r>
            <a:r>
              <a:rPr sz="1800" dirty="0">
                <a:solidFill>
                  <a:srgbClr val="006500"/>
                </a:solidFill>
                <a:latin typeface="Calibri"/>
                <a:cs typeface="Calibri"/>
              </a:rPr>
              <a:t>* </a:t>
            </a:r>
            <a:r>
              <a:rPr sz="1800" spc="10" dirty="0">
                <a:solidFill>
                  <a:srgbClr val="006500"/>
                </a:solidFill>
                <a:latin typeface="Calibri"/>
                <a:cs typeface="Calibri"/>
              </a:rPr>
              <a:t> </a:t>
            </a:r>
            <a:r>
              <a:rPr sz="1800" dirty="0">
                <a:solidFill>
                  <a:srgbClr val="006500"/>
                </a:solidFill>
                <a:latin typeface="Calibri"/>
                <a:cs typeface="Calibri"/>
              </a:rPr>
              <a:t>C </a:t>
            </a:r>
            <a:r>
              <a:rPr sz="1800" spc="10" dirty="0">
                <a:solidFill>
                  <a:srgbClr val="006500"/>
                </a:solidFill>
                <a:latin typeface="Calibri"/>
                <a:cs typeface="Calibri"/>
              </a:rPr>
              <a:t> </a:t>
            </a:r>
            <a:r>
              <a:rPr sz="1800" dirty="0">
                <a:solidFill>
                  <a:srgbClr val="006500"/>
                </a:solidFill>
                <a:latin typeface="Calibri"/>
                <a:cs typeface="Calibri"/>
              </a:rPr>
              <a:t>*/</a:t>
            </a:r>
            <a:endParaRPr sz="1800" dirty="0">
              <a:latin typeface="Calibri"/>
              <a:cs typeface="Calibri"/>
            </a:endParaRPr>
          </a:p>
          <a:p>
            <a:pPr marL="469900" indent="-301625">
              <a:lnSpc>
                <a:spcPct val="100000"/>
              </a:lnSpc>
              <a:spcBef>
                <a:spcPts val="1125"/>
              </a:spcBef>
              <a:tabLst>
                <a:tab pos="3066415" algn="l"/>
                <a:tab pos="3452495" algn="l"/>
              </a:tabLst>
            </a:pPr>
            <a:r>
              <a:rPr sz="1800" spc="-10" dirty="0">
                <a:latin typeface="Courier New"/>
                <a:cs typeface="Courier New"/>
              </a:rPr>
              <a:t>ci</a:t>
            </a:r>
            <a:r>
              <a:rPr sz="1800" dirty="0">
                <a:latin typeface="Courier New"/>
                <a:cs typeface="Courier New"/>
              </a:rPr>
              <a:t>n</a:t>
            </a:r>
            <a:r>
              <a:rPr sz="1800" spc="-15" dirty="0">
                <a:latin typeface="Courier New"/>
                <a:cs typeface="Courier New"/>
              </a:rPr>
              <a:t> </a:t>
            </a:r>
            <a:r>
              <a:rPr sz="1800" spc="-10" dirty="0">
                <a:latin typeface="Courier New"/>
                <a:cs typeface="Courier New"/>
              </a:rPr>
              <a:t>&gt;</a:t>
            </a:r>
            <a:r>
              <a:rPr sz="1800" dirty="0">
                <a:latin typeface="Courier New"/>
                <a:cs typeface="Courier New"/>
              </a:rPr>
              <a:t>&gt;</a:t>
            </a:r>
            <a:r>
              <a:rPr sz="1800" spc="-10" dirty="0">
                <a:latin typeface="Courier New"/>
                <a:cs typeface="Courier New"/>
              </a:rPr>
              <a:t> </a:t>
            </a:r>
            <a:r>
              <a:rPr sz="1800" spc="-10" dirty="0" err="1">
                <a:latin typeface="Courier New"/>
                <a:cs typeface="Courier New"/>
              </a:rPr>
              <a:t>numWins</a:t>
            </a:r>
            <a:r>
              <a:rPr sz="1800" dirty="0">
                <a:latin typeface="Courier New"/>
                <a:cs typeface="Courier New"/>
              </a:rPr>
              <a:t>;</a:t>
            </a:r>
            <a:r>
              <a:rPr lang="en-US" sz="1800" dirty="0">
                <a:latin typeface="Courier New"/>
                <a:cs typeface="Courier New"/>
              </a:rPr>
              <a:t>  </a:t>
            </a:r>
            <a:r>
              <a:rPr sz="1800" dirty="0">
                <a:solidFill>
                  <a:srgbClr val="006500"/>
                </a:solidFill>
                <a:latin typeface="Calibri"/>
                <a:cs typeface="Calibri"/>
              </a:rPr>
              <a:t>/</a:t>
            </a:r>
            <a:r>
              <a:rPr lang="en-US" sz="1800" dirty="0">
                <a:solidFill>
                  <a:srgbClr val="006500"/>
                </a:solidFill>
                <a:latin typeface="Calibri"/>
                <a:cs typeface="Calibri"/>
              </a:rPr>
              <a:t>C</a:t>
            </a:r>
            <a:r>
              <a:rPr sz="1800" spc="5" dirty="0">
                <a:solidFill>
                  <a:srgbClr val="006500"/>
                </a:solidFill>
                <a:latin typeface="Calibri"/>
                <a:cs typeface="Calibri"/>
              </a:rPr>
              <a:t> </a:t>
            </a:r>
            <a:r>
              <a:rPr sz="1800" dirty="0">
                <a:solidFill>
                  <a:srgbClr val="006500"/>
                </a:solidFill>
                <a:latin typeface="Calibri"/>
                <a:cs typeface="Calibri"/>
              </a:rPr>
              <a:t>++</a:t>
            </a:r>
            <a:r>
              <a:rPr lang="en-US" sz="1800" dirty="0">
                <a:solidFill>
                  <a:srgbClr val="006500"/>
                </a:solidFill>
                <a:latin typeface="Calibri"/>
                <a:cs typeface="Calibri"/>
              </a:rPr>
              <a:t> */</a:t>
            </a:r>
            <a:endParaRPr sz="1800" dirty="0">
              <a:latin typeface="Calibri"/>
              <a:cs typeface="Calibri"/>
            </a:endParaRPr>
          </a:p>
        </p:txBody>
      </p:sp>
      <p:sp>
        <p:nvSpPr>
          <p:cNvPr id="11" name="object 4">
            <a:extLst>
              <a:ext uri="{FF2B5EF4-FFF2-40B4-BE49-F238E27FC236}">
                <a16:creationId xmlns:a16="http://schemas.microsoft.com/office/drawing/2014/main" id="{E6C8ADC2-7D4F-4BA8-A6B6-2DC32FCDA943}"/>
              </a:ext>
            </a:extLst>
          </p:cNvPr>
          <p:cNvSpPr txBox="1"/>
          <p:nvPr/>
        </p:nvSpPr>
        <p:spPr>
          <a:xfrm>
            <a:off x="4404406" y="6575455"/>
            <a:ext cx="3263900" cy="830997"/>
          </a:xfrm>
          <a:prstGeom prst="rect">
            <a:avLst/>
          </a:prstGeom>
          <a:solidFill>
            <a:srgbClr val="FFFFCC"/>
          </a:solidFill>
        </p:spPr>
        <p:txBody>
          <a:bodyPr vert="horz" wrap="square" lIns="0" tIns="0" rIns="0" bIns="0" rtlCol="0">
            <a:spAutoFit/>
          </a:bodyPr>
          <a:lstStyle/>
          <a:p>
            <a:pPr marL="91440" marR="100330" indent="-635">
              <a:lnSpc>
                <a:spcPct val="100000"/>
              </a:lnSpc>
            </a:pPr>
            <a:r>
              <a:rPr sz="1800" spc="-5" dirty="0">
                <a:latin typeface="Calibri"/>
                <a:cs typeface="Calibri"/>
              </a:rPr>
              <a:t>Notice,</a:t>
            </a:r>
            <a:r>
              <a:rPr sz="1800" spc="5" dirty="0">
                <a:latin typeface="Calibri"/>
                <a:cs typeface="Calibri"/>
              </a:rPr>
              <a:t> </a:t>
            </a:r>
            <a:r>
              <a:rPr sz="1800" dirty="0">
                <a:latin typeface="Calibri"/>
                <a:cs typeface="Calibri"/>
              </a:rPr>
              <a:t>that</a:t>
            </a:r>
            <a:r>
              <a:rPr sz="1800" spc="-5" dirty="0">
                <a:latin typeface="Calibri"/>
                <a:cs typeface="Calibri"/>
              </a:rPr>
              <a:t> </a:t>
            </a:r>
            <a:r>
              <a:rPr sz="1800" dirty="0">
                <a:latin typeface="Calibri"/>
                <a:cs typeface="Calibri"/>
              </a:rPr>
              <a:t>unlike scanf(), </a:t>
            </a:r>
            <a:r>
              <a:rPr sz="1800" spc="15" dirty="0">
                <a:latin typeface="Calibri"/>
                <a:cs typeface="Calibri"/>
              </a:rPr>
              <a:t> </a:t>
            </a:r>
            <a:r>
              <a:rPr sz="1800" dirty="0">
                <a:latin typeface="Calibri"/>
                <a:cs typeface="Calibri"/>
              </a:rPr>
              <a:t>cin </a:t>
            </a:r>
            <a:r>
              <a:rPr sz="1800" dirty="0">
                <a:solidFill>
                  <a:srgbClr val="FF0000"/>
                </a:solidFill>
                <a:latin typeface="Calibri"/>
                <a:cs typeface="Calibri"/>
              </a:rPr>
              <a:t>does </a:t>
            </a:r>
            <a:r>
              <a:rPr sz="1800" spc="5" dirty="0">
                <a:solidFill>
                  <a:srgbClr val="FF0000"/>
                </a:solidFill>
                <a:latin typeface="Calibri"/>
                <a:cs typeface="Calibri"/>
              </a:rPr>
              <a:t>no</a:t>
            </a:r>
            <a:r>
              <a:rPr sz="1800" dirty="0">
                <a:solidFill>
                  <a:srgbClr val="FF0000"/>
                </a:solidFill>
                <a:latin typeface="Calibri"/>
                <a:cs typeface="Calibri"/>
              </a:rPr>
              <a:t>t</a:t>
            </a:r>
            <a:r>
              <a:rPr sz="1800" spc="5" dirty="0">
                <a:solidFill>
                  <a:srgbClr val="FF0000"/>
                </a:solidFill>
                <a:latin typeface="Calibri"/>
                <a:cs typeface="Calibri"/>
              </a:rPr>
              <a:t> </a:t>
            </a:r>
            <a:r>
              <a:rPr sz="1800" dirty="0">
                <a:solidFill>
                  <a:srgbClr val="FF0000"/>
                </a:solidFill>
                <a:latin typeface="Calibri"/>
                <a:cs typeface="Calibri"/>
              </a:rPr>
              <a:t>explicitly</a:t>
            </a:r>
            <a:r>
              <a:rPr sz="1800" spc="-10" dirty="0">
                <a:solidFill>
                  <a:srgbClr val="FF0000"/>
                </a:solidFill>
                <a:latin typeface="Calibri"/>
                <a:cs typeface="Calibri"/>
              </a:rPr>
              <a:t> </a:t>
            </a:r>
            <a:r>
              <a:rPr sz="1800" spc="-5" dirty="0">
                <a:solidFill>
                  <a:srgbClr val="FF0000"/>
                </a:solidFill>
                <a:latin typeface="Calibri"/>
                <a:cs typeface="Calibri"/>
              </a:rPr>
              <a:t>us</a:t>
            </a:r>
            <a:r>
              <a:rPr sz="1800" dirty="0">
                <a:solidFill>
                  <a:srgbClr val="FF0000"/>
                </a:solidFill>
                <a:latin typeface="Calibri"/>
                <a:cs typeface="Calibri"/>
              </a:rPr>
              <a:t>e</a:t>
            </a:r>
            <a:r>
              <a:rPr sz="1800" spc="5" dirty="0">
                <a:solidFill>
                  <a:srgbClr val="FF0000"/>
                </a:solidFill>
                <a:latin typeface="Calibri"/>
                <a:cs typeface="Calibri"/>
              </a:rPr>
              <a:t> </a:t>
            </a:r>
            <a:r>
              <a:rPr sz="1800" dirty="0">
                <a:solidFill>
                  <a:srgbClr val="FF0000"/>
                </a:solidFill>
                <a:latin typeface="Calibri"/>
                <a:cs typeface="Calibri"/>
              </a:rPr>
              <a:t>the address</a:t>
            </a:r>
            <a:r>
              <a:rPr sz="1800" spc="5" dirty="0">
                <a:solidFill>
                  <a:srgbClr val="FF0000"/>
                </a:solidFill>
                <a:latin typeface="Calibri"/>
                <a:cs typeface="Calibri"/>
              </a:rPr>
              <a:t> </a:t>
            </a:r>
            <a:r>
              <a:rPr sz="1800" spc="-5" dirty="0">
                <a:solidFill>
                  <a:srgbClr val="FF0000"/>
                </a:solidFill>
                <a:latin typeface="Calibri"/>
                <a:cs typeface="Calibri"/>
              </a:rPr>
              <a:t>o</a:t>
            </a:r>
            <a:r>
              <a:rPr sz="1800" dirty="0">
                <a:solidFill>
                  <a:srgbClr val="FF0000"/>
                </a:solidFill>
                <a:latin typeface="Calibri"/>
                <a:cs typeface="Calibri"/>
              </a:rPr>
              <a:t>f </a:t>
            </a:r>
            <a:r>
              <a:rPr sz="1800" spc="-5" dirty="0">
                <a:solidFill>
                  <a:srgbClr val="FF0000"/>
                </a:solidFill>
                <a:latin typeface="Calibri"/>
                <a:cs typeface="Calibri"/>
              </a:rPr>
              <a:t>t</a:t>
            </a:r>
            <a:r>
              <a:rPr sz="1800" spc="5" dirty="0">
                <a:solidFill>
                  <a:srgbClr val="FF0000"/>
                </a:solidFill>
                <a:latin typeface="Calibri"/>
                <a:cs typeface="Calibri"/>
              </a:rPr>
              <a:t>h</a:t>
            </a:r>
            <a:r>
              <a:rPr sz="1800" spc="-5" dirty="0">
                <a:solidFill>
                  <a:srgbClr val="FF0000"/>
                </a:solidFill>
                <a:latin typeface="Calibri"/>
                <a:cs typeface="Calibri"/>
              </a:rPr>
              <a:t>e</a:t>
            </a:r>
            <a:r>
              <a:rPr sz="1800" spc="5" dirty="0">
                <a:solidFill>
                  <a:srgbClr val="FF0000"/>
                </a:solidFill>
                <a:latin typeface="Calibri"/>
                <a:cs typeface="Calibri"/>
              </a:rPr>
              <a:t> </a:t>
            </a:r>
            <a:r>
              <a:rPr sz="1800" dirty="0">
                <a:solidFill>
                  <a:srgbClr val="FF0000"/>
                </a:solidFill>
                <a:latin typeface="Calibri"/>
                <a:cs typeface="Calibri"/>
              </a:rPr>
              <a:t>variable numWins</a:t>
            </a:r>
          </a:p>
        </p:txBody>
      </p:sp>
    </p:spTree>
    <p:extLst>
      <p:ext uri="{BB962C8B-B14F-4D97-AF65-F5344CB8AC3E}">
        <p14:creationId xmlns:p14="http://schemas.microsoft.com/office/powerpoint/2010/main" val="381084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4900" y="0"/>
            <a:ext cx="5767070" cy="615553"/>
          </a:xfrm>
          <a:prstGeom prst="rect">
            <a:avLst/>
          </a:prstGeom>
        </p:spPr>
        <p:txBody>
          <a:bodyPr vert="horz" wrap="square" lIns="0" tIns="0" rIns="0" bIns="0" rtlCol="0">
            <a:spAutoFit/>
          </a:bodyPr>
          <a:lstStyle/>
          <a:p>
            <a:pPr marL="12700">
              <a:lnSpc>
                <a:spcPct val="100000"/>
              </a:lnSpc>
            </a:pPr>
            <a:r>
              <a:rPr dirty="0"/>
              <a:t>Console</a:t>
            </a:r>
            <a:r>
              <a:rPr spc="5" dirty="0"/>
              <a:t> </a:t>
            </a:r>
            <a:r>
              <a:rPr lang="en-US" spc="-10" dirty="0"/>
              <a:t>O</a:t>
            </a:r>
            <a:r>
              <a:rPr spc="-10" dirty="0"/>
              <a:t>utpu</a:t>
            </a:r>
            <a:r>
              <a:rPr dirty="0"/>
              <a:t>t</a:t>
            </a:r>
            <a:r>
              <a:rPr lang="en-US" spc="5" dirty="0"/>
              <a:t> </a:t>
            </a:r>
            <a:r>
              <a:rPr lang="en-US" spc="-5" dirty="0"/>
              <a:t>F</a:t>
            </a:r>
            <a:r>
              <a:rPr spc="-5" dirty="0"/>
              <a:t>ormatting</a:t>
            </a:r>
            <a:endParaRPr dirty="0"/>
          </a:p>
        </p:txBody>
      </p:sp>
      <p:sp>
        <p:nvSpPr>
          <p:cNvPr id="3" name="object 3"/>
          <p:cNvSpPr txBox="1"/>
          <p:nvPr/>
        </p:nvSpPr>
        <p:spPr>
          <a:xfrm>
            <a:off x="82550" y="962025"/>
            <a:ext cx="10610850" cy="5937972"/>
          </a:xfrm>
          <a:prstGeom prst="rect">
            <a:avLst/>
          </a:prstGeom>
        </p:spPr>
        <p:txBody>
          <a:bodyPr vert="horz" wrap="square" lIns="0" tIns="0" rIns="0" bIns="0" rtlCol="0">
            <a:spAutoFit/>
          </a:bodyPr>
          <a:lstStyle/>
          <a:p>
            <a:pPr marL="12700">
              <a:lnSpc>
                <a:spcPct val="150000"/>
              </a:lnSpc>
            </a:pPr>
            <a:r>
              <a:rPr sz="2400" dirty="0">
                <a:latin typeface="Calibri"/>
                <a:cs typeface="Calibri"/>
              </a:rPr>
              <a:t>The</a:t>
            </a:r>
            <a:r>
              <a:rPr sz="2400" spc="-5" dirty="0">
                <a:latin typeface="Calibri"/>
                <a:cs typeface="Calibri"/>
              </a:rPr>
              <a:t> </a:t>
            </a:r>
            <a:r>
              <a:rPr sz="2400" dirty="0">
                <a:latin typeface="Calibri"/>
                <a:cs typeface="Calibri"/>
              </a:rPr>
              <a:t>syntax</a:t>
            </a:r>
            <a:r>
              <a:rPr sz="2400" spc="-10" dirty="0">
                <a:latin typeface="Calibri"/>
                <a:cs typeface="Calibri"/>
              </a:rPr>
              <a:t> </a:t>
            </a:r>
            <a:r>
              <a:rPr sz="2400" spc="-5" dirty="0">
                <a:latin typeface="Calibri"/>
                <a:cs typeface="Calibri"/>
              </a:rPr>
              <a:t>is:</a:t>
            </a:r>
            <a:endParaRPr sz="2400" dirty="0">
              <a:latin typeface="Calibri"/>
              <a:cs typeface="Calibri"/>
            </a:endParaRPr>
          </a:p>
          <a:p>
            <a:pPr marL="12700">
              <a:lnSpc>
                <a:spcPct val="150000"/>
              </a:lnSpc>
              <a:spcBef>
                <a:spcPts val="1545"/>
              </a:spcBef>
              <a:tabLst>
                <a:tab pos="926465" algn="l"/>
              </a:tabLst>
            </a:pPr>
            <a:r>
              <a:rPr sz="2000" spc="-5" dirty="0">
                <a:latin typeface="Courier New"/>
                <a:cs typeface="Courier New"/>
              </a:rPr>
              <a:t>cout	&lt;&lt; </a:t>
            </a:r>
            <a:r>
              <a:rPr sz="2000" i="1" u="sng" spc="-5" dirty="0">
                <a:latin typeface="Courier New"/>
                <a:cs typeface="Courier New"/>
              </a:rPr>
              <a:t>expression </a:t>
            </a:r>
            <a:r>
              <a:rPr sz="2000" i="1" spc="-5" dirty="0">
                <a:latin typeface="Courier New"/>
                <a:cs typeface="Courier New"/>
              </a:rPr>
              <a:t>or </a:t>
            </a:r>
            <a:r>
              <a:rPr sz="2000" i="1" u="sng" spc="-5" dirty="0">
                <a:latin typeface="Courier New"/>
                <a:cs typeface="Courier New"/>
              </a:rPr>
              <a:t>manipulator</a:t>
            </a:r>
            <a:r>
              <a:rPr sz="2000" i="1" spc="5" dirty="0">
                <a:latin typeface="Courier New"/>
                <a:cs typeface="Courier New"/>
              </a:rPr>
              <a:t> </a:t>
            </a:r>
            <a:r>
              <a:rPr sz="2000" spc="-5" dirty="0">
                <a:latin typeface="Courier New"/>
                <a:cs typeface="Courier New"/>
              </a:rPr>
              <a:t>&lt;&lt;</a:t>
            </a:r>
            <a:r>
              <a:rPr sz="2000" dirty="0">
                <a:latin typeface="Courier New"/>
                <a:cs typeface="Courier New"/>
              </a:rPr>
              <a:t> </a:t>
            </a:r>
            <a:r>
              <a:rPr sz="2000" spc="-5" dirty="0">
                <a:latin typeface="Courier New"/>
                <a:cs typeface="Courier New"/>
              </a:rPr>
              <a:t>.</a:t>
            </a:r>
            <a:r>
              <a:rPr sz="2000" dirty="0">
                <a:latin typeface="Courier New"/>
                <a:cs typeface="Courier New"/>
              </a:rPr>
              <a:t> </a:t>
            </a:r>
            <a:r>
              <a:rPr sz="2000" spc="-5" dirty="0">
                <a:latin typeface="Courier New"/>
                <a:cs typeface="Courier New"/>
              </a:rPr>
              <a:t>.</a:t>
            </a:r>
            <a:r>
              <a:rPr sz="2000" dirty="0">
                <a:latin typeface="Courier New"/>
                <a:cs typeface="Courier New"/>
              </a:rPr>
              <a:t> </a:t>
            </a:r>
            <a:r>
              <a:rPr sz="2000" spc="-5" dirty="0">
                <a:latin typeface="Courier New"/>
                <a:cs typeface="Courier New"/>
              </a:rPr>
              <a:t>.</a:t>
            </a:r>
            <a:r>
              <a:rPr sz="2000" dirty="0">
                <a:latin typeface="Courier New"/>
                <a:cs typeface="Courier New"/>
              </a:rPr>
              <a:t> </a:t>
            </a:r>
            <a:r>
              <a:rPr sz="2000" spc="-5" dirty="0">
                <a:latin typeface="Courier New"/>
                <a:cs typeface="Courier New"/>
              </a:rPr>
              <a:t>;</a:t>
            </a:r>
            <a:endParaRPr sz="2000" dirty="0">
              <a:latin typeface="Courier New"/>
              <a:cs typeface="Courier New"/>
            </a:endParaRPr>
          </a:p>
          <a:p>
            <a:pPr>
              <a:lnSpc>
                <a:spcPct val="150000"/>
              </a:lnSpc>
              <a:spcBef>
                <a:spcPts val="43"/>
              </a:spcBef>
            </a:pPr>
            <a:endParaRPr sz="1550" dirty="0">
              <a:latin typeface="Times New Roman"/>
              <a:cs typeface="Times New Roman"/>
            </a:endParaRPr>
          </a:p>
          <a:p>
            <a:pPr marL="469900" indent="-457200">
              <a:lnSpc>
                <a:spcPct val="150000"/>
              </a:lnSpc>
              <a:buFont typeface="Courier New"/>
              <a:buChar char="•"/>
              <a:tabLst>
                <a:tab pos="469900" algn="l"/>
              </a:tabLst>
            </a:pPr>
            <a:r>
              <a:rPr lang="en-US" sz="2400" b="1" spc="-5" dirty="0">
                <a:latin typeface="Courier New"/>
                <a:cs typeface="Courier New"/>
              </a:rPr>
              <a:t>"</a:t>
            </a:r>
            <a:r>
              <a:rPr sz="2400" b="1" spc="-5" dirty="0">
                <a:latin typeface="Courier New"/>
                <a:cs typeface="Courier New"/>
              </a:rPr>
              <a:t>&lt;</a:t>
            </a:r>
            <a:r>
              <a:rPr sz="2400" b="1" dirty="0">
                <a:latin typeface="Courier New"/>
                <a:cs typeface="Courier New"/>
              </a:rPr>
              <a:t>&lt;</a:t>
            </a:r>
            <a:r>
              <a:rPr lang="en-US" sz="2400" b="1" dirty="0">
                <a:latin typeface="Courier New"/>
                <a:cs typeface="Courier New"/>
              </a:rPr>
              <a:t>"</a:t>
            </a:r>
            <a:r>
              <a:rPr sz="2400" b="1" spc="-730" dirty="0">
                <a:latin typeface="Courier New"/>
                <a:cs typeface="Courier New"/>
              </a:rPr>
              <a:t> </a:t>
            </a:r>
            <a:r>
              <a:rPr sz="2400" spc="-5" dirty="0">
                <a:latin typeface="Calibri"/>
                <a:cs typeface="Calibri"/>
              </a:rPr>
              <a:t>ca</a:t>
            </a:r>
            <a:r>
              <a:rPr sz="2400" dirty="0">
                <a:latin typeface="Calibri"/>
                <a:cs typeface="Calibri"/>
              </a:rPr>
              <a:t>n</a:t>
            </a:r>
            <a:r>
              <a:rPr sz="2400" spc="-5" dirty="0">
                <a:latin typeface="Calibri"/>
                <a:cs typeface="Calibri"/>
              </a:rPr>
              <a:t> </a:t>
            </a:r>
            <a:r>
              <a:rPr sz="2400" dirty="0">
                <a:latin typeface="Calibri"/>
                <a:cs typeface="Calibri"/>
              </a:rPr>
              <a:t>deal</a:t>
            </a:r>
            <a:r>
              <a:rPr sz="2400" spc="5" dirty="0">
                <a:latin typeface="Calibri"/>
                <a:cs typeface="Calibri"/>
              </a:rPr>
              <a:t> </a:t>
            </a:r>
            <a:r>
              <a:rPr sz="2400" spc="-5" dirty="0">
                <a:latin typeface="Calibri"/>
                <a:cs typeface="Calibri"/>
              </a:rPr>
              <a:t>wit</a:t>
            </a:r>
            <a:r>
              <a:rPr sz="2400" dirty="0">
                <a:latin typeface="Calibri"/>
                <a:cs typeface="Calibri"/>
              </a:rPr>
              <a:t>h</a:t>
            </a:r>
            <a:r>
              <a:rPr sz="2400" spc="-15" dirty="0">
                <a:latin typeface="Calibri"/>
                <a:cs typeface="Calibri"/>
              </a:rPr>
              <a:t> </a:t>
            </a:r>
            <a:r>
              <a:rPr sz="2400" dirty="0">
                <a:latin typeface="Calibri"/>
                <a:cs typeface="Calibri"/>
              </a:rPr>
              <a:t>all</a:t>
            </a:r>
            <a:r>
              <a:rPr sz="2400" spc="-5" dirty="0">
                <a:latin typeface="Calibri"/>
                <a:cs typeface="Calibri"/>
              </a:rPr>
              <a:t> </a:t>
            </a:r>
            <a:r>
              <a:rPr sz="2400" dirty="0">
                <a:latin typeface="Calibri"/>
                <a:cs typeface="Calibri"/>
              </a:rPr>
              <a:t>fundamental </a:t>
            </a:r>
            <a:r>
              <a:rPr sz="2400" spc="-5" dirty="0">
                <a:latin typeface="Calibri"/>
                <a:cs typeface="Calibri"/>
              </a:rPr>
              <a:t>dat</a:t>
            </a:r>
            <a:r>
              <a:rPr sz="2400" dirty="0">
                <a:latin typeface="Calibri"/>
                <a:cs typeface="Calibri"/>
              </a:rPr>
              <a:t>a</a:t>
            </a:r>
            <a:r>
              <a:rPr sz="2400" spc="-5" dirty="0">
                <a:latin typeface="Calibri"/>
                <a:cs typeface="Calibri"/>
              </a:rPr>
              <a:t> </a:t>
            </a:r>
            <a:r>
              <a:rPr sz="2400" spc="-10" dirty="0">
                <a:latin typeface="Calibri"/>
                <a:cs typeface="Calibri"/>
              </a:rPr>
              <a:t>types</a:t>
            </a:r>
            <a:r>
              <a:rPr sz="2400" spc="-5" dirty="0">
                <a:latin typeface="Comic Sans MS"/>
                <a:cs typeface="Comic Sans MS"/>
              </a:rPr>
              <a:t>, </a:t>
            </a: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dirty="0">
                <a:latin typeface="Courier New"/>
                <a:cs typeface="Courier New"/>
              </a:rPr>
              <a:t>,</a:t>
            </a:r>
            <a:r>
              <a:rPr sz="1800" spc="-15" dirty="0">
                <a:latin typeface="Courier New"/>
                <a:cs typeface="Courier New"/>
              </a:rPr>
              <a:t> </a:t>
            </a:r>
            <a:r>
              <a:rPr sz="1800" spc="-5" dirty="0">
                <a:solidFill>
                  <a:srgbClr val="00009A"/>
                </a:solidFill>
                <a:latin typeface="Courier New"/>
                <a:cs typeface="Courier New"/>
              </a:rPr>
              <a:t>float</a:t>
            </a:r>
            <a:r>
              <a:rPr sz="1800" spc="-10" dirty="0">
                <a:latin typeface="Courier New"/>
                <a:cs typeface="Courier New"/>
              </a:rPr>
              <a:t>,…</a:t>
            </a:r>
            <a:endParaRPr sz="1800" dirty="0">
              <a:latin typeface="Courier New"/>
              <a:cs typeface="Courier New"/>
            </a:endParaRPr>
          </a:p>
          <a:p>
            <a:pPr marL="850900" lvl="1" indent="-381000">
              <a:lnSpc>
                <a:spcPct val="150000"/>
              </a:lnSpc>
              <a:spcBef>
                <a:spcPts val="495"/>
              </a:spcBef>
              <a:buFont typeface="Courier New"/>
              <a:buChar char="•"/>
              <a:tabLst>
                <a:tab pos="850900" algn="l"/>
              </a:tabLst>
            </a:pPr>
            <a:r>
              <a:rPr sz="2000" b="1" spc="-5" dirty="0">
                <a:latin typeface="Courier New"/>
                <a:cs typeface="Courier New"/>
              </a:rPr>
              <a:t>expressions</a:t>
            </a:r>
            <a:r>
              <a:rPr sz="2000" b="1" spc="-600" dirty="0">
                <a:latin typeface="Courier New"/>
                <a:cs typeface="Courier New"/>
              </a:rPr>
              <a:t> </a:t>
            </a:r>
            <a:r>
              <a:rPr sz="2000" spc="-5" dirty="0">
                <a:latin typeface="Calibri"/>
                <a:cs typeface="Calibri"/>
              </a:rPr>
              <a:t>are </a:t>
            </a:r>
            <a:r>
              <a:rPr sz="2000" dirty="0">
                <a:latin typeface="Calibri"/>
                <a:cs typeface="Calibri"/>
              </a:rPr>
              <a:t>e</a:t>
            </a:r>
            <a:r>
              <a:rPr sz="2000" spc="-10" dirty="0">
                <a:latin typeface="Calibri"/>
                <a:cs typeface="Calibri"/>
              </a:rPr>
              <a:t>v</a:t>
            </a:r>
            <a:r>
              <a:rPr sz="2000" dirty="0">
                <a:latin typeface="Calibri"/>
                <a:cs typeface="Calibri"/>
              </a:rPr>
              <a:t>a</a:t>
            </a:r>
            <a:r>
              <a:rPr sz="2000" spc="-10" dirty="0">
                <a:latin typeface="Calibri"/>
                <a:cs typeface="Calibri"/>
              </a:rPr>
              <a:t>l</a:t>
            </a:r>
            <a:r>
              <a:rPr sz="2000" dirty="0">
                <a:latin typeface="Calibri"/>
                <a:cs typeface="Calibri"/>
              </a:rPr>
              <a:t>uate</a:t>
            </a:r>
            <a:r>
              <a:rPr sz="2000" spc="-5" dirty="0">
                <a:latin typeface="Calibri"/>
                <a:cs typeface="Calibri"/>
              </a:rPr>
              <a:t>d and </a:t>
            </a:r>
            <a:r>
              <a:rPr sz="2000" dirty="0">
                <a:latin typeface="Calibri"/>
                <a:cs typeface="Calibri"/>
              </a:rPr>
              <a:t>the</a:t>
            </a:r>
            <a:r>
              <a:rPr sz="2000" spc="-10" dirty="0">
                <a:latin typeface="Calibri"/>
                <a:cs typeface="Calibri"/>
              </a:rPr>
              <a:t>i</a:t>
            </a:r>
            <a:r>
              <a:rPr sz="2000" spc="-5" dirty="0">
                <a:latin typeface="Calibri"/>
                <a:cs typeface="Calibri"/>
              </a:rPr>
              <a:t>r value</a:t>
            </a:r>
            <a:r>
              <a:rPr lang="en-US" sz="2000" spc="-5" dirty="0">
                <a:latin typeface="Calibri"/>
                <a:cs typeface="Calibri"/>
              </a:rPr>
              <a:t>s</a:t>
            </a:r>
            <a:r>
              <a:rPr sz="2000" spc="-5" dirty="0">
                <a:latin typeface="Calibri"/>
                <a:cs typeface="Calibri"/>
              </a:rPr>
              <a:t> printed</a:t>
            </a:r>
            <a:endParaRPr sz="2000" dirty="0">
              <a:latin typeface="Calibri"/>
              <a:cs typeface="Calibri"/>
            </a:endParaRPr>
          </a:p>
          <a:p>
            <a:pPr marL="850265" lvl="1" indent="-381000">
              <a:lnSpc>
                <a:spcPct val="150000"/>
              </a:lnSpc>
              <a:spcBef>
                <a:spcPts val="405"/>
              </a:spcBef>
              <a:buFont typeface="Courier New"/>
              <a:buChar char="•"/>
              <a:tabLst>
                <a:tab pos="850900" algn="l"/>
              </a:tabLst>
            </a:pPr>
            <a:r>
              <a:rPr sz="2000" b="1" spc="-5" dirty="0">
                <a:latin typeface="Courier New"/>
                <a:cs typeface="Courier New"/>
              </a:rPr>
              <a:t>manipulators </a:t>
            </a:r>
            <a:r>
              <a:rPr sz="2000" b="1" spc="-5" dirty="0">
                <a:solidFill>
                  <a:srgbClr val="0070C0"/>
                </a:solidFill>
                <a:latin typeface="Calibri"/>
                <a:cs typeface="Calibri"/>
              </a:rPr>
              <a:t>are used</a:t>
            </a:r>
            <a:r>
              <a:rPr sz="2000" b="1" spc="5" dirty="0">
                <a:solidFill>
                  <a:srgbClr val="0070C0"/>
                </a:solidFill>
                <a:latin typeface="Calibri"/>
                <a:cs typeface="Calibri"/>
              </a:rPr>
              <a:t> </a:t>
            </a:r>
            <a:r>
              <a:rPr sz="2000" b="1" spc="-5" dirty="0">
                <a:solidFill>
                  <a:srgbClr val="0070C0"/>
                </a:solidFill>
                <a:latin typeface="Calibri"/>
                <a:cs typeface="Calibri"/>
              </a:rPr>
              <a:t>to</a:t>
            </a:r>
            <a:r>
              <a:rPr sz="2000" b="1" dirty="0">
                <a:solidFill>
                  <a:srgbClr val="0070C0"/>
                </a:solidFill>
                <a:latin typeface="Calibri"/>
                <a:cs typeface="Calibri"/>
              </a:rPr>
              <a:t> </a:t>
            </a:r>
            <a:r>
              <a:rPr sz="2000" b="1" spc="-5" dirty="0">
                <a:solidFill>
                  <a:srgbClr val="0070C0"/>
                </a:solidFill>
                <a:latin typeface="Calibri"/>
                <a:cs typeface="Calibri"/>
              </a:rPr>
              <a:t>format</a:t>
            </a:r>
            <a:r>
              <a:rPr sz="2000" b="1" dirty="0">
                <a:solidFill>
                  <a:srgbClr val="0070C0"/>
                </a:solidFill>
                <a:latin typeface="Calibri"/>
                <a:cs typeface="Calibri"/>
              </a:rPr>
              <a:t> </a:t>
            </a:r>
            <a:r>
              <a:rPr sz="2000" b="1" spc="-5" dirty="0">
                <a:solidFill>
                  <a:srgbClr val="0070C0"/>
                </a:solidFill>
                <a:latin typeface="Calibri"/>
                <a:cs typeface="Calibri"/>
              </a:rPr>
              <a:t>the</a:t>
            </a:r>
            <a:r>
              <a:rPr sz="2000" b="1" spc="5" dirty="0">
                <a:solidFill>
                  <a:srgbClr val="0070C0"/>
                </a:solidFill>
                <a:latin typeface="Calibri"/>
                <a:cs typeface="Calibri"/>
              </a:rPr>
              <a:t> </a:t>
            </a:r>
            <a:r>
              <a:rPr sz="2000" b="1" spc="-5" dirty="0">
                <a:solidFill>
                  <a:srgbClr val="0070C0"/>
                </a:solidFill>
                <a:latin typeface="Calibri"/>
                <a:cs typeface="Calibri"/>
              </a:rPr>
              <a:t>output</a:t>
            </a:r>
            <a:endParaRPr sz="2000" b="1" dirty="0">
              <a:solidFill>
                <a:srgbClr val="0070C0"/>
              </a:solidFill>
              <a:latin typeface="Calibri"/>
              <a:cs typeface="Calibri"/>
            </a:endParaRPr>
          </a:p>
          <a:p>
            <a:pPr marL="835660" marR="289560" indent="-635">
              <a:lnSpc>
                <a:spcPct val="150000"/>
              </a:lnSpc>
              <a:spcBef>
                <a:spcPts val="180"/>
              </a:spcBef>
            </a:pPr>
            <a:r>
              <a:rPr sz="1800" b="1" spc="-5" dirty="0">
                <a:solidFill>
                  <a:srgbClr val="0070C0"/>
                </a:solidFill>
                <a:latin typeface="Courier New"/>
                <a:cs typeface="Courier New"/>
              </a:rPr>
              <a:t>setprecision(n</a:t>
            </a:r>
            <a:r>
              <a:rPr sz="1800" b="1" dirty="0">
                <a:solidFill>
                  <a:srgbClr val="0070C0"/>
                </a:solidFill>
                <a:latin typeface="Courier New"/>
                <a:cs typeface="Courier New"/>
              </a:rPr>
              <a:t>)</a:t>
            </a:r>
            <a:r>
              <a:rPr lang="en-US" sz="1800" dirty="0">
                <a:latin typeface="Courier New"/>
                <a:cs typeface="Courier New"/>
              </a:rPr>
              <a:t>:</a:t>
            </a:r>
            <a:r>
              <a:rPr sz="1800" dirty="0">
                <a:latin typeface="Calibri"/>
                <a:cs typeface="Calibri"/>
              </a:rPr>
              <a:t> s</a:t>
            </a:r>
            <a:r>
              <a:rPr sz="1800" spc="-10" dirty="0">
                <a:latin typeface="Calibri"/>
                <a:cs typeface="Calibri"/>
              </a:rPr>
              <a:t>e</a:t>
            </a:r>
            <a:r>
              <a:rPr sz="1800" dirty="0">
                <a:latin typeface="Calibri"/>
                <a:cs typeface="Calibri"/>
              </a:rPr>
              <a:t>ts</a:t>
            </a:r>
            <a:r>
              <a:rPr sz="1800" spc="-5" dirty="0">
                <a:latin typeface="Calibri"/>
                <a:cs typeface="Calibri"/>
              </a:rPr>
              <a:t> t</a:t>
            </a:r>
            <a:r>
              <a:rPr sz="1800" spc="5" dirty="0">
                <a:latin typeface="Calibri"/>
                <a:cs typeface="Calibri"/>
              </a:rPr>
              <a:t>h</a:t>
            </a:r>
            <a:r>
              <a:rPr sz="1800" spc="-5" dirty="0">
                <a:latin typeface="Calibri"/>
                <a:cs typeface="Calibri"/>
              </a:rPr>
              <a:t>e</a:t>
            </a:r>
            <a:r>
              <a:rPr sz="1800" spc="5" dirty="0">
                <a:latin typeface="Calibri"/>
                <a:cs typeface="Calibri"/>
              </a:rPr>
              <a:t> </a:t>
            </a:r>
            <a:r>
              <a:rPr sz="1800" dirty="0">
                <a:latin typeface="Calibri"/>
                <a:cs typeface="Calibri"/>
              </a:rPr>
              <a:t>number</a:t>
            </a:r>
            <a:r>
              <a:rPr sz="1800" spc="10" dirty="0">
                <a:latin typeface="Calibri"/>
                <a:cs typeface="Calibri"/>
              </a:rPr>
              <a:t> </a:t>
            </a:r>
            <a:r>
              <a:rPr sz="1800" spc="-5" dirty="0">
                <a:latin typeface="Calibri"/>
                <a:cs typeface="Calibri"/>
              </a:rPr>
              <a:t>o</a:t>
            </a:r>
            <a:r>
              <a:rPr sz="1800" dirty="0">
                <a:latin typeface="Calibri"/>
                <a:cs typeface="Calibri"/>
              </a:rPr>
              <a:t>f</a:t>
            </a:r>
            <a:r>
              <a:rPr sz="1800" spc="10" dirty="0">
                <a:latin typeface="Calibri"/>
                <a:cs typeface="Calibri"/>
              </a:rPr>
              <a:t> </a:t>
            </a:r>
            <a:r>
              <a:rPr sz="1800" dirty="0">
                <a:latin typeface="Calibri"/>
                <a:cs typeface="Calibri"/>
              </a:rPr>
              <a:t>decimal</a:t>
            </a:r>
            <a:r>
              <a:rPr sz="1800" spc="5" dirty="0">
                <a:latin typeface="Calibri"/>
                <a:cs typeface="Calibri"/>
              </a:rPr>
              <a:t> </a:t>
            </a:r>
            <a:r>
              <a:rPr sz="1800" spc="-5" dirty="0">
                <a:latin typeface="Calibri"/>
                <a:cs typeface="Calibri"/>
              </a:rPr>
              <a:t>places    </a:t>
            </a:r>
            <a:endParaRPr lang="en-US" sz="1800" spc="-5" dirty="0">
              <a:latin typeface="Calibri"/>
              <a:cs typeface="Calibri"/>
            </a:endParaRPr>
          </a:p>
          <a:p>
            <a:pPr marL="835660" marR="289560" indent="-635">
              <a:lnSpc>
                <a:spcPct val="150000"/>
              </a:lnSpc>
              <a:spcBef>
                <a:spcPts val="180"/>
              </a:spcBef>
            </a:pPr>
            <a:r>
              <a:rPr lang="en-US" b="1" spc="-10" dirty="0" err="1">
                <a:solidFill>
                  <a:srgbClr val="0070C0"/>
                </a:solidFill>
                <a:latin typeface="Courier New"/>
                <a:cs typeface="Courier New"/>
              </a:rPr>
              <a:t>s</a:t>
            </a:r>
            <a:r>
              <a:rPr sz="1800" b="1" spc="-10" dirty="0" err="1">
                <a:solidFill>
                  <a:srgbClr val="0070C0"/>
                </a:solidFill>
                <a:latin typeface="Courier New"/>
                <a:cs typeface="Courier New"/>
              </a:rPr>
              <a:t>howpoin</a:t>
            </a:r>
            <a:r>
              <a:rPr sz="1800" b="1" dirty="0" err="1">
                <a:solidFill>
                  <a:srgbClr val="0070C0"/>
                </a:solidFill>
                <a:latin typeface="Courier New"/>
                <a:cs typeface="Courier New"/>
              </a:rPr>
              <a:t>t</a:t>
            </a:r>
            <a:r>
              <a:rPr lang="en-US" sz="1800" dirty="0">
                <a:latin typeface="Courier New"/>
                <a:cs typeface="Courier New"/>
              </a:rPr>
              <a:t>:</a:t>
            </a:r>
            <a:r>
              <a:rPr sz="1800" dirty="0">
                <a:latin typeface="Calibri"/>
                <a:cs typeface="Calibri"/>
              </a:rPr>
              <a:t> </a:t>
            </a:r>
            <a:r>
              <a:rPr sz="1800" spc="-10" dirty="0">
                <a:latin typeface="Calibri"/>
                <a:cs typeface="Calibri"/>
              </a:rPr>
              <a:t>s</a:t>
            </a:r>
            <a:r>
              <a:rPr sz="1800" dirty="0">
                <a:latin typeface="Calibri"/>
                <a:cs typeface="Calibri"/>
              </a:rPr>
              <a:t>h</a:t>
            </a:r>
            <a:r>
              <a:rPr sz="1800" spc="-10" dirty="0">
                <a:latin typeface="Calibri"/>
                <a:cs typeface="Calibri"/>
              </a:rPr>
              <a:t>ow</a:t>
            </a:r>
            <a:r>
              <a:rPr sz="1800" dirty="0">
                <a:latin typeface="Calibri"/>
                <a:cs typeface="Calibri"/>
              </a:rPr>
              <a:t>s</a:t>
            </a:r>
            <a:r>
              <a:rPr sz="1800" spc="10" dirty="0">
                <a:latin typeface="Calibri"/>
                <a:cs typeface="Calibri"/>
              </a:rPr>
              <a:t> </a:t>
            </a:r>
            <a:r>
              <a:rPr sz="1800" spc="-5" dirty="0">
                <a:latin typeface="Calibri"/>
                <a:cs typeface="Calibri"/>
              </a:rPr>
              <a:t>t</a:t>
            </a:r>
            <a:r>
              <a:rPr sz="1800" spc="5" dirty="0">
                <a:latin typeface="Calibri"/>
                <a:cs typeface="Calibri"/>
              </a:rPr>
              <a:t>h</a:t>
            </a:r>
            <a:r>
              <a:rPr sz="1800" spc="-5" dirty="0">
                <a:latin typeface="Calibri"/>
                <a:cs typeface="Calibri"/>
              </a:rPr>
              <a:t>e</a:t>
            </a:r>
            <a:r>
              <a:rPr sz="1800" spc="5" dirty="0">
                <a:latin typeface="Calibri"/>
                <a:cs typeface="Calibri"/>
              </a:rPr>
              <a:t> </a:t>
            </a:r>
            <a:r>
              <a:rPr sz="1800" dirty="0">
                <a:latin typeface="Calibri"/>
                <a:cs typeface="Calibri"/>
              </a:rPr>
              <a:t>decimal</a:t>
            </a:r>
            <a:r>
              <a:rPr sz="1800" spc="5" dirty="0">
                <a:latin typeface="Calibri"/>
                <a:cs typeface="Calibri"/>
              </a:rPr>
              <a:t> </a:t>
            </a:r>
            <a:r>
              <a:rPr sz="1800" dirty="0">
                <a:latin typeface="Calibri"/>
                <a:cs typeface="Calibri"/>
              </a:rPr>
              <a:t>point</a:t>
            </a:r>
            <a:r>
              <a:rPr sz="1800" spc="10" dirty="0">
                <a:latin typeface="Calibri"/>
                <a:cs typeface="Calibri"/>
              </a:rPr>
              <a:t> </a:t>
            </a:r>
            <a:r>
              <a:rPr sz="1800" spc="-5" dirty="0">
                <a:latin typeface="Calibri"/>
                <a:cs typeface="Calibri"/>
              </a:rPr>
              <a:t>even</a:t>
            </a:r>
            <a:r>
              <a:rPr sz="1800" spc="5" dirty="0">
                <a:latin typeface="Calibri"/>
                <a:cs typeface="Calibri"/>
              </a:rPr>
              <a:t> </a:t>
            </a:r>
            <a:r>
              <a:rPr sz="1800" dirty="0">
                <a:latin typeface="Calibri"/>
                <a:cs typeface="Calibri"/>
              </a:rPr>
              <a:t>when </a:t>
            </a:r>
            <a:r>
              <a:rPr sz="1800" spc="5" dirty="0">
                <a:latin typeface="Calibri"/>
                <a:cs typeface="Calibri"/>
              </a:rPr>
              <a:t>th</a:t>
            </a:r>
            <a:r>
              <a:rPr sz="1800" dirty="0">
                <a:latin typeface="Calibri"/>
                <a:cs typeface="Calibri"/>
              </a:rPr>
              <a:t>e</a:t>
            </a:r>
            <a:r>
              <a:rPr sz="1800" spc="10" dirty="0">
                <a:latin typeface="Calibri"/>
                <a:cs typeface="Calibri"/>
              </a:rPr>
              <a:t> </a:t>
            </a:r>
            <a:r>
              <a:rPr sz="1800" dirty="0">
                <a:latin typeface="Calibri"/>
                <a:cs typeface="Calibri"/>
              </a:rPr>
              <a:t>decimal</a:t>
            </a:r>
            <a:r>
              <a:rPr sz="1800" spc="5" dirty="0">
                <a:latin typeface="Calibri"/>
                <a:cs typeface="Calibri"/>
              </a:rPr>
              <a:t> </a:t>
            </a:r>
            <a:r>
              <a:rPr sz="1800" dirty="0">
                <a:latin typeface="Calibri"/>
                <a:cs typeface="Calibri"/>
              </a:rPr>
              <a:t>part is</a:t>
            </a:r>
            <a:r>
              <a:rPr sz="1800" spc="5" dirty="0">
                <a:latin typeface="Calibri"/>
                <a:cs typeface="Calibri"/>
              </a:rPr>
              <a:t> </a:t>
            </a:r>
            <a:r>
              <a:rPr sz="1800" spc="-5" dirty="0">
                <a:latin typeface="Calibri"/>
                <a:cs typeface="Calibri"/>
              </a:rPr>
              <a:t>0 </a:t>
            </a:r>
            <a:r>
              <a:rPr sz="1800" spc="-5" dirty="0">
                <a:latin typeface="Courier New"/>
                <a:cs typeface="Courier New"/>
              </a:rPr>
              <a:t>setw(n</a:t>
            </a:r>
            <a:r>
              <a:rPr sz="1800" dirty="0">
                <a:latin typeface="Courier New"/>
                <a:cs typeface="Courier New"/>
              </a:rPr>
              <a:t>)</a:t>
            </a:r>
            <a:r>
              <a:rPr lang="en-US" sz="1800" dirty="0">
                <a:latin typeface="Courier New"/>
                <a:cs typeface="Courier New"/>
              </a:rPr>
              <a:t>:</a:t>
            </a:r>
            <a:r>
              <a:rPr sz="1800" b="1" dirty="0">
                <a:latin typeface="Calibri"/>
                <a:cs typeface="Calibri"/>
              </a:rPr>
              <a:t> </a:t>
            </a:r>
            <a:r>
              <a:rPr sz="1800" spc="-10" dirty="0">
                <a:latin typeface="Calibri"/>
                <a:cs typeface="Calibri"/>
              </a:rPr>
              <a:t>set</a:t>
            </a:r>
            <a:r>
              <a:rPr sz="1800" spc="-5" dirty="0">
                <a:latin typeface="Calibri"/>
                <a:cs typeface="Calibri"/>
              </a:rPr>
              <a:t>s</a:t>
            </a:r>
            <a:r>
              <a:rPr sz="1800" dirty="0">
                <a:latin typeface="Calibri"/>
                <a:cs typeface="Calibri"/>
              </a:rPr>
              <a:t> </a:t>
            </a:r>
            <a:r>
              <a:rPr sz="1800" spc="-5" dirty="0">
                <a:latin typeface="Calibri"/>
                <a:cs typeface="Calibri"/>
              </a:rPr>
              <a:t>t</a:t>
            </a:r>
            <a:r>
              <a:rPr sz="1800" spc="5" dirty="0">
                <a:latin typeface="Calibri"/>
                <a:cs typeface="Calibri"/>
              </a:rPr>
              <a:t>h</a:t>
            </a:r>
            <a:r>
              <a:rPr sz="1800" spc="-5" dirty="0">
                <a:latin typeface="Calibri"/>
                <a:cs typeface="Calibri"/>
              </a:rPr>
              <a:t>e</a:t>
            </a:r>
            <a:r>
              <a:rPr sz="1800" spc="5" dirty="0">
                <a:latin typeface="Calibri"/>
                <a:cs typeface="Calibri"/>
              </a:rPr>
              <a:t> </a:t>
            </a:r>
            <a:r>
              <a:rPr sz="1800" dirty="0">
                <a:latin typeface="Calibri"/>
                <a:cs typeface="Calibri"/>
              </a:rPr>
              <a:t>width</a:t>
            </a:r>
            <a:r>
              <a:rPr sz="1800" spc="5" dirty="0">
                <a:latin typeface="Calibri"/>
                <a:cs typeface="Calibri"/>
              </a:rPr>
              <a:t> </a:t>
            </a:r>
            <a:r>
              <a:rPr sz="1800" dirty="0">
                <a:latin typeface="Calibri"/>
                <a:cs typeface="Calibri"/>
              </a:rPr>
              <a:t>of </a:t>
            </a:r>
            <a:r>
              <a:rPr sz="1800" spc="-5" dirty="0">
                <a:latin typeface="Calibri"/>
                <a:cs typeface="Calibri"/>
              </a:rPr>
              <a:t>t</a:t>
            </a:r>
            <a:r>
              <a:rPr sz="1800" spc="5" dirty="0">
                <a:latin typeface="Calibri"/>
                <a:cs typeface="Calibri"/>
              </a:rPr>
              <a:t>h</a:t>
            </a:r>
            <a:r>
              <a:rPr sz="1800" spc="-5" dirty="0">
                <a:latin typeface="Calibri"/>
                <a:cs typeface="Calibri"/>
              </a:rPr>
              <a:t>e</a:t>
            </a:r>
            <a:r>
              <a:rPr sz="1800" spc="5" dirty="0">
                <a:latin typeface="Calibri"/>
                <a:cs typeface="Calibri"/>
              </a:rPr>
              <a:t> </a:t>
            </a:r>
            <a:r>
              <a:rPr sz="1800" dirty="0">
                <a:latin typeface="Calibri"/>
                <a:cs typeface="Calibri"/>
              </a:rPr>
              <a:t>output field </a:t>
            </a:r>
            <a:r>
              <a:rPr sz="1800" spc="-5" dirty="0">
                <a:latin typeface="Calibri"/>
                <a:cs typeface="Calibri"/>
              </a:rPr>
              <a:t>t</a:t>
            </a:r>
            <a:r>
              <a:rPr sz="1800" dirty="0">
                <a:latin typeface="Calibri"/>
                <a:cs typeface="Calibri"/>
              </a:rPr>
              <a:t>o</a:t>
            </a:r>
            <a:r>
              <a:rPr sz="1800" spc="10" dirty="0">
                <a:latin typeface="Calibri"/>
                <a:cs typeface="Calibri"/>
              </a:rPr>
              <a:t> </a:t>
            </a:r>
            <a:r>
              <a:rPr sz="1800" dirty="0">
                <a:latin typeface="Calibri"/>
                <a:cs typeface="Calibri"/>
              </a:rPr>
              <a:t>n</a:t>
            </a:r>
            <a:r>
              <a:rPr sz="1800" spc="5" dirty="0">
                <a:latin typeface="Calibri"/>
                <a:cs typeface="Calibri"/>
              </a:rPr>
              <a:t> p</a:t>
            </a:r>
            <a:r>
              <a:rPr sz="1800" spc="-5" dirty="0">
                <a:latin typeface="Calibri"/>
                <a:cs typeface="Calibri"/>
              </a:rPr>
              <a:t>os</a:t>
            </a:r>
            <a:r>
              <a:rPr sz="1800" dirty="0">
                <a:latin typeface="Calibri"/>
                <a:cs typeface="Calibri"/>
              </a:rPr>
              <a:t>i</a:t>
            </a:r>
            <a:r>
              <a:rPr sz="1800" spc="-5" dirty="0">
                <a:latin typeface="Calibri"/>
                <a:cs typeface="Calibri"/>
              </a:rPr>
              <a:t>t</a:t>
            </a:r>
            <a:r>
              <a:rPr sz="1800" dirty="0">
                <a:latin typeface="Calibri"/>
                <a:cs typeface="Calibri"/>
              </a:rPr>
              <a:t>i</a:t>
            </a:r>
            <a:r>
              <a:rPr sz="1800" spc="-5" dirty="0">
                <a:latin typeface="Calibri"/>
                <a:cs typeface="Calibri"/>
              </a:rPr>
              <a:t>o</a:t>
            </a:r>
            <a:r>
              <a:rPr sz="1800" dirty="0">
                <a:latin typeface="Calibri"/>
                <a:cs typeface="Calibri"/>
              </a:rPr>
              <a:t>ns</a:t>
            </a:r>
          </a:p>
          <a:p>
            <a:pPr marL="835660">
              <a:lnSpc>
                <a:spcPct val="150000"/>
              </a:lnSpc>
              <a:spcBef>
                <a:spcPts val="434"/>
              </a:spcBef>
            </a:pPr>
            <a:r>
              <a:rPr lang="en-US" b="1" spc="-5" dirty="0">
                <a:solidFill>
                  <a:srgbClr val="0070C0"/>
                </a:solidFill>
                <a:latin typeface="Courier New"/>
                <a:cs typeface="Courier New"/>
              </a:rPr>
              <a:t>l</a:t>
            </a:r>
            <a:r>
              <a:rPr sz="1800" b="1" spc="-5" dirty="0">
                <a:solidFill>
                  <a:srgbClr val="0070C0"/>
                </a:solidFill>
                <a:latin typeface="Courier New"/>
                <a:cs typeface="Courier New"/>
              </a:rPr>
              <a:t>ef</a:t>
            </a:r>
            <a:r>
              <a:rPr sz="1800" b="1" dirty="0">
                <a:solidFill>
                  <a:srgbClr val="0070C0"/>
                </a:solidFill>
                <a:latin typeface="Courier New"/>
                <a:cs typeface="Courier New"/>
              </a:rPr>
              <a:t>t</a:t>
            </a:r>
            <a:r>
              <a:rPr lang="en-US" sz="1800" b="1" dirty="0">
                <a:solidFill>
                  <a:srgbClr val="0070C0"/>
                </a:solidFill>
                <a:latin typeface="Courier New"/>
                <a:cs typeface="Courier New"/>
              </a:rPr>
              <a:t>:</a:t>
            </a:r>
            <a:r>
              <a:rPr sz="1800" b="1" dirty="0">
                <a:solidFill>
                  <a:srgbClr val="0070C0"/>
                </a:solidFill>
                <a:latin typeface="Calibri"/>
                <a:cs typeface="Calibri"/>
              </a:rPr>
              <a:t> </a:t>
            </a:r>
            <a:r>
              <a:rPr sz="1800" spc="-5" dirty="0">
                <a:latin typeface="Calibri"/>
                <a:cs typeface="Calibri"/>
              </a:rPr>
              <a:t>s</a:t>
            </a:r>
            <a:r>
              <a:rPr sz="1800" spc="-10" dirty="0">
                <a:latin typeface="Calibri"/>
                <a:cs typeface="Calibri"/>
              </a:rPr>
              <a:t>e</a:t>
            </a:r>
            <a:r>
              <a:rPr sz="1800" spc="-5" dirty="0">
                <a:latin typeface="Calibri"/>
                <a:cs typeface="Calibri"/>
              </a:rPr>
              <a:t>t</a:t>
            </a:r>
            <a:r>
              <a:rPr sz="1800" dirty="0">
                <a:latin typeface="Calibri"/>
                <a:cs typeface="Calibri"/>
              </a:rPr>
              <a:t>s</a:t>
            </a:r>
            <a:r>
              <a:rPr sz="1800" spc="10" dirty="0">
                <a:latin typeface="Calibri"/>
                <a:cs typeface="Calibri"/>
              </a:rPr>
              <a:t> </a:t>
            </a:r>
            <a:r>
              <a:rPr sz="1800" dirty="0">
                <a:latin typeface="Calibri"/>
                <a:cs typeface="Calibri"/>
              </a:rPr>
              <a:t>left</a:t>
            </a:r>
            <a:r>
              <a:rPr sz="1800" spc="-5" dirty="0">
                <a:latin typeface="Calibri"/>
                <a:cs typeface="Calibri"/>
              </a:rPr>
              <a:t> justifie</a:t>
            </a:r>
            <a:r>
              <a:rPr sz="1800" dirty="0">
                <a:latin typeface="Calibri"/>
                <a:cs typeface="Calibri"/>
              </a:rPr>
              <a:t>d</a:t>
            </a:r>
            <a:r>
              <a:rPr sz="1800" spc="10" dirty="0">
                <a:latin typeface="Calibri"/>
                <a:cs typeface="Calibri"/>
              </a:rPr>
              <a:t> </a:t>
            </a:r>
            <a:r>
              <a:rPr sz="1800" dirty="0">
                <a:latin typeface="Calibri"/>
                <a:cs typeface="Calibri"/>
              </a:rPr>
              <a:t>output </a:t>
            </a:r>
            <a:r>
              <a:rPr sz="1800" spc="5" dirty="0">
                <a:latin typeface="Calibri"/>
                <a:cs typeface="Calibri"/>
              </a:rPr>
              <a:t>i</a:t>
            </a:r>
            <a:r>
              <a:rPr sz="1800" dirty="0">
                <a:latin typeface="Calibri"/>
                <a:cs typeface="Calibri"/>
              </a:rPr>
              <a:t>n the</a:t>
            </a:r>
            <a:r>
              <a:rPr sz="1800" spc="5" dirty="0">
                <a:latin typeface="Calibri"/>
                <a:cs typeface="Calibri"/>
              </a:rPr>
              <a:t> </a:t>
            </a:r>
            <a:r>
              <a:rPr sz="1800" dirty="0">
                <a:latin typeface="Calibri"/>
                <a:cs typeface="Calibri"/>
              </a:rPr>
              <a:t>output field</a:t>
            </a:r>
          </a:p>
          <a:p>
            <a:pPr marL="888365">
              <a:lnSpc>
                <a:spcPct val="150000"/>
              </a:lnSpc>
              <a:spcBef>
                <a:spcPts val="445"/>
              </a:spcBef>
            </a:pPr>
            <a:r>
              <a:rPr lang="en-US" b="1" spc="-5" dirty="0">
                <a:solidFill>
                  <a:srgbClr val="0070C0"/>
                </a:solidFill>
                <a:latin typeface="Courier New"/>
                <a:cs typeface="Courier New"/>
              </a:rPr>
              <a:t>r</a:t>
            </a:r>
            <a:r>
              <a:rPr sz="1800" b="1" spc="-5" dirty="0">
                <a:solidFill>
                  <a:srgbClr val="0070C0"/>
                </a:solidFill>
                <a:latin typeface="Courier New"/>
                <a:cs typeface="Courier New"/>
              </a:rPr>
              <a:t>igh</a:t>
            </a:r>
            <a:r>
              <a:rPr sz="1800" b="1" dirty="0">
                <a:solidFill>
                  <a:srgbClr val="0070C0"/>
                </a:solidFill>
                <a:latin typeface="Courier New"/>
                <a:cs typeface="Courier New"/>
              </a:rPr>
              <a:t>t</a:t>
            </a:r>
            <a:r>
              <a:rPr lang="en-US" sz="1800" b="1" dirty="0">
                <a:solidFill>
                  <a:srgbClr val="0070C0"/>
                </a:solidFill>
                <a:latin typeface="Courier New"/>
                <a:cs typeface="Courier New"/>
              </a:rPr>
              <a:t>:</a:t>
            </a:r>
            <a:r>
              <a:rPr sz="1800" b="1" spc="-5" dirty="0">
                <a:solidFill>
                  <a:srgbClr val="0070C0"/>
                </a:solidFill>
                <a:latin typeface="Calibri"/>
                <a:cs typeface="Calibri"/>
              </a:rPr>
              <a:t> </a:t>
            </a:r>
            <a:r>
              <a:rPr sz="1800" dirty="0">
                <a:latin typeface="Calibri"/>
                <a:cs typeface="Calibri"/>
              </a:rPr>
              <a:t>s</a:t>
            </a:r>
            <a:r>
              <a:rPr sz="1800" spc="-10" dirty="0">
                <a:latin typeface="Calibri"/>
                <a:cs typeface="Calibri"/>
              </a:rPr>
              <a:t>e</a:t>
            </a:r>
            <a:r>
              <a:rPr sz="1800" spc="-5" dirty="0">
                <a:latin typeface="Calibri"/>
                <a:cs typeface="Calibri"/>
              </a:rPr>
              <a:t>t</a:t>
            </a:r>
            <a:r>
              <a:rPr sz="1800" dirty="0">
                <a:latin typeface="Calibri"/>
                <a:cs typeface="Calibri"/>
              </a:rPr>
              <a:t>s</a:t>
            </a:r>
            <a:r>
              <a:rPr sz="1800" spc="-5" dirty="0">
                <a:latin typeface="Calibri"/>
                <a:cs typeface="Calibri"/>
              </a:rPr>
              <a:t> </a:t>
            </a:r>
            <a:r>
              <a:rPr sz="1800" dirty="0">
                <a:latin typeface="Calibri"/>
                <a:cs typeface="Calibri"/>
              </a:rPr>
              <a:t>right </a:t>
            </a:r>
            <a:r>
              <a:rPr sz="1800" spc="-5" dirty="0">
                <a:latin typeface="Calibri"/>
                <a:cs typeface="Calibri"/>
              </a:rPr>
              <a:t>justifie</a:t>
            </a:r>
            <a:r>
              <a:rPr sz="1800" dirty="0">
                <a:latin typeface="Calibri"/>
                <a:cs typeface="Calibri"/>
              </a:rPr>
              <a:t>d</a:t>
            </a:r>
            <a:r>
              <a:rPr sz="1800" spc="5" dirty="0">
                <a:latin typeface="Calibri"/>
                <a:cs typeface="Calibri"/>
              </a:rPr>
              <a:t> </a:t>
            </a:r>
            <a:r>
              <a:rPr sz="1800" dirty="0">
                <a:latin typeface="Calibri"/>
                <a:cs typeface="Calibri"/>
              </a:rPr>
              <a:t>output</a:t>
            </a:r>
            <a:r>
              <a:rPr sz="1800" spc="-5" dirty="0">
                <a:latin typeface="Calibri"/>
                <a:cs typeface="Calibri"/>
              </a:rPr>
              <a:t> </a:t>
            </a:r>
            <a:r>
              <a:rPr sz="1800" dirty="0">
                <a:latin typeface="Calibri"/>
                <a:cs typeface="Calibri"/>
              </a:rPr>
              <a:t>in</a:t>
            </a:r>
            <a:r>
              <a:rPr sz="1800" spc="10" dirty="0">
                <a:latin typeface="Calibri"/>
                <a:cs typeface="Calibri"/>
              </a:rPr>
              <a:t> </a:t>
            </a:r>
            <a:r>
              <a:rPr sz="1800" spc="-5" dirty="0">
                <a:latin typeface="Calibri"/>
                <a:cs typeface="Calibri"/>
              </a:rPr>
              <a:t>t</a:t>
            </a:r>
            <a:r>
              <a:rPr sz="1800" spc="5" dirty="0">
                <a:latin typeface="Calibri"/>
                <a:cs typeface="Calibri"/>
              </a:rPr>
              <a:t>h</a:t>
            </a:r>
            <a:r>
              <a:rPr sz="1800" spc="-5" dirty="0">
                <a:latin typeface="Calibri"/>
                <a:cs typeface="Calibri"/>
              </a:rPr>
              <a:t>e</a:t>
            </a:r>
            <a:r>
              <a:rPr sz="1800" spc="10" dirty="0">
                <a:latin typeface="Calibri"/>
                <a:cs typeface="Calibri"/>
              </a:rPr>
              <a:t> </a:t>
            </a:r>
            <a:r>
              <a:rPr sz="1800" dirty="0">
                <a:latin typeface="Calibri"/>
                <a:cs typeface="Calibri"/>
              </a:rPr>
              <a:t>output</a:t>
            </a:r>
            <a:r>
              <a:rPr sz="1800" spc="5" dirty="0">
                <a:latin typeface="Calibri"/>
                <a:cs typeface="Calibri"/>
              </a:rPr>
              <a:t> </a:t>
            </a:r>
            <a:r>
              <a:rPr sz="1800" dirty="0">
                <a:latin typeface="Calibri"/>
                <a:cs typeface="Calibri"/>
              </a:rPr>
              <a:t>fi</a:t>
            </a:r>
            <a:r>
              <a:rPr sz="1800" spc="-5" dirty="0">
                <a:latin typeface="Calibri"/>
                <a:cs typeface="Calibri"/>
              </a:rPr>
              <a:t>e</a:t>
            </a:r>
            <a:r>
              <a:rPr sz="1800" dirty="0">
                <a:latin typeface="Calibri"/>
                <a:cs typeface="Calibri"/>
              </a:rPr>
              <a:t>ld</a:t>
            </a:r>
            <a:endParaRPr lang="en-US" dirty="0">
              <a:latin typeface="Calibri"/>
              <a:cs typeface="Calibri"/>
            </a:endParaRPr>
          </a:p>
          <a:p>
            <a:pPr marL="888365">
              <a:lnSpc>
                <a:spcPct val="150000"/>
              </a:lnSpc>
              <a:spcBef>
                <a:spcPts val="445"/>
              </a:spcBef>
            </a:pPr>
            <a:r>
              <a:rPr lang="en-US" sz="2400" dirty="0">
                <a:latin typeface="Calibri"/>
                <a:cs typeface="Calibri"/>
              </a:rPr>
              <a:t>For the above the header</a:t>
            </a:r>
            <a:r>
              <a:rPr lang="en-US" sz="2400" dirty="0">
                <a:solidFill>
                  <a:srgbClr val="0070C0"/>
                </a:solidFill>
                <a:latin typeface="Calibri"/>
                <a:cs typeface="Calibri"/>
              </a:rPr>
              <a:t> </a:t>
            </a:r>
            <a:r>
              <a:rPr lang="en-US" sz="2400" b="1" dirty="0" err="1">
                <a:solidFill>
                  <a:srgbClr val="0070C0"/>
                </a:solidFill>
                <a:latin typeface="Calibri"/>
                <a:cs typeface="Calibri"/>
              </a:rPr>
              <a:t>iomanip</a:t>
            </a:r>
            <a:r>
              <a:rPr lang="en-US" sz="2400" dirty="0">
                <a:solidFill>
                  <a:srgbClr val="0070C0"/>
                </a:solidFill>
                <a:latin typeface="Calibri"/>
                <a:cs typeface="Calibri"/>
              </a:rPr>
              <a:t> </a:t>
            </a:r>
            <a:r>
              <a:rPr lang="en-US" sz="2400" dirty="0">
                <a:latin typeface="Calibri"/>
                <a:cs typeface="Calibri"/>
              </a:rPr>
              <a:t>should be included</a:t>
            </a:r>
          </a:p>
        </p:txBody>
      </p:sp>
    </p:spTree>
    <p:extLst>
      <p:ext uri="{BB962C8B-B14F-4D97-AF65-F5344CB8AC3E}">
        <p14:creationId xmlns:p14="http://schemas.microsoft.com/office/powerpoint/2010/main" val="100042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4100" y="-35504"/>
            <a:ext cx="2971800" cy="615553"/>
          </a:xfrm>
          <a:prstGeom prst="rect">
            <a:avLst/>
          </a:prstGeom>
        </p:spPr>
        <p:txBody>
          <a:bodyPr vert="horz" wrap="square" lIns="0" tIns="0" rIns="0" bIns="0" rtlCol="0">
            <a:spAutoFit/>
          </a:bodyPr>
          <a:lstStyle/>
          <a:p>
            <a:pPr marL="217170">
              <a:lnSpc>
                <a:spcPct val="100000"/>
              </a:lnSpc>
            </a:pPr>
            <a:r>
              <a:rPr lang="en-US" dirty="0"/>
              <a:t>…Continued</a:t>
            </a:r>
            <a:endParaRPr dirty="0"/>
          </a:p>
        </p:txBody>
      </p:sp>
      <p:sp>
        <p:nvSpPr>
          <p:cNvPr id="3" name="object 3"/>
          <p:cNvSpPr txBox="1"/>
          <p:nvPr/>
        </p:nvSpPr>
        <p:spPr>
          <a:xfrm>
            <a:off x="1562233" y="1632263"/>
            <a:ext cx="1616075" cy="369332"/>
          </a:xfrm>
          <a:prstGeom prst="rect">
            <a:avLst/>
          </a:prstGeom>
        </p:spPr>
        <p:txBody>
          <a:bodyPr vert="horz" wrap="square" lIns="0" tIns="0" rIns="0" bIns="0" rtlCol="0">
            <a:spAutoFit/>
          </a:bodyPr>
          <a:lstStyle/>
          <a:p>
            <a:pPr marL="12700">
              <a:lnSpc>
                <a:spcPct val="100000"/>
              </a:lnSpc>
              <a:tabLst>
                <a:tab pos="469265" algn="l"/>
              </a:tabLst>
            </a:pPr>
            <a:r>
              <a:rPr sz="2400" i="1" dirty="0">
                <a:latin typeface="Calibri"/>
                <a:cs typeface="Calibri"/>
              </a:rPr>
              <a:t>Example:</a:t>
            </a:r>
            <a:endParaRPr sz="2400" dirty="0">
              <a:latin typeface="Calibri"/>
              <a:cs typeface="Calibri"/>
            </a:endParaRPr>
          </a:p>
        </p:txBody>
      </p:sp>
      <p:sp>
        <p:nvSpPr>
          <p:cNvPr id="4" name="object 4"/>
          <p:cNvSpPr txBox="1"/>
          <p:nvPr/>
        </p:nvSpPr>
        <p:spPr>
          <a:xfrm>
            <a:off x="1562233" y="2179212"/>
            <a:ext cx="2756535" cy="915035"/>
          </a:xfrm>
          <a:prstGeom prst="rect">
            <a:avLst/>
          </a:prstGeom>
        </p:spPr>
        <p:txBody>
          <a:bodyPr vert="horz" wrap="square" lIns="0" tIns="0" rIns="0" bIns="0" rtlCol="0">
            <a:spAutoFit/>
          </a:bodyPr>
          <a:lstStyle/>
          <a:p>
            <a:pPr marL="12700">
              <a:lnSpc>
                <a:spcPct val="100000"/>
              </a:lnSpc>
            </a:pPr>
            <a:r>
              <a:rPr sz="1800" b="1" spc="-5" dirty="0">
                <a:solidFill>
                  <a:srgbClr val="00009A"/>
                </a:solidFill>
                <a:latin typeface="Courier New"/>
                <a:cs typeface="Courier New"/>
              </a:rPr>
              <a:t>#includ</a:t>
            </a:r>
            <a:r>
              <a:rPr sz="1800" b="1" dirty="0">
                <a:solidFill>
                  <a:srgbClr val="00009A"/>
                </a:solidFill>
                <a:latin typeface="Courier New"/>
                <a:cs typeface="Courier New"/>
              </a:rPr>
              <a:t>e</a:t>
            </a:r>
            <a:r>
              <a:rPr sz="1800" b="1" spc="-15" dirty="0">
                <a:solidFill>
                  <a:srgbClr val="00009A"/>
                </a:solidFill>
                <a:latin typeface="Courier New"/>
                <a:cs typeface="Courier New"/>
              </a:rPr>
              <a:t> </a:t>
            </a:r>
            <a:r>
              <a:rPr sz="1800" b="1" spc="-5" dirty="0">
                <a:latin typeface="Courier New"/>
                <a:cs typeface="Courier New"/>
              </a:rPr>
              <a:t>&lt;iostream&gt;</a:t>
            </a:r>
            <a:endParaRPr sz="1800" dirty="0">
              <a:latin typeface="Courier New"/>
              <a:cs typeface="Courier New"/>
            </a:endParaRPr>
          </a:p>
          <a:p>
            <a:pPr marL="12700" marR="5080">
              <a:lnSpc>
                <a:spcPct val="120300"/>
              </a:lnSpc>
              <a:spcBef>
                <a:spcPts val="5"/>
              </a:spcBef>
            </a:pPr>
            <a:r>
              <a:rPr sz="1800" b="1" spc="-5" dirty="0">
                <a:solidFill>
                  <a:srgbClr val="00009A"/>
                </a:solidFill>
                <a:latin typeface="Courier New"/>
                <a:cs typeface="Courier New"/>
              </a:rPr>
              <a:t>#includ</a:t>
            </a:r>
            <a:r>
              <a:rPr sz="1800" b="1" dirty="0">
                <a:solidFill>
                  <a:srgbClr val="00009A"/>
                </a:solidFill>
                <a:latin typeface="Courier New"/>
                <a:cs typeface="Courier New"/>
              </a:rPr>
              <a:t>e</a:t>
            </a:r>
            <a:r>
              <a:rPr sz="1800" b="1" spc="-15" dirty="0">
                <a:solidFill>
                  <a:srgbClr val="00009A"/>
                </a:solidFill>
                <a:latin typeface="Courier New"/>
                <a:cs typeface="Courier New"/>
              </a:rPr>
              <a:t> </a:t>
            </a:r>
            <a:r>
              <a:rPr sz="1800" b="1" spc="-5" dirty="0">
                <a:latin typeface="Courier New"/>
                <a:cs typeface="Courier New"/>
              </a:rPr>
              <a:t>&lt;iomanip&gt; </a:t>
            </a:r>
            <a:r>
              <a:rPr sz="1800" b="1" spc="-5" dirty="0">
                <a:solidFill>
                  <a:srgbClr val="00009A"/>
                </a:solidFill>
                <a:latin typeface="Courier New"/>
                <a:cs typeface="Courier New"/>
              </a:rPr>
              <a:t>usin</a:t>
            </a:r>
            <a:r>
              <a:rPr sz="1800" b="1" dirty="0">
                <a:solidFill>
                  <a:srgbClr val="00009A"/>
                </a:solidFill>
                <a:latin typeface="Courier New"/>
                <a:cs typeface="Courier New"/>
              </a:rPr>
              <a:t>g</a:t>
            </a:r>
            <a:r>
              <a:rPr sz="1800" b="1" spc="-15" dirty="0">
                <a:solidFill>
                  <a:srgbClr val="00009A"/>
                </a:solidFill>
                <a:latin typeface="Courier New"/>
                <a:cs typeface="Courier New"/>
              </a:rPr>
              <a:t> </a:t>
            </a:r>
            <a:r>
              <a:rPr sz="1800" b="1" spc="-5" dirty="0">
                <a:solidFill>
                  <a:srgbClr val="00009A"/>
                </a:solidFill>
                <a:latin typeface="Courier New"/>
                <a:cs typeface="Courier New"/>
              </a:rPr>
              <a:t>namespac</a:t>
            </a:r>
            <a:r>
              <a:rPr sz="1800" b="1" dirty="0">
                <a:solidFill>
                  <a:srgbClr val="00009A"/>
                </a:solidFill>
                <a:latin typeface="Courier New"/>
                <a:cs typeface="Courier New"/>
              </a:rPr>
              <a:t>e</a:t>
            </a:r>
            <a:r>
              <a:rPr sz="1800" b="1" spc="-10" dirty="0">
                <a:solidFill>
                  <a:srgbClr val="00009A"/>
                </a:solidFill>
                <a:latin typeface="Courier New"/>
                <a:cs typeface="Courier New"/>
              </a:rPr>
              <a:t> </a:t>
            </a:r>
            <a:r>
              <a:rPr sz="1800" b="1" spc="-5" dirty="0">
                <a:latin typeface="Courier New"/>
                <a:cs typeface="Courier New"/>
              </a:rPr>
              <a:t>std;</a:t>
            </a:r>
            <a:endParaRPr sz="1800" dirty="0">
              <a:latin typeface="Courier New"/>
              <a:cs typeface="Courier New"/>
            </a:endParaRPr>
          </a:p>
        </p:txBody>
      </p:sp>
      <p:sp>
        <p:nvSpPr>
          <p:cNvPr id="5" name="object 5"/>
          <p:cNvSpPr txBox="1"/>
          <p:nvPr/>
        </p:nvSpPr>
        <p:spPr>
          <a:xfrm>
            <a:off x="1562233" y="3316109"/>
            <a:ext cx="1391285" cy="1574800"/>
          </a:xfrm>
          <a:prstGeom prst="rect">
            <a:avLst/>
          </a:prstGeom>
        </p:spPr>
        <p:txBody>
          <a:bodyPr vert="horz" wrap="square" lIns="0" tIns="0" rIns="0" bIns="0" rtlCol="0">
            <a:spAutoFit/>
          </a:bodyPr>
          <a:lstStyle/>
          <a:p>
            <a:pPr marL="12700">
              <a:lnSpc>
                <a:spcPct val="100000"/>
              </a:lnSpc>
            </a:pPr>
            <a:r>
              <a:rPr sz="1800" b="1" spc="-5" dirty="0">
                <a:solidFill>
                  <a:srgbClr val="00009A"/>
                </a:solidFill>
                <a:latin typeface="Courier New"/>
                <a:cs typeface="Courier New"/>
              </a:rPr>
              <a:t>in</a:t>
            </a:r>
            <a:r>
              <a:rPr sz="1800" b="1" dirty="0">
                <a:solidFill>
                  <a:srgbClr val="00009A"/>
                </a:solidFill>
                <a:latin typeface="Courier New"/>
                <a:cs typeface="Courier New"/>
              </a:rPr>
              <a:t>t</a:t>
            </a:r>
            <a:r>
              <a:rPr sz="1800" b="1" spc="-15" dirty="0">
                <a:solidFill>
                  <a:srgbClr val="00009A"/>
                </a:solidFill>
                <a:latin typeface="Courier New"/>
                <a:cs typeface="Courier New"/>
              </a:rPr>
              <a:t> </a:t>
            </a:r>
            <a:r>
              <a:rPr sz="1800" b="1" spc="-10" dirty="0">
                <a:latin typeface="Courier New"/>
                <a:cs typeface="Courier New"/>
              </a:rPr>
              <a:t>main()</a:t>
            </a:r>
            <a:endParaRPr sz="1800">
              <a:latin typeface="Courier New"/>
              <a:cs typeface="Courier New"/>
            </a:endParaRPr>
          </a:p>
          <a:p>
            <a:pPr marL="12700">
              <a:lnSpc>
                <a:spcPct val="100000"/>
              </a:lnSpc>
              <a:spcBef>
                <a:spcPts val="434"/>
              </a:spcBef>
            </a:pPr>
            <a:r>
              <a:rPr sz="1800" b="1" dirty="0">
                <a:latin typeface="Courier New"/>
                <a:cs typeface="Courier New"/>
              </a:rPr>
              <a:t>{</a:t>
            </a:r>
            <a:endParaRPr sz="1800">
              <a:latin typeface="Courier New"/>
              <a:cs typeface="Courier New"/>
            </a:endParaRPr>
          </a:p>
          <a:p>
            <a:pPr marL="469900" marR="93980" algn="just">
              <a:lnSpc>
                <a:spcPct val="120300"/>
              </a:lnSpc>
              <a:spcBef>
                <a:spcPts val="5"/>
              </a:spcBef>
            </a:pPr>
            <a:r>
              <a:rPr sz="1800" b="1" spc="-10" dirty="0">
                <a:solidFill>
                  <a:srgbClr val="00009A"/>
                </a:solidFill>
                <a:latin typeface="Courier New"/>
                <a:cs typeface="Courier New"/>
              </a:rPr>
              <a:t>double double double</a:t>
            </a:r>
            <a:endParaRPr sz="1800">
              <a:latin typeface="Courier New"/>
              <a:cs typeface="Courier New"/>
            </a:endParaRPr>
          </a:p>
        </p:txBody>
      </p:sp>
      <p:sp>
        <p:nvSpPr>
          <p:cNvPr id="6" name="object 6"/>
          <p:cNvSpPr txBox="1"/>
          <p:nvPr/>
        </p:nvSpPr>
        <p:spPr>
          <a:xfrm>
            <a:off x="2975735" y="3976763"/>
            <a:ext cx="3165475" cy="914400"/>
          </a:xfrm>
          <a:prstGeom prst="rect">
            <a:avLst/>
          </a:prstGeom>
        </p:spPr>
        <p:txBody>
          <a:bodyPr vert="horz" wrap="square" lIns="0" tIns="0" rIns="0" bIns="0" rtlCol="0">
            <a:spAutoFit/>
          </a:bodyPr>
          <a:lstStyle/>
          <a:p>
            <a:pPr marL="12700">
              <a:lnSpc>
                <a:spcPct val="100000"/>
              </a:lnSpc>
            </a:pPr>
            <a:r>
              <a:rPr sz="1800" b="1" spc="-10" dirty="0">
                <a:latin typeface="Courier New"/>
                <a:cs typeface="Courier New"/>
              </a:rPr>
              <a:t>impedanc</a:t>
            </a:r>
            <a:r>
              <a:rPr sz="1800" b="1" dirty="0">
                <a:latin typeface="Courier New"/>
                <a:cs typeface="Courier New"/>
              </a:rPr>
              <a:t>e</a:t>
            </a:r>
            <a:r>
              <a:rPr sz="1800" b="1" spc="-10" dirty="0">
                <a:latin typeface="Courier New"/>
                <a:cs typeface="Courier New"/>
              </a:rPr>
              <a:t> </a:t>
            </a:r>
            <a:r>
              <a:rPr sz="1800" b="1" dirty="0">
                <a:latin typeface="Courier New"/>
                <a:cs typeface="Courier New"/>
              </a:rPr>
              <a:t>=</a:t>
            </a:r>
            <a:r>
              <a:rPr sz="1800" b="1" spc="-10" dirty="0">
                <a:latin typeface="Courier New"/>
                <a:cs typeface="Courier New"/>
              </a:rPr>
              <a:t> 15.454;</a:t>
            </a:r>
            <a:endParaRPr sz="1800">
              <a:latin typeface="Courier New"/>
              <a:cs typeface="Courier New"/>
            </a:endParaRPr>
          </a:p>
          <a:p>
            <a:pPr marL="12700">
              <a:lnSpc>
                <a:spcPct val="100000"/>
              </a:lnSpc>
              <a:spcBef>
                <a:spcPts val="434"/>
              </a:spcBef>
            </a:pPr>
            <a:r>
              <a:rPr sz="1800" b="1" spc="-10" dirty="0">
                <a:latin typeface="Courier New"/>
                <a:cs typeface="Courier New"/>
              </a:rPr>
              <a:t>reactanc</a:t>
            </a:r>
            <a:r>
              <a:rPr sz="1800" b="1" dirty="0">
                <a:latin typeface="Courier New"/>
                <a:cs typeface="Courier New"/>
              </a:rPr>
              <a:t>e</a:t>
            </a:r>
            <a:r>
              <a:rPr sz="1800" b="1" spc="-10" dirty="0">
                <a:latin typeface="Courier New"/>
                <a:cs typeface="Courier New"/>
              </a:rPr>
              <a:t> </a:t>
            </a:r>
            <a:r>
              <a:rPr sz="1800" b="1" dirty="0">
                <a:latin typeface="Courier New"/>
                <a:cs typeface="Courier New"/>
              </a:rPr>
              <a:t>=</a:t>
            </a:r>
            <a:r>
              <a:rPr sz="1800" b="1" spc="-10" dirty="0">
                <a:latin typeface="Courier New"/>
                <a:cs typeface="Courier New"/>
              </a:rPr>
              <a:t> 235.87;</a:t>
            </a:r>
            <a:endParaRPr sz="1800">
              <a:latin typeface="Courier New"/>
              <a:cs typeface="Courier New"/>
            </a:endParaRPr>
          </a:p>
          <a:p>
            <a:pPr marL="12700">
              <a:lnSpc>
                <a:spcPct val="100000"/>
              </a:lnSpc>
              <a:spcBef>
                <a:spcPts val="434"/>
              </a:spcBef>
            </a:pPr>
            <a:r>
              <a:rPr sz="1800" b="1" spc="-5" dirty="0">
                <a:latin typeface="Courier New"/>
                <a:cs typeface="Courier New"/>
              </a:rPr>
              <a:t>admittanc</a:t>
            </a:r>
            <a:r>
              <a:rPr sz="1800" b="1" dirty="0">
                <a:latin typeface="Courier New"/>
                <a:cs typeface="Courier New"/>
              </a:rPr>
              <a:t>e</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spc="-5" dirty="0">
                <a:latin typeface="Courier New"/>
                <a:cs typeface="Courier New"/>
              </a:rPr>
              <a:t>6542.8908;</a:t>
            </a:r>
            <a:endParaRPr sz="1800">
              <a:latin typeface="Courier New"/>
              <a:cs typeface="Courier New"/>
            </a:endParaRPr>
          </a:p>
        </p:txBody>
      </p:sp>
      <p:sp>
        <p:nvSpPr>
          <p:cNvPr id="8" name="object 8"/>
          <p:cNvSpPr txBox="1"/>
          <p:nvPr/>
        </p:nvSpPr>
        <p:spPr>
          <a:xfrm>
            <a:off x="1562233" y="6249778"/>
            <a:ext cx="1711960" cy="584200"/>
          </a:xfrm>
          <a:prstGeom prst="rect">
            <a:avLst/>
          </a:prstGeom>
        </p:spPr>
        <p:txBody>
          <a:bodyPr vert="horz" wrap="square" lIns="0" tIns="0" rIns="0" bIns="0" rtlCol="0">
            <a:spAutoFit/>
          </a:bodyPr>
          <a:lstStyle/>
          <a:p>
            <a:pPr marL="469900">
              <a:lnSpc>
                <a:spcPct val="100000"/>
              </a:lnSpc>
            </a:pPr>
            <a:r>
              <a:rPr sz="1800" b="1" spc="-10" dirty="0">
                <a:latin typeface="Courier New"/>
                <a:cs typeface="Courier New"/>
              </a:rPr>
              <a:t>retur</a:t>
            </a:r>
            <a:r>
              <a:rPr sz="1800" b="1" dirty="0">
                <a:latin typeface="Courier New"/>
                <a:cs typeface="Courier New"/>
              </a:rPr>
              <a:t>n</a:t>
            </a:r>
            <a:r>
              <a:rPr sz="1800" b="1" spc="-10" dirty="0">
                <a:latin typeface="Courier New"/>
                <a:cs typeface="Courier New"/>
              </a:rPr>
              <a:t> 0;</a:t>
            </a:r>
            <a:endParaRPr sz="1800" dirty="0">
              <a:latin typeface="Courier New"/>
              <a:cs typeface="Courier New"/>
            </a:endParaRPr>
          </a:p>
          <a:p>
            <a:pPr marL="12700">
              <a:lnSpc>
                <a:spcPct val="100000"/>
              </a:lnSpc>
              <a:spcBef>
                <a:spcPts val="434"/>
              </a:spcBef>
            </a:pPr>
            <a:r>
              <a:rPr sz="1800" b="1" dirty="0">
                <a:latin typeface="Courier New"/>
                <a:cs typeface="Courier New"/>
              </a:rPr>
              <a:t>}</a:t>
            </a:r>
            <a:endParaRPr sz="1800" dirty="0">
              <a:latin typeface="Courier New"/>
              <a:cs typeface="Courier New"/>
            </a:endParaRPr>
          </a:p>
        </p:txBody>
      </p:sp>
      <p:sp>
        <p:nvSpPr>
          <p:cNvPr id="9" name="object 9"/>
          <p:cNvSpPr txBox="1"/>
          <p:nvPr/>
        </p:nvSpPr>
        <p:spPr>
          <a:xfrm>
            <a:off x="7516209" y="3094247"/>
            <a:ext cx="2209800" cy="2100580"/>
          </a:xfrm>
          <a:prstGeom prst="rect">
            <a:avLst/>
          </a:prstGeom>
          <a:solidFill>
            <a:srgbClr val="FFFFCC"/>
          </a:solidFill>
        </p:spPr>
        <p:txBody>
          <a:bodyPr vert="horz" wrap="square" lIns="0" tIns="0" rIns="0" bIns="0" rtlCol="0">
            <a:spAutoFit/>
          </a:bodyPr>
          <a:lstStyle/>
          <a:p>
            <a:pPr marL="90805">
              <a:lnSpc>
                <a:spcPct val="100000"/>
              </a:lnSpc>
            </a:pPr>
            <a:r>
              <a:rPr sz="2400" b="1" spc="-5" dirty="0">
                <a:latin typeface="Courier New"/>
                <a:cs typeface="Courier New"/>
              </a:rPr>
              <a:t>Output:</a:t>
            </a:r>
            <a:endParaRPr sz="2400" dirty="0">
              <a:latin typeface="Courier New"/>
              <a:cs typeface="Courier New"/>
            </a:endParaRPr>
          </a:p>
          <a:p>
            <a:pPr marL="90805">
              <a:lnSpc>
                <a:spcPct val="100000"/>
              </a:lnSpc>
              <a:spcBef>
                <a:spcPts val="1425"/>
              </a:spcBef>
            </a:pPr>
            <a:r>
              <a:rPr sz="2400" spc="-5" dirty="0">
                <a:latin typeface="Courier New"/>
                <a:cs typeface="Courier New"/>
              </a:rPr>
              <a:t>15.45</a:t>
            </a:r>
            <a:endParaRPr sz="2400" dirty="0">
              <a:latin typeface="Courier New"/>
              <a:cs typeface="Courier New"/>
            </a:endParaRPr>
          </a:p>
          <a:p>
            <a:pPr marL="90805">
              <a:lnSpc>
                <a:spcPct val="100000"/>
              </a:lnSpc>
              <a:spcBef>
                <a:spcPts val="1435"/>
              </a:spcBef>
            </a:pPr>
            <a:r>
              <a:rPr sz="2400" spc="-5" dirty="0">
                <a:latin typeface="Courier New"/>
                <a:cs typeface="Courier New"/>
              </a:rPr>
              <a:t>235.87</a:t>
            </a:r>
            <a:endParaRPr sz="2400" dirty="0">
              <a:latin typeface="Courier New"/>
              <a:cs typeface="Courier New"/>
            </a:endParaRPr>
          </a:p>
          <a:p>
            <a:pPr marL="90805">
              <a:lnSpc>
                <a:spcPct val="100000"/>
              </a:lnSpc>
              <a:spcBef>
                <a:spcPts val="1430"/>
              </a:spcBef>
            </a:pPr>
            <a:r>
              <a:rPr sz="2400" spc="-5" dirty="0">
                <a:latin typeface="Courier New"/>
                <a:cs typeface="Courier New"/>
              </a:rPr>
              <a:t>6542.89</a:t>
            </a:r>
            <a:endParaRPr sz="2400" dirty="0">
              <a:latin typeface="Courier New"/>
              <a:cs typeface="Courier New"/>
            </a:endParaRPr>
          </a:p>
        </p:txBody>
      </p:sp>
      <p:graphicFrame>
        <p:nvGraphicFramePr>
          <p:cNvPr id="7" name="object 7"/>
          <p:cNvGraphicFramePr>
            <a:graphicFrameLocks noGrp="1"/>
          </p:cNvGraphicFramePr>
          <p:nvPr/>
        </p:nvGraphicFramePr>
        <p:xfrm>
          <a:off x="1997208" y="5062082"/>
          <a:ext cx="6623901" cy="1016252"/>
        </p:xfrm>
        <a:graphic>
          <a:graphicData uri="http://schemas.openxmlformats.org/drawingml/2006/table">
            <a:tbl>
              <a:tblPr firstRow="1" bandRow="1">
                <a:tableStyleId>{2D5ABB26-0587-4C30-8999-92F81FD0307C}</a:tableStyleId>
              </a:tblPr>
              <a:tblGrid>
                <a:gridCol w="649138">
                  <a:extLst>
                    <a:ext uri="{9D8B030D-6E8A-4147-A177-3AD203B41FA5}">
                      <a16:colId xmlns:a16="http://schemas.microsoft.com/office/drawing/2014/main" val="20000"/>
                    </a:ext>
                  </a:extLst>
                </a:gridCol>
                <a:gridCol w="409399">
                  <a:extLst>
                    <a:ext uri="{9D8B030D-6E8A-4147-A177-3AD203B41FA5}">
                      <a16:colId xmlns:a16="http://schemas.microsoft.com/office/drawing/2014/main" val="20001"/>
                    </a:ext>
                  </a:extLst>
                </a:gridCol>
                <a:gridCol w="5565364">
                  <a:extLst>
                    <a:ext uri="{9D8B030D-6E8A-4147-A177-3AD203B41FA5}">
                      <a16:colId xmlns:a16="http://schemas.microsoft.com/office/drawing/2014/main" val="20002"/>
                    </a:ext>
                  </a:extLst>
                </a:gridCol>
              </a:tblGrid>
              <a:tr h="343157">
                <a:tc>
                  <a:txBody>
                    <a:bodyPr/>
                    <a:lstStyle/>
                    <a:p>
                      <a:pPr marL="34925">
                        <a:lnSpc>
                          <a:spcPct val="100000"/>
                        </a:lnSpc>
                      </a:pPr>
                      <a:r>
                        <a:rPr sz="1800" b="1" spc="-10" dirty="0">
                          <a:latin typeface="Courier New"/>
                          <a:cs typeface="Courier New"/>
                        </a:rPr>
                        <a:t>cout</a:t>
                      </a:r>
                      <a:endParaRPr sz="1800">
                        <a:latin typeface="Courier New"/>
                        <a:cs typeface="Courier New"/>
                      </a:endParaRPr>
                    </a:p>
                  </a:txBody>
                  <a:tcPr marL="0" marR="0" marT="0" marB="0"/>
                </a:tc>
                <a:tc>
                  <a:txBody>
                    <a:bodyPr/>
                    <a:lstStyle/>
                    <a:p>
                      <a:pPr marL="67945">
                        <a:lnSpc>
                          <a:spcPct val="100000"/>
                        </a:lnSpc>
                      </a:pPr>
                      <a:r>
                        <a:rPr sz="1800" b="1" spc="-10" dirty="0">
                          <a:latin typeface="Courier New"/>
                          <a:cs typeface="Courier New"/>
                        </a:rPr>
                        <a:t>&lt;&lt;</a:t>
                      </a:r>
                      <a:endParaRPr sz="1800">
                        <a:latin typeface="Courier New"/>
                        <a:cs typeface="Courier New"/>
                      </a:endParaRPr>
                    </a:p>
                  </a:txBody>
                  <a:tcPr marL="0" marR="0" marT="0" marB="0"/>
                </a:tc>
                <a:tc>
                  <a:txBody>
                    <a:bodyPr/>
                    <a:lstStyle/>
                    <a:p>
                      <a:pPr marL="67945">
                        <a:lnSpc>
                          <a:spcPct val="100000"/>
                        </a:lnSpc>
                      </a:pPr>
                      <a:r>
                        <a:rPr sz="1800" b="1" spc="-10" dirty="0">
                          <a:latin typeface="Courier New"/>
                          <a:cs typeface="Courier New"/>
                        </a:rPr>
                        <a:t>fixe</a:t>
                      </a:r>
                      <a:r>
                        <a:rPr sz="1800" b="1" dirty="0">
                          <a:latin typeface="Courier New"/>
                          <a:cs typeface="Courier New"/>
                        </a:rPr>
                        <a:t>d</a:t>
                      </a:r>
                      <a:r>
                        <a:rPr sz="1800" b="1" spc="-10" dirty="0">
                          <a:latin typeface="Courier New"/>
                          <a:cs typeface="Courier New"/>
                        </a:rPr>
                        <a:t> &lt;</a:t>
                      </a:r>
                      <a:r>
                        <a:rPr sz="1800" b="1" dirty="0">
                          <a:latin typeface="Courier New"/>
                          <a:cs typeface="Courier New"/>
                        </a:rPr>
                        <a:t>&lt;</a:t>
                      </a:r>
                      <a:r>
                        <a:rPr sz="1800" b="1" spc="-10" dirty="0">
                          <a:latin typeface="Courier New"/>
                          <a:cs typeface="Courier New"/>
                        </a:rPr>
                        <a:t> showpoint;</a:t>
                      </a:r>
                      <a:endParaRPr sz="1800">
                        <a:latin typeface="Courier New"/>
                        <a:cs typeface="Courier New"/>
                      </a:endParaRPr>
                    </a:p>
                  </a:txBody>
                  <a:tcPr marL="0" marR="0" marT="0" marB="0"/>
                </a:tc>
                <a:extLst>
                  <a:ext uri="{0D108BD9-81ED-4DB2-BD59-A6C34878D82A}">
                    <a16:rowId xmlns:a16="http://schemas.microsoft.com/office/drawing/2014/main" val="10000"/>
                  </a:ext>
                </a:extLst>
              </a:tr>
              <a:tr h="330326">
                <a:tc>
                  <a:txBody>
                    <a:bodyPr/>
                    <a:lstStyle/>
                    <a:p>
                      <a:pPr marL="34925">
                        <a:lnSpc>
                          <a:spcPct val="100000"/>
                        </a:lnSpc>
                      </a:pPr>
                      <a:r>
                        <a:rPr sz="1800" b="1" spc="-5" dirty="0">
                          <a:latin typeface="Courier New"/>
                          <a:cs typeface="Courier New"/>
                        </a:rPr>
                        <a:t>cout</a:t>
                      </a:r>
                      <a:endParaRPr sz="1800">
                        <a:latin typeface="Courier New"/>
                        <a:cs typeface="Courier New"/>
                      </a:endParaRPr>
                    </a:p>
                  </a:txBody>
                  <a:tcPr marL="0" marR="0" marT="0" marB="0"/>
                </a:tc>
                <a:tc>
                  <a:txBody>
                    <a:bodyPr/>
                    <a:lstStyle/>
                    <a:p>
                      <a:pPr marL="67945">
                        <a:lnSpc>
                          <a:spcPct val="100000"/>
                        </a:lnSpc>
                      </a:pPr>
                      <a:r>
                        <a:rPr sz="1800" b="1" spc="-5" dirty="0">
                          <a:latin typeface="Courier New"/>
                          <a:cs typeface="Courier New"/>
                        </a:rPr>
                        <a:t>&lt;&lt;</a:t>
                      </a:r>
                      <a:endParaRPr sz="1800">
                        <a:latin typeface="Courier New"/>
                        <a:cs typeface="Courier New"/>
                      </a:endParaRPr>
                    </a:p>
                  </a:txBody>
                  <a:tcPr marL="0" marR="0" marT="0" marB="0"/>
                </a:tc>
                <a:tc>
                  <a:txBody>
                    <a:bodyPr/>
                    <a:lstStyle/>
                    <a:p>
                      <a:pPr marL="67945">
                        <a:lnSpc>
                          <a:spcPct val="100000"/>
                        </a:lnSpc>
                      </a:pPr>
                      <a:r>
                        <a:rPr sz="1800" b="1" spc="-5" dirty="0">
                          <a:latin typeface="Courier New"/>
                          <a:cs typeface="Courier New"/>
                        </a:rPr>
                        <a:t>setprecision(</a:t>
                      </a:r>
                      <a:r>
                        <a:rPr sz="1800" b="1" spc="5" dirty="0">
                          <a:latin typeface="Courier New"/>
                          <a:cs typeface="Courier New"/>
                        </a:rPr>
                        <a:t>2</a:t>
                      </a:r>
                      <a:r>
                        <a:rPr sz="1800" b="1" dirty="0">
                          <a:latin typeface="Courier New"/>
                          <a:cs typeface="Courier New"/>
                        </a:rPr>
                        <a:t>)</a:t>
                      </a:r>
                      <a:r>
                        <a:rPr sz="1800" b="1" spc="-10" dirty="0">
                          <a:latin typeface="Courier New"/>
                          <a:cs typeface="Courier New"/>
                        </a:rPr>
                        <a:t> &lt;</a:t>
                      </a:r>
                      <a:r>
                        <a:rPr sz="1800" b="1" dirty="0">
                          <a:latin typeface="Courier New"/>
                          <a:cs typeface="Courier New"/>
                        </a:rPr>
                        <a:t>&lt;</a:t>
                      </a:r>
                      <a:r>
                        <a:rPr sz="1800" b="1" spc="-10" dirty="0">
                          <a:latin typeface="Courier New"/>
                          <a:cs typeface="Courier New"/>
                        </a:rPr>
                        <a:t> impedanc</a:t>
                      </a:r>
                      <a:r>
                        <a:rPr sz="1800" b="1" dirty="0">
                          <a:latin typeface="Courier New"/>
                          <a:cs typeface="Courier New"/>
                        </a:rPr>
                        <a:t>e</a:t>
                      </a:r>
                      <a:r>
                        <a:rPr sz="1800" b="1" spc="-10" dirty="0">
                          <a:latin typeface="Courier New"/>
                          <a:cs typeface="Courier New"/>
                        </a:rPr>
                        <a:t> &lt;</a:t>
                      </a:r>
                      <a:r>
                        <a:rPr sz="1800" b="1" dirty="0">
                          <a:latin typeface="Courier New"/>
                          <a:cs typeface="Courier New"/>
                        </a:rPr>
                        <a:t>&lt;</a:t>
                      </a:r>
                      <a:r>
                        <a:rPr sz="1800" b="1" spc="-10" dirty="0">
                          <a:latin typeface="Courier New"/>
                          <a:cs typeface="Courier New"/>
                        </a:rPr>
                        <a:t> endl;</a:t>
                      </a:r>
                      <a:endParaRPr sz="1800">
                        <a:latin typeface="Courier New"/>
                        <a:cs typeface="Courier New"/>
                      </a:endParaRPr>
                    </a:p>
                  </a:txBody>
                  <a:tcPr marL="0" marR="0" marT="0" marB="0"/>
                </a:tc>
                <a:extLst>
                  <a:ext uri="{0D108BD9-81ED-4DB2-BD59-A6C34878D82A}">
                    <a16:rowId xmlns:a16="http://schemas.microsoft.com/office/drawing/2014/main" val="10001"/>
                  </a:ext>
                </a:extLst>
              </a:tr>
              <a:tr h="342769">
                <a:tc>
                  <a:txBody>
                    <a:bodyPr/>
                    <a:lstStyle/>
                    <a:p>
                      <a:pPr marL="34925">
                        <a:lnSpc>
                          <a:spcPct val="100000"/>
                        </a:lnSpc>
                      </a:pPr>
                      <a:r>
                        <a:rPr sz="1800" b="1" spc="-5" dirty="0">
                          <a:latin typeface="Courier New"/>
                          <a:cs typeface="Courier New"/>
                        </a:rPr>
                        <a:t>cout</a:t>
                      </a:r>
                      <a:endParaRPr sz="1800">
                        <a:latin typeface="Courier New"/>
                        <a:cs typeface="Courier New"/>
                      </a:endParaRPr>
                    </a:p>
                  </a:txBody>
                  <a:tcPr marL="0" marR="0" marT="0" marB="0"/>
                </a:tc>
                <a:tc>
                  <a:txBody>
                    <a:bodyPr/>
                    <a:lstStyle/>
                    <a:p>
                      <a:pPr marL="67945">
                        <a:lnSpc>
                          <a:spcPct val="100000"/>
                        </a:lnSpc>
                      </a:pPr>
                      <a:r>
                        <a:rPr sz="1800" b="1" spc="-5" dirty="0">
                          <a:latin typeface="Courier New"/>
                          <a:cs typeface="Courier New"/>
                        </a:rPr>
                        <a:t>&lt;&lt;</a:t>
                      </a:r>
                      <a:endParaRPr sz="1800">
                        <a:latin typeface="Courier New"/>
                        <a:cs typeface="Courier New"/>
                      </a:endParaRPr>
                    </a:p>
                  </a:txBody>
                  <a:tcPr marL="0" marR="0" marT="0" marB="0"/>
                </a:tc>
                <a:tc>
                  <a:txBody>
                    <a:bodyPr/>
                    <a:lstStyle/>
                    <a:p>
                      <a:pPr marL="67945">
                        <a:lnSpc>
                          <a:spcPct val="100000"/>
                        </a:lnSpc>
                      </a:pPr>
                      <a:r>
                        <a:rPr sz="1800" b="1" spc="-5" dirty="0">
                          <a:latin typeface="Courier New"/>
                          <a:cs typeface="Courier New"/>
                        </a:rPr>
                        <a:t>reactanc</a:t>
                      </a:r>
                      <a:r>
                        <a:rPr sz="1800" b="1" dirty="0">
                          <a:latin typeface="Courier New"/>
                          <a:cs typeface="Courier New"/>
                        </a:rPr>
                        <a:t>e</a:t>
                      </a:r>
                      <a:r>
                        <a:rPr sz="1800" b="1" spc="-15" dirty="0">
                          <a:latin typeface="Courier New"/>
                          <a:cs typeface="Courier New"/>
                        </a:rPr>
                        <a:t> </a:t>
                      </a:r>
                      <a:r>
                        <a:rPr sz="1800" b="1" spc="-5" dirty="0">
                          <a:latin typeface="Courier New"/>
                          <a:cs typeface="Courier New"/>
                        </a:rPr>
                        <a:t>&lt;</a:t>
                      </a:r>
                      <a:r>
                        <a:rPr sz="1800" b="1" dirty="0">
                          <a:latin typeface="Courier New"/>
                          <a:cs typeface="Courier New"/>
                        </a:rPr>
                        <a:t>&lt;</a:t>
                      </a:r>
                      <a:r>
                        <a:rPr sz="1800" b="1" spc="-15" dirty="0">
                          <a:latin typeface="Courier New"/>
                          <a:cs typeface="Courier New"/>
                        </a:rPr>
                        <a:t> </a:t>
                      </a:r>
                      <a:r>
                        <a:rPr sz="1800" b="1" spc="-5" dirty="0">
                          <a:latin typeface="Courier New"/>
                          <a:cs typeface="Courier New"/>
                        </a:rPr>
                        <a:t>end</a:t>
                      </a:r>
                      <a:r>
                        <a:rPr sz="1800" b="1" dirty="0">
                          <a:latin typeface="Courier New"/>
                          <a:cs typeface="Courier New"/>
                        </a:rPr>
                        <a:t>l</a:t>
                      </a:r>
                      <a:r>
                        <a:rPr sz="1800" b="1" spc="-5" dirty="0">
                          <a:latin typeface="Courier New"/>
                          <a:cs typeface="Courier New"/>
                        </a:rPr>
                        <a:t> &lt;</a:t>
                      </a:r>
                      <a:r>
                        <a:rPr sz="1800" b="1" dirty="0">
                          <a:latin typeface="Courier New"/>
                          <a:cs typeface="Courier New"/>
                        </a:rPr>
                        <a:t>&lt;</a:t>
                      </a:r>
                      <a:r>
                        <a:rPr sz="1800" b="1" spc="-15" dirty="0">
                          <a:latin typeface="Courier New"/>
                          <a:cs typeface="Courier New"/>
                        </a:rPr>
                        <a:t> </a:t>
                      </a:r>
                      <a:r>
                        <a:rPr sz="1800" b="1" spc="-5" dirty="0">
                          <a:latin typeface="Courier New"/>
                          <a:cs typeface="Courier New"/>
                        </a:rPr>
                        <a:t>admittanc</a:t>
                      </a:r>
                      <a:r>
                        <a:rPr sz="1800" b="1" dirty="0">
                          <a:latin typeface="Courier New"/>
                          <a:cs typeface="Courier New"/>
                        </a:rPr>
                        <a:t>e</a:t>
                      </a:r>
                      <a:r>
                        <a:rPr sz="1800" b="1" spc="-15" dirty="0">
                          <a:latin typeface="Courier New"/>
                          <a:cs typeface="Courier New"/>
                        </a:rPr>
                        <a:t> </a:t>
                      </a:r>
                      <a:r>
                        <a:rPr sz="1800" b="1" spc="-5" dirty="0">
                          <a:latin typeface="Courier New"/>
                          <a:cs typeface="Courier New"/>
                        </a:rPr>
                        <a:t>&lt;</a:t>
                      </a:r>
                      <a:r>
                        <a:rPr sz="1800" b="1" dirty="0">
                          <a:latin typeface="Courier New"/>
                          <a:cs typeface="Courier New"/>
                        </a:rPr>
                        <a:t>&lt;</a:t>
                      </a:r>
                      <a:r>
                        <a:rPr sz="1800" b="1" spc="-15" dirty="0">
                          <a:latin typeface="Courier New"/>
                          <a:cs typeface="Courier New"/>
                        </a:rPr>
                        <a:t> </a:t>
                      </a:r>
                      <a:r>
                        <a:rPr sz="1800" b="1" spc="-5" dirty="0">
                          <a:latin typeface="Courier New"/>
                          <a:cs typeface="Courier New"/>
                        </a:rPr>
                        <a:t>endl;</a:t>
                      </a:r>
                      <a:endParaRPr sz="180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A1E31320-EA0D-4589-9A4F-9367019851CE}"/>
              </a:ext>
            </a:extLst>
          </p:cNvPr>
          <p:cNvSpPr/>
          <p:nvPr/>
        </p:nvSpPr>
        <p:spPr>
          <a:xfrm>
            <a:off x="4256009" y="2468323"/>
            <a:ext cx="4416787" cy="369332"/>
          </a:xfrm>
          <a:prstGeom prst="rect">
            <a:avLst/>
          </a:prstGeom>
        </p:spPr>
        <p:txBody>
          <a:bodyPr wrap="none">
            <a:spAutoFit/>
          </a:bodyPr>
          <a:lstStyle/>
          <a:p>
            <a:r>
              <a:rPr lang="en-US" dirty="0"/>
              <a:t>//Header providing parametric manipulators:</a:t>
            </a:r>
          </a:p>
        </p:txBody>
      </p:sp>
    </p:spTree>
    <p:extLst>
      <p:ext uri="{BB962C8B-B14F-4D97-AF65-F5344CB8AC3E}">
        <p14:creationId xmlns:p14="http://schemas.microsoft.com/office/powerpoint/2010/main" val="4269837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2925</TotalTime>
  <Words>7156</Words>
  <Application>Microsoft Office PowerPoint</Application>
  <PresentationFormat>Custom</PresentationFormat>
  <Paragraphs>1112</Paragraphs>
  <Slides>67</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Comic Sans MS</vt:lpstr>
      <vt:lpstr>Courier New</vt:lpstr>
      <vt:lpstr>Times New Roman</vt:lpstr>
      <vt:lpstr>Wingdings</vt:lpstr>
      <vt:lpstr>Office Theme</vt:lpstr>
      <vt:lpstr>Introduction to C++ programming</vt:lpstr>
      <vt:lpstr>I. Introduction: C++ Programming Language</vt:lpstr>
      <vt:lpstr>What about C ?</vt:lpstr>
      <vt:lpstr>II. A Basic C++ Program: Structure &amp; Console I/O Operations</vt:lpstr>
      <vt:lpstr>…Continued</vt:lpstr>
      <vt:lpstr>Console Input / Output Operations</vt:lpstr>
      <vt:lpstr>Console I/O Stream Objects</vt:lpstr>
      <vt:lpstr>Console Output Formatting</vt:lpstr>
      <vt:lpstr>…Continued</vt:lpstr>
      <vt:lpstr>Console input</vt:lpstr>
      <vt:lpstr>Example</vt:lpstr>
      <vt:lpstr>The operator &gt;&gt; and white spaces</vt:lpstr>
      <vt:lpstr>…Continued</vt:lpstr>
      <vt:lpstr>III. C++ Reference Variables</vt:lpstr>
      <vt:lpstr>Rationale</vt:lpstr>
      <vt:lpstr>Pass by value (C/C++)</vt:lpstr>
      <vt:lpstr>Pass by reference (C++)</vt:lpstr>
      <vt:lpstr>Pass by reference (C/C++) Using Pointers</vt:lpstr>
      <vt:lpstr>Return by reference</vt:lpstr>
      <vt:lpstr>Example</vt:lpstr>
      <vt:lpstr>Continued</vt:lpstr>
      <vt:lpstr>Quiz</vt:lpstr>
      <vt:lpstr>IV. Default Function Parameters</vt:lpstr>
      <vt:lpstr>…Continued</vt:lpstr>
      <vt:lpstr>iIlegal Default Function Arguments Declaration</vt:lpstr>
      <vt:lpstr>V. Function Overloading</vt:lpstr>
      <vt:lpstr>…Continued</vt:lpstr>
      <vt:lpstr>…Continued</vt:lpstr>
      <vt:lpstr>VI. C++ Function Template</vt:lpstr>
      <vt:lpstr>…Continued</vt:lpstr>
      <vt:lpstr>…Continued</vt:lpstr>
      <vt:lpstr>Quiz</vt:lpstr>
      <vt:lpstr>VII. Data Files and Streams</vt:lpstr>
      <vt:lpstr>Major Steps for Creating a Stream</vt:lpstr>
      <vt:lpstr>Major Steps for Creating a Stream</vt:lpstr>
      <vt:lpstr>Major Steps for Creating a Stream</vt:lpstr>
      <vt:lpstr>Major Steps for Creating a Stream</vt:lpstr>
      <vt:lpstr>Major Steps for Creating a Stream</vt:lpstr>
      <vt:lpstr>Example</vt:lpstr>
      <vt:lpstr>File Opening Modes</vt:lpstr>
      <vt:lpstr>Open File Errors</vt:lpstr>
      <vt:lpstr>Open File Errors</vt:lpstr>
      <vt:lpstr>Stream Insertion operator failure</vt:lpstr>
      <vt:lpstr>File Streams as function parameters</vt:lpstr>
      <vt:lpstr>File Streams as Function Arguments</vt:lpstr>
      <vt:lpstr>File Reading Errors</vt:lpstr>
      <vt:lpstr>Reading from a File</vt:lpstr>
      <vt:lpstr>File Reading Errors</vt:lpstr>
      <vt:lpstr>File Reading Errors</vt:lpstr>
      <vt:lpstr>File Reading Errors</vt:lpstr>
      <vt:lpstr>Error Recovery</vt:lpstr>
      <vt:lpstr>Reading Formatted Data</vt:lpstr>
      <vt:lpstr>Reading Formatted Data</vt:lpstr>
      <vt:lpstr>Character Input/Output</vt:lpstr>
      <vt:lpstr>Example</vt:lpstr>
      <vt:lpstr>VII. C++ String Data Type</vt:lpstr>
      <vt:lpstr>String Concatenation</vt:lpstr>
      <vt:lpstr>String Comparison</vt:lpstr>
      <vt:lpstr>String Size</vt:lpstr>
      <vt:lpstr>Manipulations with strings</vt:lpstr>
      <vt:lpstr>Manipulations with Strings</vt:lpstr>
      <vt:lpstr>Strings and Text Files</vt:lpstr>
      <vt:lpstr>Common Programming Errors</vt:lpstr>
      <vt:lpstr>The operator &gt;&gt; and whitespaces</vt:lpstr>
      <vt:lpstr>C99, C11, C++ inline functions</vt:lpstr>
      <vt:lpstr>Dynamic memory allocation</vt:lpstr>
      <vt:lpstr>C++ dynamic memory allocation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Lecture 8 [Compatibility Mode]</dc:title>
  <dc:creator>igor</dc:creator>
  <cp:lastModifiedBy>Abdsamad Benkrid</cp:lastModifiedBy>
  <cp:revision>105</cp:revision>
  <dcterms:created xsi:type="dcterms:W3CDTF">2016-09-01T21:35:39Z</dcterms:created>
  <dcterms:modified xsi:type="dcterms:W3CDTF">2023-11-28T06:44:09Z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2016-04-18T00:00:00Z</vt:filetime>
  </property>
  <property fmtid="{D5CDD505-2E9C-101B-9397-08002B2CF9AE}" pid="3" name="Creator">
    <vt:lpwstr>PScript5.dll Version 5.2.2</vt:lpwstr>
  </property>
  <property fmtid="{D5CDD505-2E9C-101B-9397-08002B2CF9AE}" pid="4" name="LastSaved">
    <vt:filetime>2016-09-01T00:00:00Z</vt:filetime>
  </property>
</Properties>
</file>