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0083800" cy="5670550"/>
  <p:notesSz cx="10083800" cy="56705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1757870"/>
            <a:ext cx="8571230" cy="119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5508"/>
            <a:ext cx="7058660" cy="1417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5"/>
              <a:t>05/02/2022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DC4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5"/>
              <a:t>05/02/2022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DC4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5"/>
              <a:t>05/02/2022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10083"/>
            <a:ext cx="10079990" cy="11599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2674" y="4575105"/>
            <a:ext cx="157480" cy="1095375"/>
          </a:xfrm>
          <a:custGeom>
            <a:avLst/>
            <a:gdLst/>
            <a:ahLst/>
            <a:cxnLst/>
            <a:rect l="l" t="t" r="r" b="b"/>
            <a:pathLst>
              <a:path w="157479" h="1095375">
                <a:moveTo>
                  <a:pt x="0" y="0"/>
                </a:moveTo>
                <a:lnTo>
                  <a:pt x="0" y="1094894"/>
                </a:lnTo>
                <a:lnTo>
                  <a:pt x="157314" y="1094894"/>
                </a:lnTo>
                <a:lnTo>
                  <a:pt x="157314" y="4815"/>
                </a:lnTo>
                <a:lnTo>
                  <a:pt x="0" y="0"/>
                </a:lnTo>
                <a:close/>
              </a:path>
            </a:pathLst>
          </a:custGeom>
          <a:solidFill>
            <a:srgbClr val="76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765004" y="4570279"/>
            <a:ext cx="158115" cy="1099820"/>
          </a:xfrm>
          <a:custGeom>
            <a:avLst/>
            <a:gdLst/>
            <a:ahLst/>
            <a:cxnLst/>
            <a:rect l="l" t="t" r="r" b="b"/>
            <a:pathLst>
              <a:path w="158115" h="1099820">
                <a:moveTo>
                  <a:pt x="0" y="0"/>
                </a:moveTo>
                <a:lnTo>
                  <a:pt x="0" y="1099720"/>
                </a:lnTo>
                <a:lnTo>
                  <a:pt x="157670" y="1099720"/>
                </a:lnTo>
                <a:lnTo>
                  <a:pt x="157670" y="4826"/>
                </a:lnTo>
                <a:lnTo>
                  <a:pt x="0" y="0"/>
                </a:lnTo>
                <a:close/>
              </a:path>
            </a:pathLst>
          </a:custGeom>
          <a:solidFill>
            <a:srgbClr val="74C8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7677" y="4565463"/>
            <a:ext cx="157480" cy="1104900"/>
          </a:xfrm>
          <a:custGeom>
            <a:avLst/>
            <a:gdLst/>
            <a:ahLst/>
            <a:cxnLst/>
            <a:rect l="l" t="t" r="r" b="b"/>
            <a:pathLst>
              <a:path w="157479" h="1104900">
                <a:moveTo>
                  <a:pt x="0" y="0"/>
                </a:moveTo>
                <a:lnTo>
                  <a:pt x="0" y="1104536"/>
                </a:lnTo>
                <a:lnTo>
                  <a:pt x="157327" y="1104536"/>
                </a:lnTo>
                <a:lnTo>
                  <a:pt x="157327" y="4815"/>
                </a:lnTo>
                <a:lnTo>
                  <a:pt x="0" y="0"/>
                </a:lnTo>
                <a:close/>
              </a:path>
            </a:pathLst>
          </a:custGeom>
          <a:solidFill>
            <a:srgbClr val="72C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449993" y="4560637"/>
            <a:ext cx="158115" cy="1109980"/>
          </a:xfrm>
          <a:custGeom>
            <a:avLst/>
            <a:gdLst/>
            <a:ahLst/>
            <a:cxnLst/>
            <a:rect l="l" t="t" r="r" b="b"/>
            <a:pathLst>
              <a:path w="158115" h="1109979">
                <a:moveTo>
                  <a:pt x="0" y="0"/>
                </a:moveTo>
                <a:lnTo>
                  <a:pt x="0" y="1109363"/>
                </a:lnTo>
                <a:lnTo>
                  <a:pt x="157683" y="1109363"/>
                </a:lnTo>
                <a:lnTo>
                  <a:pt x="157683" y="4826"/>
                </a:lnTo>
                <a:lnTo>
                  <a:pt x="0" y="0"/>
                </a:lnTo>
                <a:close/>
              </a:path>
            </a:pathLst>
          </a:custGeom>
          <a:solidFill>
            <a:srgbClr val="70C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292678" y="4555821"/>
            <a:ext cx="157480" cy="1114425"/>
          </a:xfrm>
          <a:custGeom>
            <a:avLst/>
            <a:gdLst/>
            <a:ahLst/>
            <a:cxnLst/>
            <a:rect l="l" t="t" r="r" b="b"/>
            <a:pathLst>
              <a:path w="157479" h="1114425">
                <a:moveTo>
                  <a:pt x="0" y="0"/>
                </a:moveTo>
                <a:lnTo>
                  <a:pt x="0" y="1114178"/>
                </a:lnTo>
                <a:lnTo>
                  <a:pt x="157314" y="1114178"/>
                </a:lnTo>
                <a:lnTo>
                  <a:pt x="157314" y="4815"/>
                </a:lnTo>
                <a:lnTo>
                  <a:pt x="0" y="0"/>
                </a:lnTo>
                <a:close/>
              </a:path>
            </a:pathLst>
          </a:custGeom>
          <a:solidFill>
            <a:srgbClr val="6EC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134995" y="4550995"/>
            <a:ext cx="158115" cy="1119505"/>
          </a:xfrm>
          <a:custGeom>
            <a:avLst/>
            <a:gdLst/>
            <a:ahLst/>
            <a:cxnLst/>
            <a:rect l="l" t="t" r="r" b="b"/>
            <a:pathLst>
              <a:path w="158115" h="1119504">
                <a:moveTo>
                  <a:pt x="0" y="0"/>
                </a:moveTo>
                <a:lnTo>
                  <a:pt x="0" y="1119004"/>
                </a:lnTo>
                <a:lnTo>
                  <a:pt x="157683" y="1119004"/>
                </a:lnTo>
                <a:lnTo>
                  <a:pt x="157683" y="4826"/>
                </a:lnTo>
                <a:lnTo>
                  <a:pt x="0" y="0"/>
                </a:lnTo>
                <a:close/>
              </a:path>
            </a:pathLst>
          </a:custGeom>
          <a:solidFill>
            <a:srgbClr val="6CC5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977680" y="4546179"/>
            <a:ext cx="157480" cy="1123950"/>
          </a:xfrm>
          <a:custGeom>
            <a:avLst/>
            <a:gdLst/>
            <a:ahLst/>
            <a:cxnLst/>
            <a:rect l="l" t="t" r="r" b="b"/>
            <a:pathLst>
              <a:path w="157479" h="1123950">
                <a:moveTo>
                  <a:pt x="0" y="0"/>
                </a:moveTo>
                <a:lnTo>
                  <a:pt x="0" y="1123820"/>
                </a:lnTo>
                <a:lnTo>
                  <a:pt x="157314" y="1123820"/>
                </a:lnTo>
                <a:lnTo>
                  <a:pt x="157314" y="4815"/>
                </a:lnTo>
                <a:lnTo>
                  <a:pt x="0" y="0"/>
                </a:lnTo>
                <a:close/>
              </a:path>
            </a:pathLst>
          </a:custGeom>
          <a:solidFill>
            <a:srgbClr val="6AC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819997" y="4541353"/>
            <a:ext cx="158115" cy="1129030"/>
          </a:xfrm>
          <a:custGeom>
            <a:avLst/>
            <a:gdLst/>
            <a:ahLst/>
            <a:cxnLst/>
            <a:rect l="l" t="t" r="r" b="b"/>
            <a:pathLst>
              <a:path w="158115" h="1129029">
                <a:moveTo>
                  <a:pt x="0" y="0"/>
                </a:moveTo>
                <a:lnTo>
                  <a:pt x="0" y="1128646"/>
                </a:lnTo>
                <a:lnTo>
                  <a:pt x="157683" y="1128646"/>
                </a:lnTo>
                <a:lnTo>
                  <a:pt x="157683" y="4826"/>
                </a:lnTo>
                <a:lnTo>
                  <a:pt x="0" y="0"/>
                </a:lnTo>
                <a:close/>
              </a:path>
            </a:pathLst>
          </a:custGeom>
          <a:solidFill>
            <a:srgbClr val="68C3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662314" y="4536526"/>
            <a:ext cx="158115" cy="1133475"/>
          </a:xfrm>
          <a:custGeom>
            <a:avLst/>
            <a:gdLst/>
            <a:ahLst/>
            <a:cxnLst/>
            <a:rect l="l" t="t" r="r" b="b"/>
            <a:pathLst>
              <a:path w="158115" h="1133475">
                <a:moveTo>
                  <a:pt x="0" y="0"/>
                </a:moveTo>
                <a:lnTo>
                  <a:pt x="0" y="1133473"/>
                </a:lnTo>
                <a:lnTo>
                  <a:pt x="157683" y="1133473"/>
                </a:lnTo>
                <a:lnTo>
                  <a:pt x="157683" y="4826"/>
                </a:lnTo>
                <a:lnTo>
                  <a:pt x="0" y="0"/>
                </a:lnTo>
                <a:close/>
              </a:path>
            </a:pathLst>
          </a:custGeom>
          <a:solidFill>
            <a:srgbClr val="66C3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8504999" y="4531711"/>
            <a:ext cx="157480" cy="1138555"/>
          </a:xfrm>
          <a:custGeom>
            <a:avLst/>
            <a:gdLst/>
            <a:ahLst/>
            <a:cxnLst/>
            <a:rect l="l" t="t" r="r" b="b"/>
            <a:pathLst>
              <a:path w="157479" h="1138554">
                <a:moveTo>
                  <a:pt x="0" y="0"/>
                </a:moveTo>
                <a:lnTo>
                  <a:pt x="0" y="1138288"/>
                </a:lnTo>
                <a:lnTo>
                  <a:pt x="157314" y="1138288"/>
                </a:lnTo>
                <a:lnTo>
                  <a:pt x="157314" y="4815"/>
                </a:lnTo>
                <a:lnTo>
                  <a:pt x="0" y="0"/>
                </a:lnTo>
                <a:close/>
              </a:path>
            </a:pathLst>
          </a:custGeom>
          <a:solidFill>
            <a:srgbClr val="66C2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8347316" y="4526884"/>
            <a:ext cx="158115" cy="1143635"/>
          </a:xfrm>
          <a:custGeom>
            <a:avLst/>
            <a:gdLst/>
            <a:ahLst/>
            <a:cxnLst/>
            <a:rect l="l" t="t" r="r" b="b"/>
            <a:pathLst>
              <a:path w="158115" h="1143635">
                <a:moveTo>
                  <a:pt x="0" y="0"/>
                </a:moveTo>
                <a:lnTo>
                  <a:pt x="0" y="1143115"/>
                </a:lnTo>
                <a:lnTo>
                  <a:pt x="157683" y="1143115"/>
                </a:lnTo>
                <a:lnTo>
                  <a:pt x="157683" y="4826"/>
                </a:lnTo>
                <a:lnTo>
                  <a:pt x="0" y="0"/>
                </a:lnTo>
                <a:close/>
              </a:path>
            </a:pathLst>
          </a:custGeom>
          <a:solidFill>
            <a:srgbClr val="63C1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8190001" y="4522069"/>
            <a:ext cx="157480" cy="1148080"/>
          </a:xfrm>
          <a:custGeom>
            <a:avLst/>
            <a:gdLst/>
            <a:ahLst/>
            <a:cxnLst/>
            <a:rect l="l" t="t" r="r" b="b"/>
            <a:pathLst>
              <a:path w="157479" h="1148079">
                <a:moveTo>
                  <a:pt x="0" y="0"/>
                </a:moveTo>
                <a:lnTo>
                  <a:pt x="0" y="1147930"/>
                </a:lnTo>
                <a:lnTo>
                  <a:pt x="157314" y="1147930"/>
                </a:lnTo>
                <a:lnTo>
                  <a:pt x="157314" y="4815"/>
                </a:lnTo>
                <a:lnTo>
                  <a:pt x="0" y="0"/>
                </a:lnTo>
                <a:close/>
              </a:path>
            </a:pathLst>
          </a:custGeom>
          <a:solidFill>
            <a:srgbClr val="61C0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8032318" y="4517242"/>
            <a:ext cx="158115" cy="1153160"/>
          </a:xfrm>
          <a:custGeom>
            <a:avLst/>
            <a:gdLst/>
            <a:ahLst/>
            <a:cxnLst/>
            <a:rect l="l" t="t" r="r" b="b"/>
            <a:pathLst>
              <a:path w="158115" h="1153160">
                <a:moveTo>
                  <a:pt x="0" y="0"/>
                </a:moveTo>
                <a:lnTo>
                  <a:pt x="0" y="1152757"/>
                </a:lnTo>
                <a:lnTo>
                  <a:pt x="157683" y="1152757"/>
                </a:lnTo>
                <a:lnTo>
                  <a:pt x="157683" y="4826"/>
                </a:lnTo>
                <a:lnTo>
                  <a:pt x="0" y="0"/>
                </a:lnTo>
                <a:close/>
              </a:path>
            </a:pathLst>
          </a:custGeom>
          <a:solidFill>
            <a:srgbClr val="5FC0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7875003" y="4512427"/>
            <a:ext cx="157480" cy="1157605"/>
          </a:xfrm>
          <a:custGeom>
            <a:avLst/>
            <a:gdLst/>
            <a:ahLst/>
            <a:cxnLst/>
            <a:rect l="l" t="t" r="r" b="b"/>
            <a:pathLst>
              <a:path w="157479" h="1157604">
                <a:moveTo>
                  <a:pt x="0" y="0"/>
                </a:moveTo>
                <a:lnTo>
                  <a:pt x="0" y="1157572"/>
                </a:lnTo>
                <a:lnTo>
                  <a:pt x="157314" y="1157572"/>
                </a:lnTo>
                <a:lnTo>
                  <a:pt x="157314" y="4815"/>
                </a:lnTo>
                <a:lnTo>
                  <a:pt x="0" y="0"/>
                </a:lnTo>
                <a:close/>
              </a:path>
            </a:pathLst>
          </a:custGeom>
          <a:solidFill>
            <a:srgbClr val="5DBF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7717320" y="4507600"/>
            <a:ext cx="158115" cy="1162685"/>
          </a:xfrm>
          <a:custGeom>
            <a:avLst/>
            <a:gdLst/>
            <a:ahLst/>
            <a:cxnLst/>
            <a:rect l="l" t="t" r="r" b="b"/>
            <a:pathLst>
              <a:path w="158115" h="1162685">
                <a:moveTo>
                  <a:pt x="0" y="0"/>
                </a:moveTo>
                <a:lnTo>
                  <a:pt x="0" y="1162399"/>
                </a:lnTo>
                <a:lnTo>
                  <a:pt x="157683" y="1162399"/>
                </a:lnTo>
                <a:lnTo>
                  <a:pt x="157683" y="4826"/>
                </a:lnTo>
                <a:lnTo>
                  <a:pt x="0" y="0"/>
                </a:lnTo>
                <a:close/>
              </a:path>
            </a:pathLst>
          </a:custGeom>
          <a:solidFill>
            <a:srgbClr val="5BBE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7559637" y="4502774"/>
            <a:ext cx="158115" cy="1167765"/>
          </a:xfrm>
          <a:custGeom>
            <a:avLst/>
            <a:gdLst/>
            <a:ahLst/>
            <a:cxnLst/>
            <a:rect l="l" t="t" r="r" b="b"/>
            <a:pathLst>
              <a:path w="158115" h="1167764">
                <a:moveTo>
                  <a:pt x="0" y="0"/>
                </a:moveTo>
                <a:lnTo>
                  <a:pt x="0" y="1167226"/>
                </a:lnTo>
                <a:lnTo>
                  <a:pt x="157683" y="1167226"/>
                </a:lnTo>
                <a:lnTo>
                  <a:pt x="157683" y="4826"/>
                </a:lnTo>
                <a:lnTo>
                  <a:pt x="0" y="0"/>
                </a:lnTo>
                <a:close/>
              </a:path>
            </a:pathLst>
          </a:custGeom>
          <a:solidFill>
            <a:srgbClr val="59B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7402321" y="4499644"/>
            <a:ext cx="157480" cy="1170940"/>
          </a:xfrm>
          <a:custGeom>
            <a:avLst/>
            <a:gdLst/>
            <a:ahLst/>
            <a:cxnLst/>
            <a:rect l="l" t="t" r="r" b="b"/>
            <a:pathLst>
              <a:path w="157479" h="1170939">
                <a:moveTo>
                  <a:pt x="55067" y="0"/>
                </a:moveTo>
                <a:lnTo>
                  <a:pt x="0" y="1455"/>
                </a:lnTo>
                <a:lnTo>
                  <a:pt x="0" y="1170355"/>
                </a:lnTo>
                <a:lnTo>
                  <a:pt x="157314" y="1170355"/>
                </a:lnTo>
                <a:lnTo>
                  <a:pt x="157314" y="3129"/>
                </a:lnTo>
                <a:lnTo>
                  <a:pt x="55067" y="0"/>
                </a:lnTo>
                <a:close/>
              </a:path>
            </a:pathLst>
          </a:custGeom>
          <a:solidFill>
            <a:srgbClr val="57B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7244638" y="4501100"/>
            <a:ext cx="158115" cy="1169035"/>
          </a:xfrm>
          <a:custGeom>
            <a:avLst/>
            <a:gdLst/>
            <a:ahLst/>
            <a:cxnLst/>
            <a:rect l="l" t="t" r="r" b="b"/>
            <a:pathLst>
              <a:path w="158115" h="1169035">
                <a:moveTo>
                  <a:pt x="157683" y="0"/>
                </a:moveTo>
                <a:lnTo>
                  <a:pt x="0" y="4169"/>
                </a:lnTo>
                <a:lnTo>
                  <a:pt x="0" y="1168899"/>
                </a:lnTo>
                <a:lnTo>
                  <a:pt x="157683" y="1168899"/>
                </a:lnTo>
                <a:lnTo>
                  <a:pt x="157683" y="0"/>
                </a:lnTo>
                <a:close/>
              </a:path>
            </a:pathLst>
          </a:custGeom>
          <a:solidFill>
            <a:srgbClr val="55BC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7087323" y="4505269"/>
            <a:ext cx="157480" cy="1165225"/>
          </a:xfrm>
          <a:custGeom>
            <a:avLst/>
            <a:gdLst/>
            <a:ahLst/>
            <a:cxnLst/>
            <a:rect l="l" t="t" r="r" b="b"/>
            <a:pathLst>
              <a:path w="157479" h="1165225">
                <a:moveTo>
                  <a:pt x="157314" y="0"/>
                </a:moveTo>
                <a:lnTo>
                  <a:pt x="0" y="4159"/>
                </a:lnTo>
                <a:lnTo>
                  <a:pt x="0" y="1164730"/>
                </a:lnTo>
                <a:lnTo>
                  <a:pt x="157314" y="1164730"/>
                </a:lnTo>
                <a:lnTo>
                  <a:pt x="157314" y="0"/>
                </a:lnTo>
                <a:close/>
              </a:path>
            </a:pathLst>
          </a:custGeom>
          <a:solidFill>
            <a:srgbClr val="54BB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6929640" y="4509429"/>
            <a:ext cx="158115" cy="1160780"/>
          </a:xfrm>
          <a:custGeom>
            <a:avLst/>
            <a:gdLst/>
            <a:ahLst/>
            <a:cxnLst/>
            <a:rect l="l" t="t" r="r" b="b"/>
            <a:pathLst>
              <a:path w="158115" h="1160779">
                <a:moveTo>
                  <a:pt x="157683" y="0"/>
                </a:moveTo>
                <a:lnTo>
                  <a:pt x="0" y="4169"/>
                </a:lnTo>
                <a:lnTo>
                  <a:pt x="0" y="1160571"/>
                </a:lnTo>
                <a:lnTo>
                  <a:pt x="157683" y="1160571"/>
                </a:lnTo>
                <a:lnTo>
                  <a:pt x="157683" y="0"/>
                </a:lnTo>
                <a:close/>
              </a:path>
            </a:pathLst>
          </a:custGeom>
          <a:solidFill>
            <a:srgbClr val="52BA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6772326" y="4513598"/>
            <a:ext cx="157480" cy="1156970"/>
          </a:xfrm>
          <a:custGeom>
            <a:avLst/>
            <a:gdLst/>
            <a:ahLst/>
            <a:cxnLst/>
            <a:rect l="l" t="t" r="r" b="b"/>
            <a:pathLst>
              <a:path w="157479" h="1156970">
                <a:moveTo>
                  <a:pt x="157314" y="0"/>
                </a:moveTo>
                <a:lnTo>
                  <a:pt x="0" y="4159"/>
                </a:lnTo>
                <a:lnTo>
                  <a:pt x="0" y="1156401"/>
                </a:lnTo>
                <a:lnTo>
                  <a:pt x="157314" y="1156401"/>
                </a:lnTo>
                <a:lnTo>
                  <a:pt x="157314" y="0"/>
                </a:lnTo>
                <a:close/>
              </a:path>
            </a:pathLst>
          </a:custGeom>
          <a:solidFill>
            <a:srgbClr val="50BA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6614642" y="4517757"/>
            <a:ext cx="158115" cy="1152525"/>
          </a:xfrm>
          <a:custGeom>
            <a:avLst/>
            <a:gdLst/>
            <a:ahLst/>
            <a:cxnLst/>
            <a:rect l="l" t="t" r="r" b="b"/>
            <a:pathLst>
              <a:path w="158115" h="1152525">
                <a:moveTo>
                  <a:pt x="157683" y="0"/>
                </a:moveTo>
                <a:lnTo>
                  <a:pt x="0" y="4169"/>
                </a:lnTo>
                <a:lnTo>
                  <a:pt x="0" y="1152242"/>
                </a:lnTo>
                <a:lnTo>
                  <a:pt x="157683" y="1152242"/>
                </a:lnTo>
                <a:lnTo>
                  <a:pt x="157683" y="0"/>
                </a:lnTo>
                <a:close/>
              </a:path>
            </a:pathLst>
          </a:custGeom>
          <a:solidFill>
            <a:srgbClr val="4EB9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6457315" y="4521926"/>
            <a:ext cx="157480" cy="1148080"/>
          </a:xfrm>
          <a:custGeom>
            <a:avLst/>
            <a:gdLst/>
            <a:ahLst/>
            <a:cxnLst/>
            <a:rect l="l" t="t" r="r" b="b"/>
            <a:pathLst>
              <a:path w="157479" h="1148079">
                <a:moveTo>
                  <a:pt x="157327" y="0"/>
                </a:moveTo>
                <a:lnTo>
                  <a:pt x="0" y="4159"/>
                </a:lnTo>
                <a:lnTo>
                  <a:pt x="0" y="1148073"/>
                </a:lnTo>
                <a:lnTo>
                  <a:pt x="157327" y="1148073"/>
                </a:lnTo>
                <a:lnTo>
                  <a:pt x="157327" y="0"/>
                </a:lnTo>
                <a:close/>
              </a:path>
            </a:pathLst>
          </a:custGeom>
          <a:solidFill>
            <a:srgbClr val="4C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6299644" y="4526086"/>
            <a:ext cx="158115" cy="1144270"/>
          </a:xfrm>
          <a:custGeom>
            <a:avLst/>
            <a:gdLst/>
            <a:ahLst/>
            <a:cxnLst/>
            <a:rect l="l" t="t" r="r" b="b"/>
            <a:pathLst>
              <a:path w="158114" h="1144270">
                <a:moveTo>
                  <a:pt x="157670" y="0"/>
                </a:moveTo>
                <a:lnTo>
                  <a:pt x="0" y="4168"/>
                </a:lnTo>
                <a:lnTo>
                  <a:pt x="0" y="1143913"/>
                </a:lnTo>
                <a:lnTo>
                  <a:pt x="157670" y="1143913"/>
                </a:lnTo>
                <a:lnTo>
                  <a:pt x="157670" y="0"/>
                </a:lnTo>
                <a:close/>
              </a:path>
            </a:pathLst>
          </a:custGeom>
          <a:solidFill>
            <a:srgbClr val="4AB7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6141961" y="4530255"/>
            <a:ext cx="158115" cy="1139825"/>
          </a:xfrm>
          <a:custGeom>
            <a:avLst/>
            <a:gdLst/>
            <a:ahLst/>
            <a:cxnLst/>
            <a:rect l="l" t="t" r="r" b="b"/>
            <a:pathLst>
              <a:path w="158114" h="1139825">
                <a:moveTo>
                  <a:pt x="157683" y="0"/>
                </a:moveTo>
                <a:lnTo>
                  <a:pt x="0" y="4169"/>
                </a:lnTo>
                <a:lnTo>
                  <a:pt x="0" y="1139744"/>
                </a:lnTo>
                <a:lnTo>
                  <a:pt x="157683" y="1139744"/>
                </a:lnTo>
                <a:lnTo>
                  <a:pt x="157683" y="0"/>
                </a:lnTo>
                <a:close/>
              </a:path>
            </a:pathLst>
          </a:custGeom>
          <a:solidFill>
            <a:srgbClr val="48B7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5984633" y="4534424"/>
            <a:ext cx="157480" cy="1136015"/>
          </a:xfrm>
          <a:custGeom>
            <a:avLst/>
            <a:gdLst/>
            <a:ahLst/>
            <a:cxnLst/>
            <a:rect l="l" t="t" r="r" b="b"/>
            <a:pathLst>
              <a:path w="157479" h="1136014">
                <a:moveTo>
                  <a:pt x="157327" y="0"/>
                </a:moveTo>
                <a:lnTo>
                  <a:pt x="0" y="4159"/>
                </a:lnTo>
                <a:lnTo>
                  <a:pt x="0" y="1135575"/>
                </a:lnTo>
                <a:lnTo>
                  <a:pt x="157327" y="1135575"/>
                </a:lnTo>
                <a:lnTo>
                  <a:pt x="157327" y="0"/>
                </a:lnTo>
                <a:close/>
              </a:path>
            </a:pathLst>
          </a:custGeom>
          <a:solidFill>
            <a:srgbClr val="46B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5826963" y="4538584"/>
            <a:ext cx="158115" cy="1131570"/>
          </a:xfrm>
          <a:custGeom>
            <a:avLst/>
            <a:gdLst/>
            <a:ahLst/>
            <a:cxnLst/>
            <a:rect l="l" t="t" r="r" b="b"/>
            <a:pathLst>
              <a:path w="158114" h="1131570">
                <a:moveTo>
                  <a:pt x="157670" y="0"/>
                </a:moveTo>
                <a:lnTo>
                  <a:pt x="0" y="4168"/>
                </a:lnTo>
                <a:lnTo>
                  <a:pt x="0" y="1131415"/>
                </a:lnTo>
                <a:lnTo>
                  <a:pt x="157670" y="1131415"/>
                </a:lnTo>
                <a:lnTo>
                  <a:pt x="157670" y="0"/>
                </a:lnTo>
                <a:close/>
              </a:path>
            </a:pathLst>
          </a:custGeom>
          <a:solidFill>
            <a:srgbClr val="44B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5669635" y="4542753"/>
            <a:ext cx="157480" cy="1127760"/>
          </a:xfrm>
          <a:custGeom>
            <a:avLst/>
            <a:gdLst/>
            <a:ahLst/>
            <a:cxnLst/>
            <a:rect l="l" t="t" r="r" b="b"/>
            <a:pathLst>
              <a:path w="157479" h="1127760">
                <a:moveTo>
                  <a:pt x="157327" y="0"/>
                </a:moveTo>
                <a:lnTo>
                  <a:pt x="0" y="4159"/>
                </a:lnTo>
                <a:lnTo>
                  <a:pt x="0" y="1127246"/>
                </a:lnTo>
                <a:lnTo>
                  <a:pt x="157327" y="1127246"/>
                </a:lnTo>
                <a:lnTo>
                  <a:pt x="157327" y="0"/>
                </a:lnTo>
                <a:close/>
              </a:path>
            </a:pathLst>
          </a:custGeom>
          <a:solidFill>
            <a:srgbClr val="43B4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5511965" y="4546913"/>
            <a:ext cx="158115" cy="1123315"/>
          </a:xfrm>
          <a:custGeom>
            <a:avLst/>
            <a:gdLst/>
            <a:ahLst/>
            <a:cxnLst/>
            <a:rect l="l" t="t" r="r" b="b"/>
            <a:pathLst>
              <a:path w="158114" h="1123314">
                <a:moveTo>
                  <a:pt x="157670" y="0"/>
                </a:moveTo>
                <a:lnTo>
                  <a:pt x="0" y="4168"/>
                </a:lnTo>
                <a:lnTo>
                  <a:pt x="0" y="1123086"/>
                </a:lnTo>
                <a:lnTo>
                  <a:pt x="157670" y="1123086"/>
                </a:lnTo>
                <a:lnTo>
                  <a:pt x="157670" y="0"/>
                </a:lnTo>
                <a:close/>
              </a:path>
            </a:pathLst>
          </a:custGeom>
          <a:solidFill>
            <a:srgbClr val="41B4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5354637" y="4551082"/>
            <a:ext cx="157480" cy="1119505"/>
          </a:xfrm>
          <a:custGeom>
            <a:avLst/>
            <a:gdLst/>
            <a:ahLst/>
            <a:cxnLst/>
            <a:rect l="l" t="t" r="r" b="b"/>
            <a:pathLst>
              <a:path w="157479" h="1119504">
                <a:moveTo>
                  <a:pt x="157327" y="0"/>
                </a:moveTo>
                <a:lnTo>
                  <a:pt x="0" y="4159"/>
                </a:lnTo>
                <a:lnTo>
                  <a:pt x="0" y="1118917"/>
                </a:lnTo>
                <a:lnTo>
                  <a:pt x="157327" y="1118917"/>
                </a:lnTo>
                <a:lnTo>
                  <a:pt x="157327" y="0"/>
                </a:lnTo>
                <a:close/>
              </a:path>
            </a:pathLst>
          </a:custGeom>
          <a:solidFill>
            <a:srgbClr val="3FB3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5196954" y="4555241"/>
            <a:ext cx="158115" cy="1115060"/>
          </a:xfrm>
          <a:custGeom>
            <a:avLst/>
            <a:gdLst/>
            <a:ahLst/>
            <a:cxnLst/>
            <a:rect l="l" t="t" r="r" b="b"/>
            <a:pathLst>
              <a:path w="158114" h="1115060">
                <a:moveTo>
                  <a:pt x="157683" y="0"/>
                </a:moveTo>
                <a:lnTo>
                  <a:pt x="136436" y="561"/>
                </a:lnTo>
                <a:lnTo>
                  <a:pt x="0" y="7293"/>
                </a:lnTo>
                <a:lnTo>
                  <a:pt x="0" y="1114758"/>
                </a:lnTo>
                <a:lnTo>
                  <a:pt x="157683" y="1114758"/>
                </a:lnTo>
                <a:lnTo>
                  <a:pt x="157683" y="0"/>
                </a:lnTo>
                <a:close/>
              </a:path>
            </a:pathLst>
          </a:custGeom>
          <a:solidFill>
            <a:srgbClr val="3DB2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5039283" y="4562535"/>
            <a:ext cx="158115" cy="1108075"/>
          </a:xfrm>
          <a:custGeom>
            <a:avLst/>
            <a:gdLst/>
            <a:ahLst/>
            <a:cxnLst/>
            <a:rect l="l" t="t" r="r" b="b"/>
            <a:pathLst>
              <a:path w="158114" h="1108075">
                <a:moveTo>
                  <a:pt x="157670" y="0"/>
                </a:moveTo>
                <a:lnTo>
                  <a:pt x="0" y="7779"/>
                </a:lnTo>
                <a:lnTo>
                  <a:pt x="0" y="1107464"/>
                </a:lnTo>
                <a:lnTo>
                  <a:pt x="157670" y="1107464"/>
                </a:lnTo>
                <a:lnTo>
                  <a:pt x="157670" y="0"/>
                </a:lnTo>
                <a:close/>
              </a:path>
            </a:pathLst>
          </a:custGeom>
          <a:solidFill>
            <a:srgbClr val="3BB1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4881956" y="4570314"/>
            <a:ext cx="157480" cy="1099820"/>
          </a:xfrm>
          <a:custGeom>
            <a:avLst/>
            <a:gdLst/>
            <a:ahLst/>
            <a:cxnLst/>
            <a:rect l="l" t="t" r="r" b="b"/>
            <a:pathLst>
              <a:path w="157479" h="1099820">
                <a:moveTo>
                  <a:pt x="157327" y="0"/>
                </a:moveTo>
                <a:lnTo>
                  <a:pt x="0" y="7762"/>
                </a:lnTo>
                <a:lnTo>
                  <a:pt x="0" y="1099685"/>
                </a:lnTo>
                <a:lnTo>
                  <a:pt x="157327" y="1099685"/>
                </a:lnTo>
                <a:lnTo>
                  <a:pt x="157327" y="0"/>
                </a:lnTo>
                <a:close/>
              </a:path>
            </a:pathLst>
          </a:custGeom>
          <a:solidFill>
            <a:srgbClr val="39B1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4724285" y="4578076"/>
            <a:ext cx="158115" cy="1092200"/>
          </a:xfrm>
          <a:custGeom>
            <a:avLst/>
            <a:gdLst/>
            <a:ahLst/>
            <a:cxnLst/>
            <a:rect l="l" t="t" r="r" b="b"/>
            <a:pathLst>
              <a:path w="158114" h="1092200">
                <a:moveTo>
                  <a:pt x="157670" y="0"/>
                </a:moveTo>
                <a:lnTo>
                  <a:pt x="0" y="7779"/>
                </a:lnTo>
                <a:lnTo>
                  <a:pt x="0" y="1091923"/>
                </a:lnTo>
                <a:lnTo>
                  <a:pt x="157670" y="1091923"/>
                </a:lnTo>
                <a:lnTo>
                  <a:pt x="157670" y="0"/>
                </a:lnTo>
                <a:close/>
              </a:path>
            </a:pathLst>
          </a:custGeom>
          <a:solidFill>
            <a:srgbClr val="37B0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4566958" y="4585855"/>
            <a:ext cx="157480" cy="1084580"/>
          </a:xfrm>
          <a:custGeom>
            <a:avLst/>
            <a:gdLst/>
            <a:ahLst/>
            <a:cxnLst/>
            <a:rect l="l" t="t" r="r" b="b"/>
            <a:pathLst>
              <a:path w="157479" h="1084579">
                <a:moveTo>
                  <a:pt x="157327" y="0"/>
                </a:moveTo>
                <a:lnTo>
                  <a:pt x="0" y="7762"/>
                </a:lnTo>
                <a:lnTo>
                  <a:pt x="0" y="1084144"/>
                </a:lnTo>
                <a:lnTo>
                  <a:pt x="157327" y="1084144"/>
                </a:lnTo>
                <a:lnTo>
                  <a:pt x="157327" y="0"/>
                </a:lnTo>
                <a:close/>
              </a:path>
            </a:pathLst>
          </a:custGeom>
          <a:solidFill>
            <a:srgbClr val="35A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4251960" y="4593624"/>
            <a:ext cx="315595" cy="1076960"/>
          </a:xfrm>
          <a:custGeom>
            <a:avLst/>
            <a:gdLst/>
            <a:ahLst/>
            <a:cxnLst/>
            <a:rect l="l" t="t" r="r" b="b"/>
            <a:pathLst>
              <a:path w="315595" h="1076960">
                <a:moveTo>
                  <a:pt x="314998" y="0"/>
                </a:moveTo>
                <a:lnTo>
                  <a:pt x="157314" y="7785"/>
                </a:lnTo>
                <a:lnTo>
                  <a:pt x="0" y="15544"/>
                </a:lnTo>
                <a:lnTo>
                  <a:pt x="0" y="1076375"/>
                </a:lnTo>
                <a:lnTo>
                  <a:pt x="157314" y="1076375"/>
                </a:lnTo>
                <a:lnTo>
                  <a:pt x="314998" y="1076375"/>
                </a:lnTo>
                <a:lnTo>
                  <a:pt x="314998" y="0"/>
                </a:lnTo>
                <a:close/>
              </a:path>
            </a:pathLst>
          </a:custGeom>
          <a:solidFill>
            <a:srgbClr val="33AE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4094276" y="4609159"/>
            <a:ext cx="158115" cy="1061085"/>
          </a:xfrm>
          <a:custGeom>
            <a:avLst/>
            <a:gdLst/>
            <a:ahLst/>
            <a:cxnLst/>
            <a:rect l="l" t="t" r="r" b="b"/>
            <a:pathLst>
              <a:path w="158114" h="1061085">
                <a:moveTo>
                  <a:pt x="157683" y="0"/>
                </a:moveTo>
                <a:lnTo>
                  <a:pt x="0" y="7779"/>
                </a:lnTo>
                <a:lnTo>
                  <a:pt x="0" y="1060840"/>
                </a:lnTo>
                <a:lnTo>
                  <a:pt x="157683" y="1060840"/>
                </a:lnTo>
                <a:lnTo>
                  <a:pt x="157683" y="0"/>
                </a:lnTo>
                <a:close/>
              </a:path>
            </a:pathLst>
          </a:custGeom>
          <a:solidFill>
            <a:srgbClr val="30A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3936962" y="4616939"/>
            <a:ext cx="157480" cy="1053465"/>
          </a:xfrm>
          <a:custGeom>
            <a:avLst/>
            <a:gdLst/>
            <a:ahLst/>
            <a:cxnLst/>
            <a:rect l="l" t="t" r="r" b="b"/>
            <a:pathLst>
              <a:path w="157479" h="1053464">
                <a:moveTo>
                  <a:pt x="157314" y="0"/>
                </a:moveTo>
                <a:lnTo>
                  <a:pt x="0" y="7761"/>
                </a:lnTo>
                <a:lnTo>
                  <a:pt x="0" y="1053061"/>
                </a:lnTo>
                <a:lnTo>
                  <a:pt x="157314" y="1053061"/>
                </a:lnTo>
                <a:lnTo>
                  <a:pt x="157314" y="0"/>
                </a:lnTo>
                <a:close/>
              </a:path>
            </a:pathLst>
          </a:custGeom>
          <a:solidFill>
            <a:srgbClr val="2EA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3779278" y="4624700"/>
            <a:ext cx="158115" cy="1045844"/>
          </a:xfrm>
          <a:custGeom>
            <a:avLst/>
            <a:gdLst/>
            <a:ahLst/>
            <a:cxnLst/>
            <a:rect l="l" t="t" r="r" b="b"/>
            <a:pathLst>
              <a:path w="158114" h="1045845">
                <a:moveTo>
                  <a:pt x="157683" y="0"/>
                </a:moveTo>
                <a:lnTo>
                  <a:pt x="0" y="7779"/>
                </a:lnTo>
                <a:lnTo>
                  <a:pt x="0" y="1045299"/>
                </a:lnTo>
                <a:lnTo>
                  <a:pt x="157683" y="1045299"/>
                </a:lnTo>
                <a:lnTo>
                  <a:pt x="157683" y="0"/>
                </a:lnTo>
                <a:close/>
              </a:path>
            </a:pathLst>
          </a:custGeom>
          <a:solidFill>
            <a:srgbClr val="2CA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3621595" y="4632480"/>
            <a:ext cx="158115" cy="1037590"/>
          </a:xfrm>
          <a:custGeom>
            <a:avLst/>
            <a:gdLst/>
            <a:ahLst/>
            <a:cxnLst/>
            <a:rect l="l" t="t" r="r" b="b"/>
            <a:pathLst>
              <a:path w="158114" h="1037589">
                <a:moveTo>
                  <a:pt x="157683" y="0"/>
                </a:moveTo>
                <a:lnTo>
                  <a:pt x="0" y="7779"/>
                </a:lnTo>
                <a:lnTo>
                  <a:pt x="0" y="1037519"/>
                </a:lnTo>
                <a:lnTo>
                  <a:pt x="157683" y="1037519"/>
                </a:lnTo>
                <a:lnTo>
                  <a:pt x="157683" y="0"/>
                </a:lnTo>
                <a:close/>
              </a:path>
            </a:pathLst>
          </a:custGeom>
          <a:solidFill>
            <a:srgbClr val="2AA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3464280" y="4640260"/>
            <a:ext cx="157480" cy="1029969"/>
          </a:xfrm>
          <a:custGeom>
            <a:avLst/>
            <a:gdLst/>
            <a:ahLst/>
            <a:cxnLst/>
            <a:rect l="l" t="t" r="r" b="b"/>
            <a:pathLst>
              <a:path w="157479" h="1029970">
                <a:moveTo>
                  <a:pt x="157314" y="0"/>
                </a:moveTo>
                <a:lnTo>
                  <a:pt x="0" y="7761"/>
                </a:lnTo>
                <a:lnTo>
                  <a:pt x="0" y="1029739"/>
                </a:lnTo>
                <a:lnTo>
                  <a:pt x="157314" y="1029739"/>
                </a:lnTo>
                <a:lnTo>
                  <a:pt x="157314" y="0"/>
                </a:lnTo>
                <a:close/>
              </a:path>
            </a:pathLst>
          </a:custGeom>
          <a:solidFill>
            <a:srgbClr val="28AA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3306597" y="4648021"/>
            <a:ext cx="158115" cy="1022350"/>
          </a:xfrm>
          <a:custGeom>
            <a:avLst/>
            <a:gdLst/>
            <a:ahLst/>
            <a:cxnLst/>
            <a:rect l="l" t="t" r="r" b="b"/>
            <a:pathLst>
              <a:path w="158114" h="1022350">
                <a:moveTo>
                  <a:pt x="157683" y="0"/>
                </a:moveTo>
                <a:lnTo>
                  <a:pt x="0" y="7779"/>
                </a:lnTo>
                <a:lnTo>
                  <a:pt x="0" y="1021978"/>
                </a:lnTo>
                <a:lnTo>
                  <a:pt x="157683" y="1021978"/>
                </a:lnTo>
                <a:lnTo>
                  <a:pt x="157683" y="0"/>
                </a:lnTo>
                <a:close/>
              </a:path>
            </a:pathLst>
          </a:custGeom>
          <a:solidFill>
            <a:srgbClr val="26A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3149282" y="4655801"/>
            <a:ext cx="157480" cy="1014730"/>
          </a:xfrm>
          <a:custGeom>
            <a:avLst/>
            <a:gdLst/>
            <a:ahLst/>
            <a:cxnLst/>
            <a:rect l="l" t="t" r="r" b="b"/>
            <a:pathLst>
              <a:path w="157479" h="1014729">
                <a:moveTo>
                  <a:pt x="157314" y="0"/>
                </a:moveTo>
                <a:lnTo>
                  <a:pt x="0" y="7761"/>
                </a:lnTo>
                <a:lnTo>
                  <a:pt x="0" y="1014198"/>
                </a:lnTo>
                <a:lnTo>
                  <a:pt x="157314" y="1014198"/>
                </a:lnTo>
                <a:lnTo>
                  <a:pt x="157314" y="0"/>
                </a:lnTo>
                <a:close/>
              </a:path>
            </a:pathLst>
          </a:custGeom>
          <a:solidFill>
            <a:srgbClr val="24A8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2991599" y="4663563"/>
            <a:ext cx="158115" cy="1006475"/>
          </a:xfrm>
          <a:custGeom>
            <a:avLst/>
            <a:gdLst/>
            <a:ahLst/>
            <a:cxnLst/>
            <a:rect l="l" t="t" r="r" b="b"/>
            <a:pathLst>
              <a:path w="158114" h="1006475">
                <a:moveTo>
                  <a:pt x="157683" y="0"/>
                </a:moveTo>
                <a:lnTo>
                  <a:pt x="0" y="7779"/>
                </a:lnTo>
                <a:lnTo>
                  <a:pt x="0" y="1006436"/>
                </a:lnTo>
                <a:lnTo>
                  <a:pt x="157683" y="1006436"/>
                </a:lnTo>
                <a:lnTo>
                  <a:pt x="157683" y="0"/>
                </a:lnTo>
                <a:close/>
              </a:path>
            </a:pathLst>
          </a:custGeom>
          <a:solidFill>
            <a:srgbClr val="22A8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2834284" y="4671342"/>
            <a:ext cx="157480" cy="998855"/>
          </a:xfrm>
          <a:custGeom>
            <a:avLst/>
            <a:gdLst/>
            <a:ahLst/>
            <a:cxnLst/>
            <a:rect l="l" t="t" r="r" b="b"/>
            <a:pathLst>
              <a:path w="157480" h="998854">
                <a:moveTo>
                  <a:pt x="157314" y="0"/>
                </a:moveTo>
                <a:lnTo>
                  <a:pt x="0" y="7761"/>
                </a:lnTo>
                <a:lnTo>
                  <a:pt x="0" y="998657"/>
                </a:lnTo>
                <a:lnTo>
                  <a:pt x="157314" y="998657"/>
                </a:lnTo>
                <a:lnTo>
                  <a:pt x="157314" y="0"/>
                </a:lnTo>
                <a:close/>
              </a:path>
            </a:pathLst>
          </a:custGeom>
          <a:solidFill>
            <a:srgbClr val="21A7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2676601" y="4679104"/>
            <a:ext cx="158115" cy="991235"/>
          </a:xfrm>
          <a:custGeom>
            <a:avLst/>
            <a:gdLst/>
            <a:ahLst/>
            <a:cxnLst/>
            <a:rect l="l" t="t" r="r" b="b"/>
            <a:pathLst>
              <a:path w="158114" h="991235">
                <a:moveTo>
                  <a:pt x="157683" y="0"/>
                </a:moveTo>
                <a:lnTo>
                  <a:pt x="0" y="7779"/>
                </a:lnTo>
                <a:lnTo>
                  <a:pt x="0" y="990895"/>
                </a:lnTo>
                <a:lnTo>
                  <a:pt x="157683" y="990895"/>
                </a:lnTo>
                <a:lnTo>
                  <a:pt x="157683" y="0"/>
                </a:lnTo>
                <a:close/>
              </a:path>
            </a:pathLst>
          </a:custGeom>
          <a:solidFill>
            <a:srgbClr val="1FA6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2518917" y="4686884"/>
            <a:ext cx="158115" cy="983615"/>
          </a:xfrm>
          <a:custGeom>
            <a:avLst/>
            <a:gdLst/>
            <a:ahLst/>
            <a:cxnLst/>
            <a:rect l="l" t="t" r="r" b="b"/>
            <a:pathLst>
              <a:path w="158114" h="983614">
                <a:moveTo>
                  <a:pt x="157683" y="0"/>
                </a:moveTo>
                <a:lnTo>
                  <a:pt x="0" y="7779"/>
                </a:lnTo>
                <a:lnTo>
                  <a:pt x="0" y="983115"/>
                </a:lnTo>
                <a:lnTo>
                  <a:pt x="157683" y="983115"/>
                </a:lnTo>
                <a:lnTo>
                  <a:pt x="157683" y="0"/>
                </a:lnTo>
                <a:close/>
              </a:path>
            </a:pathLst>
          </a:custGeom>
          <a:solidFill>
            <a:srgbClr val="1DA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2361603" y="4694664"/>
            <a:ext cx="157480" cy="975360"/>
          </a:xfrm>
          <a:custGeom>
            <a:avLst/>
            <a:gdLst/>
            <a:ahLst/>
            <a:cxnLst/>
            <a:rect l="l" t="t" r="r" b="b"/>
            <a:pathLst>
              <a:path w="157480" h="975360">
                <a:moveTo>
                  <a:pt x="157314" y="0"/>
                </a:moveTo>
                <a:lnTo>
                  <a:pt x="0" y="7761"/>
                </a:lnTo>
                <a:lnTo>
                  <a:pt x="0" y="975336"/>
                </a:lnTo>
                <a:lnTo>
                  <a:pt x="157314" y="975336"/>
                </a:lnTo>
                <a:lnTo>
                  <a:pt x="157314" y="0"/>
                </a:lnTo>
                <a:close/>
              </a:path>
            </a:pathLst>
          </a:custGeom>
          <a:solidFill>
            <a:srgbClr val="1BA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2203919" y="4702425"/>
            <a:ext cx="158115" cy="967740"/>
          </a:xfrm>
          <a:custGeom>
            <a:avLst/>
            <a:gdLst/>
            <a:ahLst/>
            <a:cxnLst/>
            <a:rect l="l" t="t" r="r" b="b"/>
            <a:pathLst>
              <a:path w="158114" h="967739">
                <a:moveTo>
                  <a:pt x="157683" y="0"/>
                </a:moveTo>
                <a:lnTo>
                  <a:pt x="137871" y="977"/>
                </a:lnTo>
                <a:lnTo>
                  <a:pt x="0" y="2524"/>
                </a:lnTo>
                <a:lnTo>
                  <a:pt x="0" y="967574"/>
                </a:lnTo>
                <a:lnTo>
                  <a:pt x="157683" y="967574"/>
                </a:lnTo>
                <a:lnTo>
                  <a:pt x="157683" y="0"/>
                </a:lnTo>
                <a:close/>
              </a:path>
            </a:pathLst>
          </a:custGeom>
          <a:solidFill>
            <a:srgbClr val="19A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2046604" y="4704950"/>
            <a:ext cx="157480" cy="965200"/>
          </a:xfrm>
          <a:custGeom>
            <a:avLst/>
            <a:gdLst/>
            <a:ahLst/>
            <a:cxnLst/>
            <a:rect l="l" t="t" r="r" b="b"/>
            <a:pathLst>
              <a:path w="157480" h="965200">
                <a:moveTo>
                  <a:pt x="157314" y="0"/>
                </a:moveTo>
                <a:lnTo>
                  <a:pt x="0" y="1765"/>
                </a:lnTo>
                <a:lnTo>
                  <a:pt x="0" y="965050"/>
                </a:lnTo>
                <a:lnTo>
                  <a:pt x="157314" y="965050"/>
                </a:lnTo>
                <a:lnTo>
                  <a:pt x="157314" y="0"/>
                </a:lnTo>
                <a:close/>
              </a:path>
            </a:pathLst>
          </a:custGeom>
          <a:solidFill>
            <a:srgbClr val="17A3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1888921" y="4706715"/>
            <a:ext cx="158115" cy="963294"/>
          </a:xfrm>
          <a:custGeom>
            <a:avLst/>
            <a:gdLst/>
            <a:ahLst/>
            <a:cxnLst/>
            <a:rect l="l" t="t" r="r" b="b"/>
            <a:pathLst>
              <a:path w="158114" h="963295">
                <a:moveTo>
                  <a:pt x="157683" y="0"/>
                </a:moveTo>
                <a:lnTo>
                  <a:pt x="0" y="1769"/>
                </a:lnTo>
                <a:lnTo>
                  <a:pt x="0" y="963284"/>
                </a:lnTo>
                <a:lnTo>
                  <a:pt x="157683" y="963284"/>
                </a:lnTo>
                <a:lnTo>
                  <a:pt x="157683" y="0"/>
                </a:lnTo>
                <a:close/>
              </a:path>
            </a:pathLst>
          </a:custGeom>
          <a:solidFill>
            <a:srgbClr val="15A2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1731594" y="4708484"/>
            <a:ext cx="157480" cy="962025"/>
          </a:xfrm>
          <a:custGeom>
            <a:avLst/>
            <a:gdLst/>
            <a:ahLst/>
            <a:cxnLst/>
            <a:rect l="l" t="t" r="r" b="b"/>
            <a:pathLst>
              <a:path w="157480" h="962025">
                <a:moveTo>
                  <a:pt x="157327" y="0"/>
                </a:moveTo>
                <a:lnTo>
                  <a:pt x="0" y="1765"/>
                </a:lnTo>
                <a:lnTo>
                  <a:pt x="0" y="961515"/>
                </a:lnTo>
                <a:lnTo>
                  <a:pt x="157327" y="961515"/>
                </a:lnTo>
                <a:lnTo>
                  <a:pt x="157327" y="0"/>
                </a:lnTo>
                <a:close/>
              </a:path>
            </a:pathLst>
          </a:custGeom>
          <a:solidFill>
            <a:srgbClr val="13A2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1573923" y="4710249"/>
            <a:ext cx="158115" cy="960119"/>
          </a:xfrm>
          <a:custGeom>
            <a:avLst/>
            <a:gdLst/>
            <a:ahLst/>
            <a:cxnLst/>
            <a:rect l="l" t="t" r="r" b="b"/>
            <a:pathLst>
              <a:path w="158114" h="960120">
                <a:moveTo>
                  <a:pt x="157670" y="0"/>
                </a:moveTo>
                <a:lnTo>
                  <a:pt x="0" y="1769"/>
                </a:lnTo>
                <a:lnTo>
                  <a:pt x="0" y="959750"/>
                </a:lnTo>
                <a:lnTo>
                  <a:pt x="157670" y="959750"/>
                </a:lnTo>
                <a:lnTo>
                  <a:pt x="157670" y="0"/>
                </a:lnTo>
                <a:close/>
              </a:path>
            </a:pathLst>
          </a:custGeom>
          <a:solidFill>
            <a:srgbClr val="11A1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1416596" y="4712019"/>
            <a:ext cx="157480" cy="958215"/>
          </a:xfrm>
          <a:custGeom>
            <a:avLst/>
            <a:gdLst/>
            <a:ahLst/>
            <a:cxnLst/>
            <a:rect l="l" t="t" r="r" b="b"/>
            <a:pathLst>
              <a:path w="157480" h="958214">
                <a:moveTo>
                  <a:pt x="157327" y="0"/>
                </a:moveTo>
                <a:lnTo>
                  <a:pt x="0" y="1765"/>
                </a:lnTo>
                <a:lnTo>
                  <a:pt x="0" y="957981"/>
                </a:lnTo>
                <a:lnTo>
                  <a:pt x="157327" y="957981"/>
                </a:lnTo>
                <a:lnTo>
                  <a:pt x="157327" y="0"/>
                </a:lnTo>
                <a:close/>
              </a:path>
            </a:pathLst>
          </a:custGeom>
          <a:solidFill>
            <a:srgbClr val="10A0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1258925" y="4713784"/>
            <a:ext cx="158115" cy="956310"/>
          </a:xfrm>
          <a:custGeom>
            <a:avLst/>
            <a:gdLst/>
            <a:ahLst/>
            <a:cxnLst/>
            <a:rect l="l" t="t" r="r" b="b"/>
            <a:pathLst>
              <a:path w="158115" h="956310">
                <a:moveTo>
                  <a:pt x="157670" y="0"/>
                </a:moveTo>
                <a:lnTo>
                  <a:pt x="0" y="1769"/>
                </a:lnTo>
                <a:lnTo>
                  <a:pt x="0" y="956215"/>
                </a:lnTo>
                <a:lnTo>
                  <a:pt x="157670" y="956215"/>
                </a:lnTo>
                <a:lnTo>
                  <a:pt x="157670" y="0"/>
                </a:lnTo>
                <a:close/>
              </a:path>
            </a:pathLst>
          </a:custGeom>
          <a:solidFill>
            <a:srgbClr val="0E9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1101242" y="4715553"/>
            <a:ext cx="158115" cy="955040"/>
          </a:xfrm>
          <a:custGeom>
            <a:avLst/>
            <a:gdLst/>
            <a:ahLst/>
            <a:cxnLst/>
            <a:rect l="l" t="t" r="r" b="b"/>
            <a:pathLst>
              <a:path w="158115" h="955039">
                <a:moveTo>
                  <a:pt x="157683" y="0"/>
                </a:moveTo>
                <a:lnTo>
                  <a:pt x="0" y="1769"/>
                </a:lnTo>
                <a:lnTo>
                  <a:pt x="0" y="954446"/>
                </a:lnTo>
                <a:lnTo>
                  <a:pt x="157683" y="954446"/>
                </a:lnTo>
                <a:lnTo>
                  <a:pt x="157683" y="0"/>
                </a:lnTo>
                <a:close/>
              </a:path>
            </a:pathLst>
          </a:custGeom>
          <a:solidFill>
            <a:srgbClr val="0C9F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943914" y="4717322"/>
            <a:ext cx="157480" cy="953135"/>
          </a:xfrm>
          <a:custGeom>
            <a:avLst/>
            <a:gdLst/>
            <a:ahLst/>
            <a:cxnLst/>
            <a:rect l="l" t="t" r="r" b="b"/>
            <a:pathLst>
              <a:path w="157480" h="953135">
                <a:moveTo>
                  <a:pt x="157327" y="0"/>
                </a:moveTo>
                <a:lnTo>
                  <a:pt x="0" y="1765"/>
                </a:lnTo>
                <a:lnTo>
                  <a:pt x="0" y="952677"/>
                </a:lnTo>
                <a:lnTo>
                  <a:pt x="157327" y="952677"/>
                </a:lnTo>
                <a:lnTo>
                  <a:pt x="157327" y="0"/>
                </a:lnTo>
                <a:close/>
              </a:path>
            </a:pathLst>
          </a:custGeom>
          <a:solidFill>
            <a:srgbClr val="0A9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786244" y="4719088"/>
            <a:ext cx="158115" cy="951230"/>
          </a:xfrm>
          <a:custGeom>
            <a:avLst/>
            <a:gdLst/>
            <a:ahLst/>
            <a:cxnLst/>
            <a:rect l="l" t="t" r="r" b="b"/>
            <a:pathLst>
              <a:path w="158115" h="951229">
                <a:moveTo>
                  <a:pt x="157670" y="0"/>
                </a:moveTo>
                <a:lnTo>
                  <a:pt x="0" y="1769"/>
                </a:lnTo>
                <a:lnTo>
                  <a:pt x="0" y="950911"/>
                </a:lnTo>
                <a:lnTo>
                  <a:pt x="157670" y="950911"/>
                </a:lnTo>
                <a:lnTo>
                  <a:pt x="157670" y="0"/>
                </a:lnTo>
                <a:close/>
              </a:path>
            </a:pathLst>
          </a:custGeom>
          <a:solidFill>
            <a:srgbClr val="089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628916" y="4720857"/>
            <a:ext cx="157480" cy="949325"/>
          </a:xfrm>
          <a:custGeom>
            <a:avLst/>
            <a:gdLst/>
            <a:ahLst/>
            <a:cxnLst/>
            <a:rect l="l" t="t" r="r" b="b"/>
            <a:pathLst>
              <a:path w="157479" h="949325">
                <a:moveTo>
                  <a:pt x="157327" y="0"/>
                </a:moveTo>
                <a:lnTo>
                  <a:pt x="0" y="1765"/>
                </a:lnTo>
                <a:lnTo>
                  <a:pt x="0" y="949142"/>
                </a:lnTo>
                <a:lnTo>
                  <a:pt x="157327" y="949142"/>
                </a:lnTo>
                <a:lnTo>
                  <a:pt x="157327" y="0"/>
                </a:lnTo>
                <a:close/>
              </a:path>
            </a:pathLst>
          </a:custGeom>
          <a:solidFill>
            <a:srgbClr val="069C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471246" y="4722622"/>
            <a:ext cx="158115" cy="947419"/>
          </a:xfrm>
          <a:custGeom>
            <a:avLst/>
            <a:gdLst/>
            <a:ahLst/>
            <a:cxnLst/>
            <a:rect l="l" t="t" r="r" b="b"/>
            <a:pathLst>
              <a:path w="158115" h="947420">
                <a:moveTo>
                  <a:pt x="157670" y="0"/>
                </a:moveTo>
                <a:lnTo>
                  <a:pt x="0" y="1769"/>
                </a:lnTo>
                <a:lnTo>
                  <a:pt x="0" y="947377"/>
                </a:lnTo>
                <a:lnTo>
                  <a:pt x="157670" y="947377"/>
                </a:lnTo>
                <a:lnTo>
                  <a:pt x="157670" y="0"/>
                </a:lnTo>
                <a:close/>
              </a:path>
            </a:pathLst>
          </a:custGeom>
          <a:solidFill>
            <a:srgbClr val="049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313918" y="4724391"/>
            <a:ext cx="157480" cy="946150"/>
          </a:xfrm>
          <a:custGeom>
            <a:avLst/>
            <a:gdLst/>
            <a:ahLst/>
            <a:cxnLst/>
            <a:rect l="l" t="t" r="r" b="b"/>
            <a:pathLst>
              <a:path w="157479" h="946150">
                <a:moveTo>
                  <a:pt x="157327" y="0"/>
                </a:moveTo>
                <a:lnTo>
                  <a:pt x="0" y="1765"/>
                </a:lnTo>
                <a:lnTo>
                  <a:pt x="0" y="945608"/>
                </a:lnTo>
                <a:lnTo>
                  <a:pt x="157327" y="945608"/>
                </a:lnTo>
                <a:lnTo>
                  <a:pt x="157327" y="0"/>
                </a:lnTo>
                <a:close/>
              </a:path>
            </a:pathLst>
          </a:custGeom>
          <a:solidFill>
            <a:srgbClr val="029B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0" y="4726161"/>
            <a:ext cx="314325" cy="944244"/>
          </a:xfrm>
          <a:custGeom>
            <a:avLst/>
            <a:gdLst/>
            <a:ahLst/>
            <a:cxnLst/>
            <a:rect l="l" t="t" r="r" b="b"/>
            <a:pathLst>
              <a:path w="314325" h="944245">
                <a:moveTo>
                  <a:pt x="313918" y="0"/>
                </a:moveTo>
                <a:lnTo>
                  <a:pt x="156235" y="1765"/>
                </a:lnTo>
                <a:lnTo>
                  <a:pt x="0" y="3517"/>
                </a:lnTo>
                <a:lnTo>
                  <a:pt x="0" y="943838"/>
                </a:lnTo>
                <a:lnTo>
                  <a:pt x="156235" y="943838"/>
                </a:lnTo>
                <a:lnTo>
                  <a:pt x="313918" y="943838"/>
                </a:lnTo>
                <a:lnTo>
                  <a:pt x="313918" y="0"/>
                </a:lnTo>
                <a:close/>
              </a:path>
            </a:pathLst>
          </a:custGeom>
          <a:solidFill>
            <a:srgbClr val="009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DC4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5"/>
              <a:t>05/02/2022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5"/>
              <a:t>05/02/2022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448"/>
            <a:ext cx="10076764" cy="7311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19081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76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761765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74C8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083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72C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446755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70C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289084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70" y="0"/>
                </a:moveTo>
                <a:lnTo>
                  <a:pt x="0" y="0"/>
                </a:lnTo>
                <a:lnTo>
                  <a:pt x="0" y="721804"/>
                </a:lnTo>
                <a:lnTo>
                  <a:pt x="157670" y="721804"/>
                </a:lnTo>
                <a:lnTo>
                  <a:pt x="157670" y="0"/>
                </a:lnTo>
                <a:close/>
              </a:path>
            </a:pathLst>
          </a:custGeom>
          <a:solidFill>
            <a:srgbClr val="6EC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131757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6CC5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974442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6AC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816759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68C3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659444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66C3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8501761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66C2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8344446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63C1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8186762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61C0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8029435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5FC0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7872120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5DBF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7714437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5BBE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7557122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59B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7399438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57B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7242124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55BC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7084440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54BB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6927126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52BA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6769798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50BA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6612115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4EB9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6454800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4C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6297117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4AB7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6139802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48B7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5982474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46B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5824804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70" y="0"/>
                </a:moveTo>
                <a:lnTo>
                  <a:pt x="0" y="0"/>
                </a:lnTo>
                <a:lnTo>
                  <a:pt x="0" y="721804"/>
                </a:lnTo>
                <a:lnTo>
                  <a:pt x="157670" y="721804"/>
                </a:lnTo>
                <a:lnTo>
                  <a:pt x="157670" y="0"/>
                </a:lnTo>
                <a:close/>
              </a:path>
            </a:pathLst>
          </a:custGeom>
          <a:solidFill>
            <a:srgbClr val="44B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5667476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43B4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5509806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70" y="0"/>
                </a:moveTo>
                <a:lnTo>
                  <a:pt x="0" y="0"/>
                </a:lnTo>
                <a:lnTo>
                  <a:pt x="0" y="721804"/>
                </a:lnTo>
                <a:lnTo>
                  <a:pt x="157670" y="721804"/>
                </a:lnTo>
                <a:lnTo>
                  <a:pt x="157670" y="0"/>
                </a:lnTo>
                <a:close/>
              </a:path>
            </a:pathLst>
          </a:custGeom>
          <a:solidFill>
            <a:srgbClr val="41B4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5352834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6972" y="0"/>
                </a:moveTo>
                <a:lnTo>
                  <a:pt x="0" y="0"/>
                </a:lnTo>
                <a:lnTo>
                  <a:pt x="0" y="721804"/>
                </a:lnTo>
                <a:lnTo>
                  <a:pt x="156972" y="721804"/>
                </a:lnTo>
                <a:lnTo>
                  <a:pt x="156972" y="0"/>
                </a:lnTo>
                <a:close/>
              </a:path>
            </a:pathLst>
          </a:custGeom>
          <a:solidFill>
            <a:srgbClr val="3FB3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5195163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70" y="0"/>
                </a:moveTo>
                <a:lnTo>
                  <a:pt x="0" y="0"/>
                </a:lnTo>
                <a:lnTo>
                  <a:pt x="0" y="721804"/>
                </a:lnTo>
                <a:lnTo>
                  <a:pt x="157670" y="721804"/>
                </a:lnTo>
                <a:lnTo>
                  <a:pt x="157670" y="0"/>
                </a:lnTo>
                <a:close/>
              </a:path>
            </a:pathLst>
          </a:custGeom>
          <a:solidFill>
            <a:srgbClr val="3DB2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5037835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3BB1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4880521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39B1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4722837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37B0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4565522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35A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4250525" y="0"/>
            <a:ext cx="315595" cy="721995"/>
          </a:xfrm>
          <a:custGeom>
            <a:avLst/>
            <a:gdLst/>
            <a:ahLst/>
            <a:cxnLst/>
            <a:rect l="l" t="t" r="r" b="b"/>
            <a:pathLst>
              <a:path w="315595" h="721995">
                <a:moveTo>
                  <a:pt x="314998" y="0"/>
                </a:moveTo>
                <a:lnTo>
                  <a:pt x="157314" y="0"/>
                </a:ln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314998" y="721804"/>
                </a:lnTo>
                <a:lnTo>
                  <a:pt x="314998" y="0"/>
                </a:lnTo>
                <a:close/>
              </a:path>
            </a:pathLst>
          </a:custGeom>
          <a:solidFill>
            <a:srgbClr val="33AE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4092841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30A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3935514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2EA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3778199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2CA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3620515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2AA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3463201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28AA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3305518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26A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3148203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24A8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2990875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80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22A8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2833204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70" y="0"/>
                </a:moveTo>
                <a:lnTo>
                  <a:pt x="0" y="0"/>
                </a:lnTo>
                <a:lnTo>
                  <a:pt x="0" y="721804"/>
                </a:lnTo>
                <a:lnTo>
                  <a:pt x="157670" y="721804"/>
                </a:lnTo>
                <a:lnTo>
                  <a:pt x="157670" y="0"/>
                </a:lnTo>
                <a:close/>
              </a:path>
            </a:pathLst>
          </a:custGeom>
          <a:solidFill>
            <a:srgbClr val="21A7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2675877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80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1FA6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2518194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1DA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2360879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80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1BA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2203196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19A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2045881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80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17A3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1888566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80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15A2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1730882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4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13A2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1573555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80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11A1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1415884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70" y="0"/>
                </a:moveTo>
                <a:lnTo>
                  <a:pt x="0" y="0"/>
                </a:lnTo>
                <a:lnTo>
                  <a:pt x="0" y="721804"/>
                </a:lnTo>
                <a:lnTo>
                  <a:pt x="157670" y="721804"/>
                </a:lnTo>
                <a:lnTo>
                  <a:pt x="157670" y="0"/>
                </a:lnTo>
                <a:close/>
              </a:path>
            </a:pathLst>
          </a:custGeom>
          <a:solidFill>
            <a:srgbClr val="10A0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1258557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80" h="721995">
                <a:moveTo>
                  <a:pt x="157327" y="0"/>
                </a:moveTo>
                <a:lnTo>
                  <a:pt x="0" y="0"/>
                </a:lnTo>
                <a:lnTo>
                  <a:pt x="0" y="721804"/>
                </a:lnTo>
                <a:lnTo>
                  <a:pt x="157327" y="721804"/>
                </a:lnTo>
                <a:lnTo>
                  <a:pt x="157327" y="0"/>
                </a:lnTo>
                <a:close/>
              </a:path>
            </a:pathLst>
          </a:custGeom>
          <a:solidFill>
            <a:srgbClr val="0E9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1100874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0C9F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943559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80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0A9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786244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80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089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628561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069C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471246" y="0"/>
            <a:ext cx="157480" cy="721995"/>
          </a:xfrm>
          <a:custGeom>
            <a:avLst/>
            <a:gdLst/>
            <a:ahLst/>
            <a:cxnLst/>
            <a:rect l="l" t="t" r="r" b="b"/>
            <a:pathLst>
              <a:path w="157479" h="721995">
                <a:moveTo>
                  <a:pt x="157314" y="0"/>
                </a:moveTo>
                <a:lnTo>
                  <a:pt x="0" y="0"/>
                </a:lnTo>
                <a:lnTo>
                  <a:pt x="0" y="721804"/>
                </a:lnTo>
                <a:lnTo>
                  <a:pt x="157314" y="721804"/>
                </a:lnTo>
                <a:lnTo>
                  <a:pt x="157314" y="0"/>
                </a:lnTo>
                <a:close/>
              </a:path>
            </a:pathLst>
          </a:custGeom>
          <a:solidFill>
            <a:srgbClr val="049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313562" y="0"/>
            <a:ext cx="158115" cy="721995"/>
          </a:xfrm>
          <a:custGeom>
            <a:avLst/>
            <a:gdLst/>
            <a:ahLst/>
            <a:cxnLst/>
            <a:rect l="l" t="t" r="r" b="b"/>
            <a:pathLst>
              <a:path w="158115" h="721995">
                <a:moveTo>
                  <a:pt x="157683" y="0"/>
                </a:moveTo>
                <a:lnTo>
                  <a:pt x="0" y="0"/>
                </a:lnTo>
                <a:lnTo>
                  <a:pt x="0" y="721804"/>
                </a:lnTo>
                <a:lnTo>
                  <a:pt x="157683" y="721804"/>
                </a:lnTo>
                <a:lnTo>
                  <a:pt x="157683" y="0"/>
                </a:lnTo>
                <a:close/>
              </a:path>
            </a:pathLst>
          </a:custGeom>
          <a:solidFill>
            <a:srgbClr val="029B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-1435" y="0"/>
            <a:ext cx="315595" cy="721995"/>
          </a:xfrm>
          <a:custGeom>
            <a:avLst/>
            <a:gdLst/>
            <a:ahLst/>
            <a:cxnLst/>
            <a:rect l="l" t="t" r="r" b="b"/>
            <a:pathLst>
              <a:path w="315595" h="721995">
                <a:moveTo>
                  <a:pt x="314998" y="0"/>
                </a:moveTo>
                <a:lnTo>
                  <a:pt x="157670" y="0"/>
                </a:lnTo>
                <a:lnTo>
                  <a:pt x="0" y="0"/>
                </a:lnTo>
                <a:lnTo>
                  <a:pt x="0" y="721804"/>
                </a:lnTo>
                <a:lnTo>
                  <a:pt x="157670" y="721804"/>
                </a:lnTo>
                <a:lnTo>
                  <a:pt x="314998" y="721804"/>
                </a:lnTo>
                <a:lnTo>
                  <a:pt x="314998" y="0"/>
                </a:lnTo>
                <a:close/>
              </a:path>
            </a:pathLst>
          </a:custGeom>
          <a:solidFill>
            <a:srgbClr val="009AD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9" name="bg object 7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82" y="5050443"/>
            <a:ext cx="10076751" cy="619556"/>
          </a:xfrm>
          <a:prstGeom prst="rect">
            <a:avLst/>
          </a:prstGeom>
        </p:spPr>
      </p:pic>
      <p:sp>
        <p:nvSpPr>
          <p:cNvPr id="80" name="bg object 80"/>
          <p:cNvSpPr/>
          <p:nvPr/>
        </p:nvSpPr>
        <p:spPr>
          <a:xfrm>
            <a:off x="9922675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76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9765360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74C8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9607676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72C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9450362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70C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9292678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6EC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9135363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6CC5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8978036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6AC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8820365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70" y="0"/>
                </a:moveTo>
                <a:lnTo>
                  <a:pt x="0" y="0"/>
                </a:lnTo>
                <a:lnTo>
                  <a:pt x="0" y="633234"/>
                </a:lnTo>
                <a:lnTo>
                  <a:pt x="157670" y="633234"/>
                </a:lnTo>
                <a:lnTo>
                  <a:pt x="157670" y="0"/>
                </a:lnTo>
                <a:close/>
              </a:path>
            </a:pathLst>
          </a:custGeom>
          <a:solidFill>
            <a:srgbClr val="68C3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8663038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66C3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8505354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66C2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8348040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63C1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8190357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61C0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8033041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5FC0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7875714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5DBF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7718044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70" y="0"/>
                </a:moveTo>
                <a:lnTo>
                  <a:pt x="0" y="0"/>
                </a:lnTo>
                <a:lnTo>
                  <a:pt x="0" y="633234"/>
                </a:lnTo>
                <a:lnTo>
                  <a:pt x="157670" y="633234"/>
                </a:lnTo>
                <a:lnTo>
                  <a:pt x="157670" y="0"/>
                </a:lnTo>
                <a:close/>
              </a:path>
            </a:pathLst>
          </a:custGeom>
          <a:solidFill>
            <a:srgbClr val="5BBE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7560716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59B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7403046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70" y="0"/>
                </a:moveTo>
                <a:lnTo>
                  <a:pt x="0" y="0"/>
                </a:lnTo>
                <a:lnTo>
                  <a:pt x="0" y="633234"/>
                </a:lnTo>
                <a:lnTo>
                  <a:pt x="157670" y="633234"/>
                </a:lnTo>
                <a:lnTo>
                  <a:pt x="157670" y="0"/>
                </a:lnTo>
                <a:close/>
              </a:path>
            </a:pathLst>
          </a:custGeom>
          <a:solidFill>
            <a:srgbClr val="57B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7245718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55BC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7088035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54BB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6930720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52BA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6773405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50BA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6615722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4EB9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6458394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4C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6300723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70" y="0"/>
                </a:moveTo>
                <a:lnTo>
                  <a:pt x="0" y="0"/>
                </a:lnTo>
                <a:lnTo>
                  <a:pt x="0" y="633234"/>
                </a:lnTo>
                <a:lnTo>
                  <a:pt x="157670" y="633234"/>
                </a:lnTo>
                <a:lnTo>
                  <a:pt x="157670" y="0"/>
                </a:lnTo>
                <a:close/>
              </a:path>
            </a:pathLst>
          </a:custGeom>
          <a:solidFill>
            <a:srgbClr val="4AB7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6143396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48B7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5986081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46B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5828398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44B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5671083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43B4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5513400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41B4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5356085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3FB3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5198402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3DB2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5041074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3BB1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4883759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39B1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4726076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37B0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4568761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35A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4253763" y="5039292"/>
            <a:ext cx="315595" cy="633730"/>
          </a:xfrm>
          <a:custGeom>
            <a:avLst/>
            <a:gdLst/>
            <a:ahLst/>
            <a:cxnLst/>
            <a:rect l="l" t="t" r="r" b="b"/>
            <a:pathLst>
              <a:path w="315595" h="633729">
                <a:moveTo>
                  <a:pt x="314998" y="0"/>
                </a:moveTo>
                <a:lnTo>
                  <a:pt x="157314" y="0"/>
                </a:ln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314998" y="633234"/>
                </a:lnTo>
                <a:lnTo>
                  <a:pt x="314998" y="0"/>
                </a:lnTo>
                <a:close/>
              </a:path>
            </a:pathLst>
          </a:custGeom>
          <a:solidFill>
            <a:srgbClr val="33AE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g object 116"/>
          <p:cNvSpPr/>
          <p:nvPr/>
        </p:nvSpPr>
        <p:spPr>
          <a:xfrm>
            <a:off x="4096080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30A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3938765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2EA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3781437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2CA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g object 119"/>
          <p:cNvSpPr/>
          <p:nvPr/>
        </p:nvSpPr>
        <p:spPr>
          <a:xfrm>
            <a:off x="3623754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2AA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bg object 120"/>
          <p:cNvSpPr/>
          <p:nvPr/>
        </p:nvSpPr>
        <p:spPr>
          <a:xfrm>
            <a:off x="3466439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28AA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g object 121"/>
          <p:cNvSpPr/>
          <p:nvPr/>
        </p:nvSpPr>
        <p:spPr>
          <a:xfrm>
            <a:off x="3308756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26A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g object 122"/>
          <p:cNvSpPr/>
          <p:nvPr/>
        </p:nvSpPr>
        <p:spPr>
          <a:xfrm>
            <a:off x="3151441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24A8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g object 123"/>
          <p:cNvSpPr/>
          <p:nvPr/>
        </p:nvSpPr>
        <p:spPr>
          <a:xfrm>
            <a:off x="2994113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80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22A8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bg object 124"/>
          <p:cNvSpPr/>
          <p:nvPr/>
        </p:nvSpPr>
        <p:spPr>
          <a:xfrm>
            <a:off x="2836443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70" y="0"/>
                </a:moveTo>
                <a:lnTo>
                  <a:pt x="0" y="0"/>
                </a:lnTo>
                <a:lnTo>
                  <a:pt x="0" y="633234"/>
                </a:lnTo>
                <a:lnTo>
                  <a:pt x="157670" y="633234"/>
                </a:lnTo>
                <a:lnTo>
                  <a:pt x="157670" y="0"/>
                </a:lnTo>
                <a:close/>
              </a:path>
            </a:pathLst>
          </a:custGeom>
          <a:solidFill>
            <a:srgbClr val="21A7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bg object 125"/>
          <p:cNvSpPr/>
          <p:nvPr/>
        </p:nvSpPr>
        <p:spPr>
          <a:xfrm>
            <a:off x="2679115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80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1FA6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g object 126"/>
          <p:cNvSpPr/>
          <p:nvPr/>
        </p:nvSpPr>
        <p:spPr>
          <a:xfrm>
            <a:off x="2521445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70" y="0"/>
                </a:moveTo>
                <a:lnTo>
                  <a:pt x="0" y="0"/>
                </a:lnTo>
                <a:lnTo>
                  <a:pt x="0" y="633234"/>
                </a:lnTo>
                <a:lnTo>
                  <a:pt x="157670" y="633234"/>
                </a:lnTo>
                <a:lnTo>
                  <a:pt x="157670" y="0"/>
                </a:lnTo>
                <a:close/>
              </a:path>
            </a:pathLst>
          </a:custGeom>
          <a:solidFill>
            <a:srgbClr val="1DA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bg object 127"/>
          <p:cNvSpPr/>
          <p:nvPr/>
        </p:nvSpPr>
        <p:spPr>
          <a:xfrm>
            <a:off x="2364117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80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1BA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bg object 128"/>
          <p:cNvSpPr/>
          <p:nvPr/>
        </p:nvSpPr>
        <p:spPr>
          <a:xfrm>
            <a:off x="2206434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19A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bg object 129"/>
          <p:cNvSpPr/>
          <p:nvPr/>
        </p:nvSpPr>
        <p:spPr>
          <a:xfrm>
            <a:off x="2049119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80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17A3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bg object 130"/>
          <p:cNvSpPr/>
          <p:nvPr/>
        </p:nvSpPr>
        <p:spPr>
          <a:xfrm>
            <a:off x="1891804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80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15A2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bg object 131"/>
          <p:cNvSpPr/>
          <p:nvPr/>
        </p:nvSpPr>
        <p:spPr>
          <a:xfrm>
            <a:off x="1734121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4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13A2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bg object 132"/>
          <p:cNvSpPr/>
          <p:nvPr/>
        </p:nvSpPr>
        <p:spPr>
          <a:xfrm>
            <a:off x="1576793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80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11A1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bg object 133"/>
          <p:cNvSpPr/>
          <p:nvPr/>
        </p:nvSpPr>
        <p:spPr>
          <a:xfrm>
            <a:off x="1419123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70" y="0"/>
                </a:moveTo>
                <a:lnTo>
                  <a:pt x="0" y="0"/>
                </a:lnTo>
                <a:lnTo>
                  <a:pt x="0" y="633234"/>
                </a:lnTo>
                <a:lnTo>
                  <a:pt x="157670" y="633234"/>
                </a:lnTo>
                <a:lnTo>
                  <a:pt x="157670" y="0"/>
                </a:lnTo>
                <a:close/>
              </a:path>
            </a:pathLst>
          </a:custGeom>
          <a:solidFill>
            <a:srgbClr val="10A0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bg object 134"/>
          <p:cNvSpPr/>
          <p:nvPr/>
        </p:nvSpPr>
        <p:spPr>
          <a:xfrm>
            <a:off x="1261795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80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0E9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bg object 135"/>
          <p:cNvSpPr/>
          <p:nvPr/>
        </p:nvSpPr>
        <p:spPr>
          <a:xfrm>
            <a:off x="1104125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70" y="0"/>
                </a:moveTo>
                <a:lnTo>
                  <a:pt x="0" y="0"/>
                </a:lnTo>
                <a:lnTo>
                  <a:pt x="0" y="633234"/>
                </a:lnTo>
                <a:lnTo>
                  <a:pt x="157670" y="633234"/>
                </a:lnTo>
                <a:lnTo>
                  <a:pt x="157670" y="0"/>
                </a:lnTo>
                <a:close/>
              </a:path>
            </a:pathLst>
          </a:custGeom>
          <a:solidFill>
            <a:srgbClr val="0C9F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bg object 136"/>
          <p:cNvSpPr/>
          <p:nvPr/>
        </p:nvSpPr>
        <p:spPr>
          <a:xfrm>
            <a:off x="946797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80" h="633729">
                <a:moveTo>
                  <a:pt x="157327" y="0"/>
                </a:moveTo>
                <a:lnTo>
                  <a:pt x="0" y="0"/>
                </a:lnTo>
                <a:lnTo>
                  <a:pt x="0" y="633234"/>
                </a:lnTo>
                <a:lnTo>
                  <a:pt x="157327" y="633234"/>
                </a:lnTo>
                <a:lnTo>
                  <a:pt x="157327" y="0"/>
                </a:lnTo>
                <a:close/>
              </a:path>
            </a:pathLst>
          </a:custGeom>
          <a:solidFill>
            <a:srgbClr val="0A9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bg object 137"/>
          <p:cNvSpPr/>
          <p:nvPr/>
        </p:nvSpPr>
        <p:spPr>
          <a:xfrm>
            <a:off x="789482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80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089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bg object 138"/>
          <p:cNvSpPr/>
          <p:nvPr/>
        </p:nvSpPr>
        <p:spPr>
          <a:xfrm>
            <a:off x="631799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069C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bg object 139"/>
          <p:cNvSpPr/>
          <p:nvPr/>
        </p:nvSpPr>
        <p:spPr>
          <a:xfrm>
            <a:off x="474484" y="5039292"/>
            <a:ext cx="157480" cy="633730"/>
          </a:xfrm>
          <a:custGeom>
            <a:avLst/>
            <a:gdLst/>
            <a:ahLst/>
            <a:cxnLst/>
            <a:rect l="l" t="t" r="r" b="b"/>
            <a:pathLst>
              <a:path w="157479" h="633729">
                <a:moveTo>
                  <a:pt x="157314" y="0"/>
                </a:moveTo>
                <a:lnTo>
                  <a:pt x="0" y="0"/>
                </a:lnTo>
                <a:lnTo>
                  <a:pt x="0" y="633234"/>
                </a:lnTo>
                <a:lnTo>
                  <a:pt x="157314" y="633234"/>
                </a:lnTo>
                <a:lnTo>
                  <a:pt x="157314" y="0"/>
                </a:lnTo>
                <a:close/>
              </a:path>
            </a:pathLst>
          </a:custGeom>
          <a:solidFill>
            <a:srgbClr val="049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bg object 140"/>
          <p:cNvSpPr/>
          <p:nvPr/>
        </p:nvSpPr>
        <p:spPr>
          <a:xfrm>
            <a:off x="316801" y="5039292"/>
            <a:ext cx="158115" cy="633730"/>
          </a:xfrm>
          <a:custGeom>
            <a:avLst/>
            <a:gdLst/>
            <a:ahLst/>
            <a:cxnLst/>
            <a:rect l="l" t="t" r="r" b="b"/>
            <a:pathLst>
              <a:path w="158115" h="633729">
                <a:moveTo>
                  <a:pt x="157683" y="0"/>
                </a:moveTo>
                <a:lnTo>
                  <a:pt x="0" y="0"/>
                </a:lnTo>
                <a:lnTo>
                  <a:pt x="0" y="633234"/>
                </a:lnTo>
                <a:lnTo>
                  <a:pt x="157683" y="633234"/>
                </a:lnTo>
                <a:lnTo>
                  <a:pt x="157683" y="0"/>
                </a:lnTo>
                <a:close/>
              </a:path>
            </a:pathLst>
          </a:custGeom>
          <a:solidFill>
            <a:srgbClr val="029B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bg object 141"/>
          <p:cNvSpPr/>
          <p:nvPr/>
        </p:nvSpPr>
        <p:spPr>
          <a:xfrm>
            <a:off x="1803" y="5039292"/>
            <a:ext cx="315595" cy="633730"/>
          </a:xfrm>
          <a:custGeom>
            <a:avLst/>
            <a:gdLst/>
            <a:ahLst/>
            <a:cxnLst/>
            <a:rect l="l" t="t" r="r" b="b"/>
            <a:pathLst>
              <a:path w="315595" h="633729">
                <a:moveTo>
                  <a:pt x="314998" y="0"/>
                </a:moveTo>
                <a:lnTo>
                  <a:pt x="157670" y="0"/>
                </a:lnTo>
                <a:lnTo>
                  <a:pt x="0" y="0"/>
                </a:lnTo>
                <a:lnTo>
                  <a:pt x="0" y="633234"/>
                </a:lnTo>
                <a:lnTo>
                  <a:pt x="157670" y="633234"/>
                </a:lnTo>
                <a:lnTo>
                  <a:pt x="314998" y="633234"/>
                </a:lnTo>
                <a:lnTo>
                  <a:pt x="314998" y="0"/>
                </a:lnTo>
                <a:close/>
              </a:path>
            </a:pathLst>
          </a:custGeom>
          <a:solidFill>
            <a:srgbClr val="009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2002" y="1639718"/>
            <a:ext cx="8719794" cy="997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DC4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9665" y="931004"/>
            <a:ext cx="8524468" cy="3685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5273611"/>
            <a:ext cx="3226816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6583" y="5208678"/>
            <a:ext cx="91821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5"/>
              <a:t>05/02/2022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583254" y="5208678"/>
            <a:ext cx="17525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515" rIns="0" bIns="0" rtlCol="0" vert="horz">
            <a:spAutoFit/>
          </a:bodyPr>
          <a:lstStyle/>
          <a:p>
            <a:pPr marL="3576320" marR="5080" indent="-3503929">
              <a:lnSpc>
                <a:spcPts val="3690"/>
              </a:lnSpc>
              <a:spcBef>
                <a:spcPts val="445"/>
              </a:spcBef>
            </a:pPr>
            <a:r>
              <a:rPr dirty="0" spc="-5"/>
              <a:t>Expanding and Updating </a:t>
            </a:r>
            <a:r>
              <a:rPr dirty="0" spc="-10"/>
              <a:t>OSM </a:t>
            </a:r>
            <a:r>
              <a:rPr dirty="0" spc="-5"/>
              <a:t>Data with Deep </a:t>
            </a:r>
            <a:r>
              <a:rPr dirty="0" spc="-905"/>
              <a:t> </a:t>
            </a:r>
            <a:r>
              <a:rPr dirty="0" spc="-5"/>
              <a:t>Learning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05/02/2022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0817" y="132038"/>
            <a:ext cx="237744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FFFFFF"/>
                </a:solidFill>
              </a:rPr>
              <a:t>The</a:t>
            </a:r>
            <a:r>
              <a:rPr dirty="0" spc="-70">
                <a:solidFill>
                  <a:srgbClr val="FFFFFF"/>
                </a:solidFill>
              </a:rPr>
              <a:t> </a:t>
            </a:r>
            <a:r>
              <a:rPr dirty="0" spc="-5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018" y="1131743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9665" y="931004"/>
            <a:ext cx="4020185" cy="3486150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Open</a:t>
            </a:r>
            <a:r>
              <a:rPr dirty="0" sz="2400" spc="-2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Street</a:t>
            </a:r>
            <a:r>
              <a:rPr dirty="0" sz="2400" spc="-2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Map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92900"/>
              </a:lnSpc>
              <a:spcBef>
                <a:spcPts val="1055"/>
              </a:spcBef>
            </a:pP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OSM</a:t>
            </a:r>
            <a:r>
              <a:rPr dirty="0" sz="2400" spc="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data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is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not</a:t>
            </a:r>
            <a:r>
              <a:rPr dirty="0" sz="2400" spc="1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available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 everywhere and </a:t>
            </a: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it’s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also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not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updated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everywhere in 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a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high </a:t>
            </a:r>
            <a:r>
              <a:rPr dirty="0" sz="2400" spc="-65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frequency</a:t>
            </a:r>
            <a:endParaRPr sz="2400">
              <a:latin typeface="Arial MT"/>
              <a:cs typeface="Arial MT"/>
            </a:endParaRPr>
          </a:p>
          <a:p>
            <a:pPr algn="just" marL="12700" marR="139065">
              <a:lnSpc>
                <a:spcPct val="92800"/>
              </a:lnSpc>
              <a:spcBef>
                <a:spcPts val="1070"/>
              </a:spcBef>
            </a:pP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Why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not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use 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the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OSM labels </a:t>
            </a:r>
            <a:r>
              <a:rPr dirty="0" sz="2400" spc="-65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for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expanding 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the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dataset 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to </a:t>
            </a:r>
            <a:r>
              <a:rPr dirty="0" sz="2400" spc="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less covered areas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and help </a:t>
            </a:r>
            <a:r>
              <a:rPr dirty="0" sz="2400" spc="-65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the</a:t>
            </a: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data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5">
                <a:solidFill>
                  <a:srgbClr val="009ADC"/>
                </a:solidFill>
                <a:latin typeface="Arial MT"/>
                <a:cs typeface="Arial MT"/>
              </a:rPr>
              <a:t>to</a:t>
            </a: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be updates?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018" y="1606584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1060928"/>
            <a:ext cx="4747679" cy="348731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05/02/2022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501" y="132038"/>
            <a:ext cx="295973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FFFFFF"/>
                </a:solidFill>
              </a:rPr>
              <a:t>The</a:t>
            </a:r>
            <a:r>
              <a:rPr dirty="0" spc="-55">
                <a:solidFill>
                  <a:srgbClr val="FFFFFF"/>
                </a:solidFill>
              </a:rPr>
              <a:t> </a:t>
            </a:r>
            <a:r>
              <a:rPr dirty="0" spc="-5">
                <a:solidFill>
                  <a:srgbClr val="FFFFFF"/>
                </a:solidFill>
              </a:rPr>
              <a:t>Framework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5"/>
              <a:t>05/02/2022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6018" y="1131743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9665" y="931004"/>
            <a:ext cx="8103870" cy="3685540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WebScraping</a:t>
            </a:r>
            <a:endParaRPr sz="2400">
              <a:latin typeface="Arial MT"/>
              <a:cs typeface="Arial MT"/>
            </a:endParaRPr>
          </a:p>
          <a:p>
            <a:pPr marL="12700" marR="3448685">
              <a:lnSpc>
                <a:spcPts val="3740"/>
              </a:lnSpc>
              <a:spcBef>
                <a:spcPts val="254"/>
              </a:spcBef>
            </a:pP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Checking</a:t>
            </a: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labels</a:t>
            </a:r>
            <a:r>
              <a:rPr dirty="0" sz="2400" spc="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and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cleaning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data </a:t>
            </a:r>
            <a:r>
              <a:rPr dirty="0" sz="2400" spc="-65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Select</a:t>
            </a:r>
            <a:r>
              <a:rPr dirty="0" sz="2400" spc="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features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Narrow</a:t>
            </a:r>
            <a:r>
              <a:rPr dirty="0" sz="2400" spc="-2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detections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(South</a:t>
            </a:r>
            <a:r>
              <a:rPr dirty="0" sz="2400" spc="-14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America?</a:t>
            </a:r>
            <a:r>
              <a:rPr dirty="0" sz="2400" spc="-13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Africa?)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ts val="2680"/>
              </a:lnSpc>
              <a:spcBef>
                <a:spcPts val="1115"/>
              </a:spcBef>
            </a:pP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Gather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images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from</a:t>
            </a:r>
            <a:r>
              <a:rPr dirty="0" sz="2400" spc="1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WMTS service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and</a:t>
            </a:r>
            <a:r>
              <a:rPr dirty="0" sz="2400" spc="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cut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it</a:t>
            </a:r>
            <a:r>
              <a:rPr dirty="0" sz="240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and other</a:t>
            </a:r>
            <a:r>
              <a:rPr dirty="0" sz="2400" spc="1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pre- </a:t>
            </a:r>
            <a:r>
              <a:rPr dirty="0" sz="2400" spc="-65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processing</a:t>
            </a:r>
            <a:endParaRPr sz="2400">
              <a:latin typeface="Arial MT"/>
              <a:cs typeface="Arial MT"/>
            </a:endParaRPr>
          </a:p>
          <a:p>
            <a:pPr marL="12700" marR="3292475">
              <a:lnSpc>
                <a:spcPts val="3740"/>
              </a:lnSpc>
              <a:spcBef>
                <a:spcPts val="35"/>
              </a:spcBef>
            </a:pP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CNN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 and</a:t>
            </a:r>
            <a:r>
              <a:rPr dirty="0" sz="2400" spc="65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Vision</a:t>
            </a:r>
            <a:r>
              <a:rPr dirty="0" sz="2400" spc="63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9ADC"/>
                </a:solidFill>
                <a:latin typeface="Arial MT"/>
                <a:cs typeface="Arial MT"/>
              </a:rPr>
              <a:t>Transformer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 Model</a:t>
            </a:r>
            <a:r>
              <a:rPr dirty="0" sz="2400" spc="-20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assessment</a:t>
            </a: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and</a:t>
            </a:r>
            <a:r>
              <a:rPr dirty="0" sz="2400" spc="-15">
                <a:solidFill>
                  <a:srgbClr val="009AD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9ADC"/>
                </a:solidFill>
                <a:latin typeface="Arial MT"/>
                <a:cs typeface="Arial MT"/>
              </a:rPr>
              <a:t>comparison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018" y="1606584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018" y="2081424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18" y="2555185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018" y="3030393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018" y="3844349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018" y="4319189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76C9ED"/>
                </a:solidFill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terms:created xsi:type="dcterms:W3CDTF">2022-05-11T12:08:37Z</dcterms:created>
  <dcterms:modified xsi:type="dcterms:W3CDTF">2022-05-11T12:08:37Z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2022-05-02T00:00:00Z</vt:filetime>
  </property>
  <property fmtid="{D5CDD505-2E9C-101B-9397-08002B2CF9AE}" pid="3" name="Creator">
    <vt:lpwstr>Impress</vt:lpwstr>
  </property>
  <property fmtid="{D5CDD505-2E9C-101B-9397-08002B2CF9AE}" pid="4" name="LastSaved">
    <vt:filetime>2022-05-02T00:00:00Z</vt:filetime>
  </property>
</Properties>
</file>