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3800" cy="5670550"/>
  <p:notesSz cx="10083800" cy="5670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7870"/>
            <a:ext cx="8571230" cy="119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DC4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DC4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10083"/>
            <a:ext cx="10079990" cy="11599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2674" y="4575105"/>
            <a:ext cx="157480" cy="1095375"/>
          </a:xfrm>
          <a:custGeom>
            <a:avLst/>
            <a:gdLst/>
            <a:ahLst/>
            <a:cxnLst/>
            <a:rect l="l" t="t" r="r" b="b"/>
            <a:pathLst>
              <a:path w="157479" h="1095375">
                <a:moveTo>
                  <a:pt x="0" y="0"/>
                </a:moveTo>
                <a:lnTo>
                  <a:pt x="0" y="1094894"/>
                </a:lnTo>
                <a:lnTo>
                  <a:pt x="157314" y="1094894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76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765004" y="4570279"/>
            <a:ext cx="158115" cy="1099820"/>
          </a:xfrm>
          <a:custGeom>
            <a:avLst/>
            <a:gdLst/>
            <a:ahLst/>
            <a:cxnLst/>
            <a:rect l="l" t="t" r="r" b="b"/>
            <a:pathLst>
              <a:path w="158115" h="1099820">
                <a:moveTo>
                  <a:pt x="0" y="0"/>
                </a:moveTo>
                <a:lnTo>
                  <a:pt x="0" y="1099720"/>
                </a:lnTo>
                <a:lnTo>
                  <a:pt x="157670" y="1099720"/>
                </a:lnTo>
                <a:lnTo>
                  <a:pt x="157670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74C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7677" y="4565463"/>
            <a:ext cx="157480" cy="1104900"/>
          </a:xfrm>
          <a:custGeom>
            <a:avLst/>
            <a:gdLst/>
            <a:ahLst/>
            <a:cxnLst/>
            <a:rect l="l" t="t" r="r" b="b"/>
            <a:pathLst>
              <a:path w="157479" h="1104900">
                <a:moveTo>
                  <a:pt x="0" y="0"/>
                </a:moveTo>
                <a:lnTo>
                  <a:pt x="0" y="1104536"/>
                </a:lnTo>
                <a:lnTo>
                  <a:pt x="157327" y="1104536"/>
                </a:lnTo>
                <a:lnTo>
                  <a:pt x="157327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72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449993" y="4560637"/>
            <a:ext cx="158115" cy="1109980"/>
          </a:xfrm>
          <a:custGeom>
            <a:avLst/>
            <a:gdLst/>
            <a:ahLst/>
            <a:cxnLst/>
            <a:rect l="l" t="t" r="r" b="b"/>
            <a:pathLst>
              <a:path w="158115" h="1109979">
                <a:moveTo>
                  <a:pt x="0" y="0"/>
                </a:moveTo>
                <a:lnTo>
                  <a:pt x="0" y="1109363"/>
                </a:lnTo>
                <a:lnTo>
                  <a:pt x="157683" y="1109363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70C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292678" y="4555821"/>
            <a:ext cx="157480" cy="1114425"/>
          </a:xfrm>
          <a:custGeom>
            <a:avLst/>
            <a:gdLst/>
            <a:ahLst/>
            <a:cxnLst/>
            <a:rect l="l" t="t" r="r" b="b"/>
            <a:pathLst>
              <a:path w="157479" h="1114425">
                <a:moveTo>
                  <a:pt x="0" y="0"/>
                </a:moveTo>
                <a:lnTo>
                  <a:pt x="0" y="1114178"/>
                </a:lnTo>
                <a:lnTo>
                  <a:pt x="157314" y="1114178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6EC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34995" y="4550995"/>
            <a:ext cx="158115" cy="1119505"/>
          </a:xfrm>
          <a:custGeom>
            <a:avLst/>
            <a:gdLst/>
            <a:ahLst/>
            <a:cxnLst/>
            <a:rect l="l" t="t" r="r" b="b"/>
            <a:pathLst>
              <a:path w="158115" h="1119504">
                <a:moveTo>
                  <a:pt x="0" y="0"/>
                </a:moveTo>
                <a:lnTo>
                  <a:pt x="0" y="1119004"/>
                </a:lnTo>
                <a:lnTo>
                  <a:pt x="157683" y="1119004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6CC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77680" y="4546179"/>
            <a:ext cx="157480" cy="1123950"/>
          </a:xfrm>
          <a:custGeom>
            <a:avLst/>
            <a:gdLst/>
            <a:ahLst/>
            <a:cxnLst/>
            <a:rect l="l" t="t" r="r" b="b"/>
            <a:pathLst>
              <a:path w="157479" h="1123950">
                <a:moveTo>
                  <a:pt x="0" y="0"/>
                </a:moveTo>
                <a:lnTo>
                  <a:pt x="0" y="1123820"/>
                </a:lnTo>
                <a:lnTo>
                  <a:pt x="157314" y="1123820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6AC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19997" y="4541353"/>
            <a:ext cx="158115" cy="1129030"/>
          </a:xfrm>
          <a:custGeom>
            <a:avLst/>
            <a:gdLst/>
            <a:ahLst/>
            <a:cxnLst/>
            <a:rect l="l" t="t" r="r" b="b"/>
            <a:pathLst>
              <a:path w="158115" h="1129029">
                <a:moveTo>
                  <a:pt x="0" y="0"/>
                </a:moveTo>
                <a:lnTo>
                  <a:pt x="0" y="1128646"/>
                </a:lnTo>
                <a:lnTo>
                  <a:pt x="157683" y="1128646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68C3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662314" y="4536526"/>
            <a:ext cx="158115" cy="1133475"/>
          </a:xfrm>
          <a:custGeom>
            <a:avLst/>
            <a:gdLst/>
            <a:ahLst/>
            <a:cxnLst/>
            <a:rect l="l" t="t" r="r" b="b"/>
            <a:pathLst>
              <a:path w="158115" h="1133475">
                <a:moveTo>
                  <a:pt x="0" y="0"/>
                </a:moveTo>
                <a:lnTo>
                  <a:pt x="0" y="1133473"/>
                </a:lnTo>
                <a:lnTo>
                  <a:pt x="157683" y="1133473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66C3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504999" y="4531711"/>
            <a:ext cx="157480" cy="1138555"/>
          </a:xfrm>
          <a:custGeom>
            <a:avLst/>
            <a:gdLst/>
            <a:ahLst/>
            <a:cxnLst/>
            <a:rect l="l" t="t" r="r" b="b"/>
            <a:pathLst>
              <a:path w="157479" h="1138554">
                <a:moveTo>
                  <a:pt x="0" y="0"/>
                </a:moveTo>
                <a:lnTo>
                  <a:pt x="0" y="1138288"/>
                </a:lnTo>
                <a:lnTo>
                  <a:pt x="157314" y="1138288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66C2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347316" y="4526884"/>
            <a:ext cx="158115" cy="1143635"/>
          </a:xfrm>
          <a:custGeom>
            <a:avLst/>
            <a:gdLst/>
            <a:ahLst/>
            <a:cxnLst/>
            <a:rect l="l" t="t" r="r" b="b"/>
            <a:pathLst>
              <a:path w="158115" h="1143635">
                <a:moveTo>
                  <a:pt x="0" y="0"/>
                </a:moveTo>
                <a:lnTo>
                  <a:pt x="0" y="1143115"/>
                </a:lnTo>
                <a:lnTo>
                  <a:pt x="157683" y="1143115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63C1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190001" y="4522069"/>
            <a:ext cx="157480" cy="1148080"/>
          </a:xfrm>
          <a:custGeom>
            <a:avLst/>
            <a:gdLst/>
            <a:ahLst/>
            <a:cxnLst/>
            <a:rect l="l" t="t" r="r" b="b"/>
            <a:pathLst>
              <a:path w="157479" h="1148079">
                <a:moveTo>
                  <a:pt x="0" y="0"/>
                </a:moveTo>
                <a:lnTo>
                  <a:pt x="0" y="1147930"/>
                </a:lnTo>
                <a:lnTo>
                  <a:pt x="157314" y="1147930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61C0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032318" y="4517242"/>
            <a:ext cx="158115" cy="1153160"/>
          </a:xfrm>
          <a:custGeom>
            <a:avLst/>
            <a:gdLst/>
            <a:ahLst/>
            <a:cxnLst/>
            <a:rect l="l" t="t" r="r" b="b"/>
            <a:pathLst>
              <a:path w="158115" h="1153160">
                <a:moveTo>
                  <a:pt x="0" y="0"/>
                </a:moveTo>
                <a:lnTo>
                  <a:pt x="0" y="1152757"/>
                </a:lnTo>
                <a:lnTo>
                  <a:pt x="157683" y="1152757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5FC0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7875003" y="4512427"/>
            <a:ext cx="157480" cy="1157605"/>
          </a:xfrm>
          <a:custGeom>
            <a:avLst/>
            <a:gdLst/>
            <a:ahLst/>
            <a:cxnLst/>
            <a:rect l="l" t="t" r="r" b="b"/>
            <a:pathLst>
              <a:path w="157479" h="1157604">
                <a:moveTo>
                  <a:pt x="0" y="0"/>
                </a:moveTo>
                <a:lnTo>
                  <a:pt x="0" y="1157572"/>
                </a:lnTo>
                <a:lnTo>
                  <a:pt x="157314" y="1157572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5DBF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7717320" y="4507600"/>
            <a:ext cx="158115" cy="1162685"/>
          </a:xfrm>
          <a:custGeom>
            <a:avLst/>
            <a:gdLst/>
            <a:ahLst/>
            <a:cxnLst/>
            <a:rect l="l" t="t" r="r" b="b"/>
            <a:pathLst>
              <a:path w="158115" h="1162685">
                <a:moveTo>
                  <a:pt x="0" y="0"/>
                </a:moveTo>
                <a:lnTo>
                  <a:pt x="0" y="1162399"/>
                </a:lnTo>
                <a:lnTo>
                  <a:pt x="157683" y="1162399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5BBE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559637" y="4502774"/>
            <a:ext cx="158115" cy="1167765"/>
          </a:xfrm>
          <a:custGeom>
            <a:avLst/>
            <a:gdLst/>
            <a:ahLst/>
            <a:cxnLst/>
            <a:rect l="l" t="t" r="r" b="b"/>
            <a:pathLst>
              <a:path w="158115" h="1167764">
                <a:moveTo>
                  <a:pt x="0" y="0"/>
                </a:moveTo>
                <a:lnTo>
                  <a:pt x="0" y="1167226"/>
                </a:lnTo>
                <a:lnTo>
                  <a:pt x="157683" y="1167226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59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402321" y="4499644"/>
            <a:ext cx="157480" cy="1170940"/>
          </a:xfrm>
          <a:custGeom>
            <a:avLst/>
            <a:gdLst/>
            <a:ahLst/>
            <a:cxnLst/>
            <a:rect l="l" t="t" r="r" b="b"/>
            <a:pathLst>
              <a:path w="157479" h="1170939">
                <a:moveTo>
                  <a:pt x="55067" y="0"/>
                </a:moveTo>
                <a:lnTo>
                  <a:pt x="0" y="1455"/>
                </a:lnTo>
                <a:lnTo>
                  <a:pt x="0" y="1170355"/>
                </a:lnTo>
                <a:lnTo>
                  <a:pt x="157314" y="1170355"/>
                </a:lnTo>
                <a:lnTo>
                  <a:pt x="157314" y="3129"/>
                </a:lnTo>
                <a:lnTo>
                  <a:pt x="55067" y="0"/>
                </a:lnTo>
                <a:close/>
              </a:path>
            </a:pathLst>
          </a:custGeom>
          <a:solidFill>
            <a:srgbClr val="57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244638" y="4501100"/>
            <a:ext cx="158115" cy="1169035"/>
          </a:xfrm>
          <a:custGeom>
            <a:avLst/>
            <a:gdLst/>
            <a:ahLst/>
            <a:cxnLst/>
            <a:rect l="l" t="t" r="r" b="b"/>
            <a:pathLst>
              <a:path w="158115" h="1169035">
                <a:moveTo>
                  <a:pt x="157683" y="0"/>
                </a:moveTo>
                <a:lnTo>
                  <a:pt x="0" y="4169"/>
                </a:lnTo>
                <a:lnTo>
                  <a:pt x="0" y="1168899"/>
                </a:lnTo>
                <a:lnTo>
                  <a:pt x="157683" y="1168899"/>
                </a:lnTo>
                <a:lnTo>
                  <a:pt x="157683" y="0"/>
                </a:lnTo>
                <a:close/>
              </a:path>
            </a:pathLst>
          </a:custGeom>
          <a:solidFill>
            <a:srgbClr val="55B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087323" y="4505269"/>
            <a:ext cx="157480" cy="1165225"/>
          </a:xfrm>
          <a:custGeom>
            <a:avLst/>
            <a:gdLst/>
            <a:ahLst/>
            <a:cxnLst/>
            <a:rect l="l" t="t" r="r" b="b"/>
            <a:pathLst>
              <a:path w="157479" h="1165225">
                <a:moveTo>
                  <a:pt x="157314" y="0"/>
                </a:moveTo>
                <a:lnTo>
                  <a:pt x="0" y="4159"/>
                </a:lnTo>
                <a:lnTo>
                  <a:pt x="0" y="1164730"/>
                </a:lnTo>
                <a:lnTo>
                  <a:pt x="157314" y="1164730"/>
                </a:lnTo>
                <a:lnTo>
                  <a:pt x="157314" y="0"/>
                </a:lnTo>
                <a:close/>
              </a:path>
            </a:pathLst>
          </a:custGeom>
          <a:solidFill>
            <a:srgbClr val="54B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929640" y="4509429"/>
            <a:ext cx="158115" cy="1160780"/>
          </a:xfrm>
          <a:custGeom>
            <a:avLst/>
            <a:gdLst/>
            <a:ahLst/>
            <a:cxnLst/>
            <a:rect l="l" t="t" r="r" b="b"/>
            <a:pathLst>
              <a:path w="158115" h="1160779">
                <a:moveTo>
                  <a:pt x="157683" y="0"/>
                </a:moveTo>
                <a:lnTo>
                  <a:pt x="0" y="4169"/>
                </a:lnTo>
                <a:lnTo>
                  <a:pt x="0" y="1160571"/>
                </a:lnTo>
                <a:lnTo>
                  <a:pt x="157683" y="1160571"/>
                </a:lnTo>
                <a:lnTo>
                  <a:pt x="157683" y="0"/>
                </a:lnTo>
                <a:close/>
              </a:path>
            </a:pathLst>
          </a:custGeom>
          <a:solidFill>
            <a:srgbClr val="52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6772326" y="4513598"/>
            <a:ext cx="157480" cy="1156970"/>
          </a:xfrm>
          <a:custGeom>
            <a:avLst/>
            <a:gdLst/>
            <a:ahLst/>
            <a:cxnLst/>
            <a:rect l="l" t="t" r="r" b="b"/>
            <a:pathLst>
              <a:path w="157479" h="1156970">
                <a:moveTo>
                  <a:pt x="157314" y="0"/>
                </a:moveTo>
                <a:lnTo>
                  <a:pt x="0" y="4159"/>
                </a:lnTo>
                <a:lnTo>
                  <a:pt x="0" y="1156401"/>
                </a:lnTo>
                <a:lnTo>
                  <a:pt x="157314" y="1156401"/>
                </a:lnTo>
                <a:lnTo>
                  <a:pt x="157314" y="0"/>
                </a:lnTo>
                <a:close/>
              </a:path>
            </a:pathLst>
          </a:custGeom>
          <a:solidFill>
            <a:srgbClr val="50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614642" y="4517757"/>
            <a:ext cx="158115" cy="1152525"/>
          </a:xfrm>
          <a:custGeom>
            <a:avLst/>
            <a:gdLst/>
            <a:ahLst/>
            <a:cxnLst/>
            <a:rect l="l" t="t" r="r" b="b"/>
            <a:pathLst>
              <a:path w="158115" h="1152525">
                <a:moveTo>
                  <a:pt x="157683" y="0"/>
                </a:moveTo>
                <a:lnTo>
                  <a:pt x="0" y="4169"/>
                </a:lnTo>
                <a:lnTo>
                  <a:pt x="0" y="1152242"/>
                </a:lnTo>
                <a:lnTo>
                  <a:pt x="157683" y="1152242"/>
                </a:lnTo>
                <a:lnTo>
                  <a:pt x="157683" y="0"/>
                </a:lnTo>
                <a:close/>
              </a:path>
            </a:pathLst>
          </a:custGeom>
          <a:solidFill>
            <a:srgbClr val="4EB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6457315" y="4521926"/>
            <a:ext cx="157480" cy="1148080"/>
          </a:xfrm>
          <a:custGeom>
            <a:avLst/>
            <a:gdLst/>
            <a:ahLst/>
            <a:cxnLst/>
            <a:rect l="l" t="t" r="r" b="b"/>
            <a:pathLst>
              <a:path w="157479" h="1148079">
                <a:moveTo>
                  <a:pt x="157327" y="0"/>
                </a:moveTo>
                <a:lnTo>
                  <a:pt x="0" y="4159"/>
                </a:lnTo>
                <a:lnTo>
                  <a:pt x="0" y="1148073"/>
                </a:lnTo>
                <a:lnTo>
                  <a:pt x="157327" y="1148073"/>
                </a:lnTo>
                <a:lnTo>
                  <a:pt x="157327" y="0"/>
                </a:lnTo>
                <a:close/>
              </a:path>
            </a:pathLst>
          </a:custGeom>
          <a:solidFill>
            <a:srgbClr val="4C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299644" y="4526086"/>
            <a:ext cx="158115" cy="1144270"/>
          </a:xfrm>
          <a:custGeom>
            <a:avLst/>
            <a:gdLst/>
            <a:ahLst/>
            <a:cxnLst/>
            <a:rect l="l" t="t" r="r" b="b"/>
            <a:pathLst>
              <a:path w="158114" h="1144270">
                <a:moveTo>
                  <a:pt x="157670" y="0"/>
                </a:moveTo>
                <a:lnTo>
                  <a:pt x="0" y="4168"/>
                </a:lnTo>
                <a:lnTo>
                  <a:pt x="0" y="1143913"/>
                </a:lnTo>
                <a:lnTo>
                  <a:pt x="157670" y="1143913"/>
                </a:lnTo>
                <a:lnTo>
                  <a:pt x="157670" y="0"/>
                </a:lnTo>
                <a:close/>
              </a:path>
            </a:pathLst>
          </a:custGeom>
          <a:solidFill>
            <a:srgbClr val="4A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6141961" y="4530255"/>
            <a:ext cx="158115" cy="1139825"/>
          </a:xfrm>
          <a:custGeom>
            <a:avLst/>
            <a:gdLst/>
            <a:ahLst/>
            <a:cxnLst/>
            <a:rect l="l" t="t" r="r" b="b"/>
            <a:pathLst>
              <a:path w="158114" h="1139825">
                <a:moveTo>
                  <a:pt x="157683" y="0"/>
                </a:moveTo>
                <a:lnTo>
                  <a:pt x="0" y="4169"/>
                </a:lnTo>
                <a:lnTo>
                  <a:pt x="0" y="1139744"/>
                </a:lnTo>
                <a:lnTo>
                  <a:pt x="157683" y="1139744"/>
                </a:lnTo>
                <a:lnTo>
                  <a:pt x="157683" y="0"/>
                </a:lnTo>
                <a:close/>
              </a:path>
            </a:pathLst>
          </a:custGeom>
          <a:solidFill>
            <a:srgbClr val="48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984633" y="4534424"/>
            <a:ext cx="157480" cy="1136015"/>
          </a:xfrm>
          <a:custGeom>
            <a:avLst/>
            <a:gdLst/>
            <a:ahLst/>
            <a:cxnLst/>
            <a:rect l="l" t="t" r="r" b="b"/>
            <a:pathLst>
              <a:path w="157479" h="1136014">
                <a:moveTo>
                  <a:pt x="157327" y="0"/>
                </a:moveTo>
                <a:lnTo>
                  <a:pt x="0" y="4159"/>
                </a:lnTo>
                <a:lnTo>
                  <a:pt x="0" y="1135575"/>
                </a:lnTo>
                <a:lnTo>
                  <a:pt x="157327" y="1135575"/>
                </a:lnTo>
                <a:lnTo>
                  <a:pt x="157327" y="0"/>
                </a:lnTo>
                <a:close/>
              </a:path>
            </a:pathLst>
          </a:custGeom>
          <a:solidFill>
            <a:srgbClr val="46B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826963" y="4538584"/>
            <a:ext cx="158115" cy="1131570"/>
          </a:xfrm>
          <a:custGeom>
            <a:avLst/>
            <a:gdLst/>
            <a:ahLst/>
            <a:cxnLst/>
            <a:rect l="l" t="t" r="r" b="b"/>
            <a:pathLst>
              <a:path w="158114" h="1131570">
                <a:moveTo>
                  <a:pt x="157670" y="0"/>
                </a:moveTo>
                <a:lnTo>
                  <a:pt x="0" y="4168"/>
                </a:lnTo>
                <a:lnTo>
                  <a:pt x="0" y="1131415"/>
                </a:lnTo>
                <a:lnTo>
                  <a:pt x="157670" y="1131415"/>
                </a:lnTo>
                <a:lnTo>
                  <a:pt x="157670" y="0"/>
                </a:lnTo>
                <a:close/>
              </a:path>
            </a:pathLst>
          </a:custGeom>
          <a:solidFill>
            <a:srgbClr val="44B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669635" y="4542753"/>
            <a:ext cx="157480" cy="1127760"/>
          </a:xfrm>
          <a:custGeom>
            <a:avLst/>
            <a:gdLst/>
            <a:ahLst/>
            <a:cxnLst/>
            <a:rect l="l" t="t" r="r" b="b"/>
            <a:pathLst>
              <a:path w="157479" h="1127760">
                <a:moveTo>
                  <a:pt x="157327" y="0"/>
                </a:moveTo>
                <a:lnTo>
                  <a:pt x="0" y="4159"/>
                </a:lnTo>
                <a:lnTo>
                  <a:pt x="0" y="1127246"/>
                </a:lnTo>
                <a:lnTo>
                  <a:pt x="157327" y="1127246"/>
                </a:lnTo>
                <a:lnTo>
                  <a:pt x="157327" y="0"/>
                </a:lnTo>
                <a:close/>
              </a:path>
            </a:pathLst>
          </a:custGeom>
          <a:solidFill>
            <a:srgbClr val="43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11965" y="4546913"/>
            <a:ext cx="158115" cy="1123315"/>
          </a:xfrm>
          <a:custGeom>
            <a:avLst/>
            <a:gdLst/>
            <a:ahLst/>
            <a:cxnLst/>
            <a:rect l="l" t="t" r="r" b="b"/>
            <a:pathLst>
              <a:path w="158114" h="1123314">
                <a:moveTo>
                  <a:pt x="157670" y="0"/>
                </a:moveTo>
                <a:lnTo>
                  <a:pt x="0" y="4168"/>
                </a:lnTo>
                <a:lnTo>
                  <a:pt x="0" y="1123086"/>
                </a:lnTo>
                <a:lnTo>
                  <a:pt x="157670" y="1123086"/>
                </a:lnTo>
                <a:lnTo>
                  <a:pt x="157670" y="0"/>
                </a:lnTo>
                <a:close/>
              </a:path>
            </a:pathLst>
          </a:custGeom>
          <a:solidFill>
            <a:srgbClr val="41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354637" y="4551082"/>
            <a:ext cx="157480" cy="1119505"/>
          </a:xfrm>
          <a:custGeom>
            <a:avLst/>
            <a:gdLst/>
            <a:ahLst/>
            <a:cxnLst/>
            <a:rect l="l" t="t" r="r" b="b"/>
            <a:pathLst>
              <a:path w="157479" h="1119504">
                <a:moveTo>
                  <a:pt x="157327" y="0"/>
                </a:moveTo>
                <a:lnTo>
                  <a:pt x="0" y="4159"/>
                </a:lnTo>
                <a:lnTo>
                  <a:pt x="0" y="1118917"/>
                </a:lnTo>
                <a:lnTo>
                  <a:pt x="157327" y="1118917"/>
                </a:lnTo>
                <a:lnTo>
                  <a:pt x="157327" y="0"/>
                </a:lnTo>
                <a:close/>
              </a:path>
            </a:pathLst>
          </a:custGeom>
          <a:solidFill>
            <a:srgbClr val="3FB3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196954" y="4555241"/>
            <a:ext cx="158115" cy="1115060"/>
          </a:xfrm>
          <a:custGeom>
            <a:avLst/>
            <a:gdLst/>
            <a:ahLst/>
            <a:cxnLst/>
            <a:rect l="l" t="t" r="r" b="b"/>
            <a:pathLst>
              <a:path w="158114" h="1115060">
                <a:moveTo>
                  <a:pt x="157683" y="0"/>
                </a:moveTo>
                <a:lnTo>
                  <a:pt x="136436" y="561"/>
                </a:lnTo>
                <a:lnTo>
                  <a:pt x="0" y="7293"/>
                </a:lnTo>
                <a:lnTo>
                  <a:pt x="0" y="1114758"/>
                </a:lnTo>
                <a:lnTo>
                  <a:pt x="157683" y="1114758"/>
                </a:lnTo>
                <a:lnTo>
                  <a:pt x="157683" y="0"/>
                </a:lnTo>
                <a:close/>
              </a:path>
            </a:pathLst>
          </a:custGeom>
          <a:solidFill>
            <a:srgbClr val="3DB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039283" y="4562535"/>
            <a:ext cx="158115" cy="1108075"/>
          </a:xfrm>
          <a:custGeom>
            <a:avLst/>
            <a:gdLst/>
            <a:ahLst/>
            <a:cxnLst/>
            <a:rect l="l" t="t" r="r" b="b"/>
            <a:pathLst>
              <a:path w="158114" h="1108075">
                <a:moveTo>
                  <a:pt x="157670" y="0"/>
                </a:moveTo>
                <a:lnTo>
                  <a:pt x="0" y="7779"/>
                </a:lnTo>
                <a:lnTo>
                  <a:pt x="0" y="1107464"/>
                </a:lnTo>
                <a:lnTo>
                  <a:pt x="157670" y="1107464"/>
                </a:lnTo>
                <a:lnTo>
                  <a:pt x="157670" y="0"/>
                </a:lnTo>
                <a:close/>
              </a:path>
            </a:pathLst>
          </a:custGeom>
          <a:solidFill>
            <a:srgbClr val="3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4881956" y="4570314"/>
            <a:ext cx="157480" cy="1099820"/>
          </a:xfrm>
          <a:custGeom>
            <a:avLst/>
            <a:gdLst/>
            <a:ahLst/>
            <a:cxnLst/>
            <a:rect l="l" t="t" r="r" b="b"/>
            <a:pathLst>
              <a:path w="157479" h="1099820">
                <a:moveTo>
                  <a:pt x="157327" y="0"/>
                </a:moveTo>
                <a:lnTo>
                  <a:pt x="0" y="7762"/>
                </a:lnTo>
                <a:lnTo>
                  <a:pt x="0" y="1099685"/>
                </a:lnTo>
                <a:lnTo>
                  <a:pt x="157327" y="1099685"/>
                </a:lnTo>
                <a:lnTo>
                  <a:pt x="157327" y="0"/>
                </a:lnTo>
                <a:close/>
              </a:path>
            </a:pathLst>
          </a:custGeom>
          <a:solidFill>
            <a:srgbClr val="39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4724285" y="4578076"/>
            <a:ext cx="158115" cy="1092200"/>
          </a:xfrm>
          <a:custGeom>
            <a:avLst/>
            <a:gdLst/>
            <a:ahLst/>
            <a:cxnLst/>
            <a:rect l="l" t="t" r="r" b="b"/>
            <a:pathLst>
              <a:path w="158114" h="1092200">
                <a:moveTo>
                  <a:pt x="157670" y="0"/>
                </a:moveTo>
                <a:lnTo>
                  <a:pt x="0" y="7779"/>
                </a:lnTo>
                <a:lnTo>
                  <a:pt x="0" y="1091923"/>
                </a:lnTo>
                <a:lnTo>
                  <a:pt x="157670" y="1091923"/>
                </a:lnTo>
                <a:lnTo>
                  <a:pt x="157670" y="0"/>
                </a:lnTo>
                <a:close/>
              </a:path>
            </a:pathLst>
          </a:custGeom>
          <a:solidFill>
            <a:srgbClr val="37B0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4566958" y="4585855"/>
            <a:ext cx="157480" cy="1084580"/>
          </a:xfrm>
          <a:custGeom>
            <a:avLst/>
            <a:gdLst/>
            <a:ahLst/>
            <a:cxnLst/>
            <a:rect l="l" t="t" r="r" b="b"/>
            <a:pathLst>
              <a:path w="157479" h="1084579">
                <a:moveTo>
                  <a:pt x="157327" y="0"/>
                </a:moveTo>
                <a:lnTo>
                  <a:pt x="0" y="7762"/>
                </a:lnTo>
                <a:lnTo>
                  <a:pt x="0" y="1084144"/>
                </a:lnTo>
                <a:lnTo>
                  <a:pt x="157327" y="1084144"/>
                </a:lnTo>
                <a:lnTo>
                  <a:pt x="157327" y="0"/>
                </a:lnTo>
                <a:close/>
              </a:path>
            </a:pathLst>
          </a:custGeom>
          <a:solidFill>
            <a:srgbClr val="35A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4251960" y="4593624"/>
            <a:ext cx="315595" cy="1076960"/>
          </a:xfrm>
          <a:custGeom>
            <a:avLst/>
            <a:gdLst/>
            <a:ahLst/>
            <a:cxnLst/>
            <a:rect l="l" t="t" r="r" b="b"/>
            <a:pathLst>
              <a:path w="315595" h="1076960">
                <a:moveTo>
                  <a:pt x="314998" y="0"/>
                </a:moveTo>
                <a:lnTo>
                  <a:pt x="157314" y="7785"/>
                </a:lnTo>
                <a:lnTo>
                  <a:pt x="0" y="15544"/>
                </a:lnTo>
                <a:lnTo>
                  <a:pt x="0" y="1076375"/>
                </a:lnTo>
                <a:lnTo>
                  <a:pt x="157314" y="1076375"/>
                </a:lnTo>
                <a:lnTo>
                  <a:pt x="314998" y="1076375"/>
                </a:lnTo>
                <a:lnTo>
                  <a:pt x="314998" y="0"/>
                </a:lnTo>
                <a:close/>
              </a:path>
            </a:pathLst>
          </a:custGeom>
          <a:solidFill>
            <a:srgbClr val="33A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4094276" y="4609159"/>
            <a:ext cx="158115" cy="1061085"/>
          </a:xfrm>
          <a:custGeom>
            <a:avLst/>
            <a:gdLst/>
            <a:ahLst/>
            <a:cxnLst/>
            <a:rect l="l" t="t" r="r" b="b"/>
            <a:pathLst>
              <a:path w="158114" h="1061085">
                <a:moveTo>
                  <a:pt x="157683" y="0"/>
                </a:moveTo>
                <a:lnTo>
                  <a:pt x="0" y="7779"/>
                </a:lnTo>
                <a:lnTo>
                  <a:pt x="0" y="1060840"/>
                </a:lnTo>
                <a:lnTo>
                  <a:pt x="157683" y="1060840"/>
                </a:lnTo>
                <a:lnTo>
                  <a:pt x="157683" y="0"/>
                </a:lnTo>
                <a:close/>
              </a:path>
            </a:pathLst>
          </a:custGeom>
          <a:solidFill>
            <a:srgbClr val="30A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3936962" y="4616939"/>
            <a:ext cx="157480" cy="1053465"/>
          </a:xfrm>
          <a:custGeom>
            <a:avLst/>
            <a:gdLst/>
            <a:ahLst/>
            <a:cxnLst/>
            <a:rect l="l" t="t" r="r" b="b"/>
            <a:pathLst>
              <a:path w="157479" h="1053464">
                <a:moveTo>
                  <a:pt x="157314" y="0"/>
                </a:moveTo>
                <a:lnTo>
                  <a:pt x="0" y="7761"/>
                </a:lnTo>
                <a:lnTo>
                  <a:pt x="0" y="1053061"/>
                </a:lnTo>
                <a:lnTo>
                  <a:pt x="157314" y="1053061"/>
                </a:lnTo>
                <a:lnTo>
                  <a:pt x="157314" y="0"/>
                </a:lnTo>
                <a:close/>
              </a:path>
            </a:pathLst>
          </a:custGeom>
          <a:solidFill>
            <a:srgbClr val="2EA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3779278" y="4624700"/>
            <a:ext cx="158115" cy="1045844"/>
          </a:xfrm>
          <a:custGeom>
            <a:avLst/>
            <a:gdLst/>
            <a:ahLst/>
            <a:cxnLst/>
            <a:rect l="l" t="t" r="r" b="b"/>
            <a:pathLst>
              <a:path w="158114" h="1045845">
                <a:moveTo>
                  <a:pt x="157683" y="0"/>
                </a:moveTo>
                <a:lnTo>
                  <a:pt x="0" y="7779"/>
                </a:lnTo>
                <a:lnTo>
                  <a:pt x="0" y="1045299"/>
                </a:lnTo>
                <a:lnTo>
                  <a:pt x="157683" y="1045299"/>
                </a:lnTo>
                <a:lnTo>
                  <a:pt x="157683" y="0"/>
                </a:lnTo>
                <a:close/>
              </a:path>
            </a:pathLst>
          </a:custGeom>
          <a:solidFill>
            <a:srgbClr val="2C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621595" y="4632480"/>
            <a:ext cx="158115" cy="1037590"/>
          </a:xfrm>
          <a:custGeom>
            <a:avLst/>
            <a:gdLst/>
            <a:ahLst/>
            <a:cxnLst/>
            <a:rect l="l" t="t" r="r" b="b"/>
            <a:pathLst>
              <a:path w="158114" h="1037589">
                <a:moveTo>
                  <a:pt x="157683" y="0"/>
                </a:moveTo>
                <a:lnTo>
                  <a:pt x="0" y="7779"/>
                </a:lnTo>
                <a:lnTo>
                  <a:pt x="0" y="1037519"/>
                </a:lnTo>
                <a:lnTo>
                  <a:pt x="157683" y="1037519"/>
                </a:lnTo>
                <a:lnTo>
                  <a:pt x="157683" y="0"/>
                </a:lnTo>
                <a:close/>
              </a:path>
            </a:pathLst>
          </a:custGeom>
          <a:solidFill>
            <a:srgbClr val="2A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464280" y="4640260"/>
            <a:ext cx="157480" cy="1029969"/>
          </a:xfrm>
          <a:custGeom>
            <a:avLst/>
            <a:gdLst/>
            <a:ahLst/>
            <a:cxnLst/>
            <a:rect l="l" t="t" r="r" b="b"/>
            <a:pathLst>
              <a:path w="157479" h="1029970">
                <a:moveTo>
                  <a:pt x="157314" y="0"/>
                </a:moveTo>
                <a:lnTo>
                  <a:pt x="0" y="7761"/>
                </a:lnTo>
                <a:lnTo>
                  <a:pt x="0" y="1029739"/>
                </a:lnTo>
                <a:lnTo>
                  <a:pt x="157314" y="1029739"/>
                </a:lnTo>
                <a:lnTo>
                  <a:pt x="157314" y="0"/>
                </a:lnTo>
                <a:close/>
              </a:path>
            </a:pathLst>
          </a:custGeom>
          <a:solidFill>
            <a:srgbClr val="28AA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306597" y="4648021"/>
            <a:ext cx="158115" cy="1022350"/>
          </a:xfrm>
          <a:custGeom>
            <a:avLst/>
            <a:gdLst/>
            <a:ahLst/>
            <a:cxnLst/>
            <a:rect l="l" t="t" r="r" b="b"/>
            <a:pathLst>
              <a:path w="158114" h="1022350">
                <a:moveTo>
                  <a:pt x="157683" y="0"/>
                </a:moveTo>
                <a:lnTo>
                  <a:pt x="0" y="7779"/>
                </a:lnTo>
                <a:lnTo>
                  <a:pt x="0" y="1021978"/>
                </a:lnTo>
                <a:lnTo>
                  <a:pt x="157683" y="1021978"/>
                </a:lnTo>
                <a:lnTo>
                  <a:pt x="157683" y="0"/>
                </a:lnTo>
                <a:close/>
              </a:path>
            </a:pathLst>
          </a:custGeom>
          <a:solidFill>
            <a:srgbClr val="26A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149282" y="4655801"/>
            <a:ext cx="157480" cy="1014730"/>
          </a:xfrm>
          <a:custGeom>
            <a:avLst/>
            <a:gdLst/>
            <a:ahLst/>
            <a:cxnLst/>
            <a:rect l="l" t="t" r="r" b="b"/>
            <a:pathLst>
              <a:path w="157479" h="1014729">
                <a:moveTo>
                  <a:pt x="157314" y="0"/>
                </a:moveTo>
                <a:lnTo>
                  <a:pt x="0" y="7761"/>
                </a:lnTo>
                <a:lnTo>
                  <a:pt x="0" y="1014198"/>
                </a:lnTo>
                <a:lnTo>
                  <a:pt x="157314" y="1014198"/>
                </a:lnTo>
                <a:lnTo>
                  <a:pt x="157314" y="0"/>
                </a:lnTo>
                <a:close/>
              </a:path>
            </a:pathLst>
          </a:custGeom>
          <a:solidFill>
            <a:srgbClr val="24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2991599" y="4663563"/>
            <a:ext cx="158115" cy="1006475"/>
          </a:xfrm>
          <a:custGeom>
            <a:avLst/>
            <a:gdLst/>
            <a:ahLst/>
            <a:cxnLst/>
            <a:rect l="l" t="t" r="r" b="b"/>
            <a:pathLst>
              <a:path w="158114" h="1006475">
                <a:moveTo>
                  <a:pt x="157683" y="0"/>
                </a:moveTo>
                <a:lnTo>
                  <a:pt x="0" y="7779"/>
                </a:lnTo>
                <a:lnTo>
                  <a:pt x="0" y="1006436"/>
                </a:lnTo>
                <a:lnTo>
                  <a:pt x="157683" y="1006436"/>
                </a:lnTo>
                <a:lnTo>
                  <a:pt x="157683" y="0"/>
                </a:lnTo>
                <a:close/>
              </a:path>
            </a:pathLst>
          </a:custGeom>
          <a:solidFill>
            <a:srgbClr val="22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2834284" y="4671342"/>
            <a:ext cx="157480" cy="998855"/>
          </a:xfrm>
          <a:custGeom>
            <a:avLst/>
            <a:gdLst/>
            <a:ahLst/>
            <a:cxnLst/>
            <a:rect l="l" t="t" r="r" b="b"/>
            <a:pathLst>
              <a:path w="157480" h="998854">
                <a:moveTo>
                  <a:pt x="157314" y="0"/>
                </a:moveTo>
                <a:lnTo>
                  <a:pt x="0" y="7761"/>
                </a:lnTo>
                <a:lnTo>
                  <a:pt x="0" y="998657"/>
                </a:lnTo>
                <a:lnTo>
                  <a:pt x="157314" y="998657"/>
                </a:lnTo>
                <a:lnTo>
                  <a:pt x="157314" y="0"/>
                </a:lnTo>
                <a:close/>
              </a:path>
            </a:pathLst>
          </a:custGeom>
          <a:solidFill>
            <a:srgbClr val="21A7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2676601" y="4679104"/>
            <a:ext cx="158115" cy="991235"/>
          </a:xfrm>
          <a:custGeom>
            <a:avLst/>
            <a:gdLst/>
            <a:ahLst/>
            <a:cxnLst/>
            <a:rect l="l" t="t" r="r" b="b"/>
            <a:pathLst>
              <a:path w="158114" h="991235">
                <a:moveTo>
                  <a:pt x="157683" y="0"/>
                </a:moveTo>
                <a:lnTo>
                  <a:pt x="0" y="7779"/>
                </a:lnTo>
                <a:lnTo>
                  <a:pt x="0" y="990895"/>
                </a:lnTo>
                <a:lnTo>
                  <a:pt x="157683" y="990895"/>
                </a:lnTo>
                <a:lnTo>
                  <a:pt x="157683" y="0"/>
                </a:lnTo>
                <a:close/>
              </a:path>
            </a:pathLst>
          </a:custGeom>
          <a:solidFill>
            <a:srgbClr val="1FA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2518917" y="4686884"/>
            <a:ext cx="158115" cy="983615"/>
          </a:xfrm>
          <a:custGeom>
            <a:avLst/>
            <a:gdLst/>
            <a:ahLst/>
            <a:cxnLst/>
            <a:rect l="l" t="t" r="r" b="b"/>
            <a:pathLst>
              <a:path w="158114" h="983614">
                <a:moveTo>
                  <a:pt x="157683" y="0"/>
                </a:moveTo>
                <a:lnTo>
                  <a:pt x="0" y="7779"/>
                </a:lnTo>
                <a:lnTo>
                  <a:pt x="0" y="983115"/>
                </a:lnTo>
                <a:lnTo>
                  <a:pt x="157683" y="983115"/>
                </a:lnTo>
                <a:lnTo>
                  <a:pt x="157683" y="0"/>
                </a:lnTo>
                <a:close/>
              </a:path>
            </a:pathLst>
          </a:custGeom>
          <a:solidFill>
            <a:srgbClr val="1D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2361603" y="4694664"/>
            <a:ext cx="157480" cy="975360"/>
          </a:xfrm>
          <a:custGeom>
            <a:avLst/>
            <a:gdLst/>
            <a:ahLst/>
            <a:cxnLst/>
            <a:rect l="l" t="t" r="r" b="b"/>
            <a:pathLst>
              <a:path w="157480" h="975360">
                <a:moveTo>
                  <a:pt x="157314" y="0"/>
                </a:moveTo>
                <a:lnTo>
                  <a:pt x="0" y="7761"/>
                </a:lnTo>
                <a:lnTo>
                  <a:pt x="0" y="975336"/>
                </a:lnTo>
                <a:lnTo>
                  <a:pt x="157314" y="975336"/>
                </a:lnTo>
                <a:lnTo>
                  <a:pt x="157314" y="0"/>
                </a:lnTo>
                <a:close/>
              </a:path>
            </a:pathLst>
          </a:custGeom>
          <a:solidFill>
            <a:srgbClr val="1B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2203919" y="4702425"/>
            <a:ext cx="158115" cy="967740"/>
          </a:xfrm>
          <a:custGeom>
            <a:avLst/>
            <a:gdLst/>
            <a:ahLst/>
            <a:cxnLst/>
            <a:rect l="l" t="t" r="r" b="b"/>
            <a:pathLst>
              <a:path w="158114" h="967739">
                <a:moveTo>
                  <a:pt x="157683" y="0"/>
                </a:moveTo>
                <a:lnTo>
                  <a:pt x="137871" y="977"/>
                </a:lnTo>
                <a:lnTo>
                  <a:pt x="0" y="2524"/>
                </a:lnTo>
                <a:lnTo>
                  <a:pt x="0" y="967574"/>
                </a:lnTo>
                <a:lnTo>
                  <a:pt x="157683" y="967574"/>
                </a:lnTo>
                <a:lnTo>
                  <a:pt x="157683" y="0"/>
                </a:lnTo>
                <a:close/>
              </a:path>
            </a:pathLst>
          </a:custGeom>
          <a:solidFill>
            <a:srgbClr val="19A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2046604" y="4704950"/>
            <a:ext cx="157480" cy="965200"/>
          </a:xfrm>
          <a:custGeom>
            <a:avLst/>
            <a:gdLst/>
            <a:ahLst/>
            <a:cxnLst/>
            <a:rect l="l" t="t" r="r" b="b"/>
            <a:pathLst>
              <a:path w="157480" h="965200">
                <a:moveTo>
                  <a:pt x="157314" y="0"/>
                </a:moveTo>
                <a:lnTo>
                  <a:pt x="0" y="1765"/>
                </a:lnTo>
                <a:lnTo>
                  <a:pt x="0" y="965050"/>
                </a:lnTo>
                <a:lnTo>
                  <a:pt x="157314" y="965050"/>
                </a:lnTo>
                <a:lnTo>
                  <a:pt x="157314" y="0"/>
                </a:lnTo>
                <a:close/>
              </a:path>
            </a:pathLst>
          </a:custGeom>
          <a:solidFill>
            <a:srgbClr val="17A3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888921" y="4706715"/>
            <a:ext cx="158115" cy="963294"/>
          </a:xfrm>
          <a:custGeom>
            <a:avLst/>
            <a:gdLst/>
            <a:ahLst/>
            <a:cxnLst/>
            <a:rect l="l" t="t" r="r" b="b"/>
            <a:pathLst>
              <a:path w="158114" h="963295">
                <a:moveTo>
                  <a:pt x="157683" y="0"/>
                </a:moveTo>
                <a:lnTo>
                  <a:pt x="0" y="1769"/>
                </a:lnTo>
                <a:lnTo>
                  <a:pt x="0" y="963284"/>
                </a:lnTo>
                <a:lnTo>
                  <a:pt x="157683" y="963284"/>
                </a:lnTo>
                <a:lnTo>
                  <a:pt x="157683" y="0"/>
                </a:lnTo>
                <a:close/>
              </a:path>
            </a:pathLst>
          </a:custGeom>
          <a:solidFill>
            <a:srgbClr val="15A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731594" y="4708484"/>
            <a:ext cx="157480" cy="962025"/>
          </a:xfrm>
          <a:custGeom>
            <a:avLst/>
            <a:gdLst/>
            <a:ahLst/>
            <a:cxnLst/>
            <a:rect l="l" t="t" r="r" b="b"/>
            <a:pathLst>
              <a:path w="157480" h="962025">
                <a:moveTo>
                  <a:pt x="157327" y="0"/>
                </a:moveTo>
                <a:lnTo>
                  <a:pt x="0" y="1765"/>
                </a:lnTo>
                <a:lnTo>
                  <a:pt x="0" y="961515"/>
                </a:lnTo>
                <a:lnTo>
                  <a:pt x="157327" y="961515"/>
                </a:lnTo>
                <a:lnTo>
                  <a:pt x="157327" y="0"/>
                </a:lnTo>
                <a:close/>
              </a:path>
            </a:pathLst>
          </a:custGeom>
          <a:solidFill>
            <a:srgbClr val="13A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573923" y="4710249"/>
            <a:ext cx="158115" cy="960119"/>
          </a:xfrm>
          <a:custGeom>
            <a:avLst/>
            <a:gdLst/>
            <a:ahLst/>
            <a:cxnLst/>
            <a:rect l="l" t="t" r="r" b="b"/>
            <a:pathLst>
              <a:path w="158114" h="960120">
                <a:moveTo>
                  <a:pt x="157670" y="0"/>
                </a:moveTo>
                <a:lnTo>
                  <a:pt x="0" y="1769"/>
                </a:lnTo>
                <a:lnTo>
                  <a:pt x="0" y="959750"/>
                </a:lnTo>
                <a:lnTo>
                  <a:pt x="157670" y="959750"/>
                </a:lnTo>
                <a:lnTo>
                  <a:pt x="157670" y="0"/>
                </a:lnTo>
                <a:close/>
              </a:path>
            </a:pathLst>
          </a:custGeom>
          <a:solidFill>
            <a:srgbClr val="11A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416596" y="4712019"/>
            <a:ext cx="157480" cy="958215"/>
          </a:xfrm>
          <a:custGeom>
            <a:avLst/>
            <a:gdLst/>
            <a:ahLst/>
            <a:cxnLst/>
            <a:rect l="l" t="t" r="r" b="b"/>
            <a:pathLst>
              <a:path w="157480" h="958214">
                <a:moveTo>
                  <a:pt x="157327" y="0"/>
                </a:moveTo>
                <a:lnTo>
                  <a:pt x="0" y="1765"/>
                </a:lnTo>
                <a:lnTo>
                  <a:pt x="0" y="957981"/>
                </a:lnTo>
                <a:lnTo>
                  <a:pt x="157327" y="957981"/>
                </a:lnTo>
                <a:lnTo>
                  <a:pt x="157327" y="0"/>
                </a:lnTo>
                <a:close/>
              </a:path>
            </a:pathLst>
          </a:custGeom>
          <a:solidFill>
            <a:srgbClr val="10A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258925" y="4713784"/>
            <a:ext cx="158115" cy="956310"/>
          </a:xfrm>
          <a:custGeom>
            <a:avLst/>
            <a:gdLst/>
            <a:ahLst/>
            <a:cxnLst/>
            <a:rect l="l" t="t" r="r" b="b"/>
            <a:pathLst>
              <a:path w="158115" h="956310">
                <a:moveTo>
                  <a:pt x="157670" y="0"/>
                </a:moveTo>
                <a:lnTo>
                  <a:pt x="0" y="1769"/>
                </a:lnTo>
                <a:lnTo>
                  <a:pt x="0" y="956215"/>
                </a:lnTo>
                <a:lnTo>
                  <a:pt x="157670" y="956215"/>
                </a:lnTo>
                <a:lnTo>
                  <a:pt x="157670" y="0"/>
                </a:lnTo>
                <a:close/>
              </a:path>
            </a:pathLst>
          </a:custGeom>
          <a:solidFill>
            <a:srgbClr val="0E9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101242" y="4715553"/>
            <a:ext cx="158115" cy="955040"/>
          </a:xfrm>
          <a:custGeom>
            <a:avLst/>
            <a:gdLst/>
            <a:ahLst/>
            <a:cxnLst/>
            <a:rect l="l" t="t" r="r" b="b"/>
            <a:pathLst>
              <a:path w="158115" h="955039">
                <a:moveTo>
                  <a:pt x="157683" y="0"/>
                </a:moveTo>
                <a:lnTo>
                  <a:pt x="0" y="1769"/>
                </a:lnTo>
                <a:lnTo>
                  <a:pt x="0" y="954446"/>
                </a:lnTo>
                <a:lnTo>
                  <a:pt x="157683" y="954446"/>
                </a:lnTo>
                <a:lnTo>
                  <a:pt x="157683" y="0"/>
                </a:lnTo>
                <a:close/>
              </a:path>
            </a:pathLst>
          </a:custGeom>
          <a:solidFill>
            <a:srgbClr val="0C9F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943914" y="4717322"/>
            <a:ext cx="157480" cy="953135"/>
          </a:xfrm>
          <a:custGeom>
            <a:avLst/>
            <a:gdLst/>
            <a:ahLst/>
            <a:cxnLst/>
            <a:rect l="l" t="t" r="r" b="b"/>
            <a:pathLst>
              <a:path w="157480" h="953135">
                <a:moveTo>
                  <a:pt x="157327" y="0"/>
                </a:moveTo>
                <a:lnTo>
                  <a:pt x="0" y="1765"/>
                </a:lnTo>
                <a:lnTo>
                  <a:pt x="0" y="952677"/>
                </a:lnTo>
                <a:lnTo>
                  <a:pt x="157327" y="952677"/>
                </a:lnTo>
                <a:lnTo>
                  <a:pt x="157327" y="0"/>
                </a:lnTo>
                <a:close/>
              </a:path>
            </a:pathLst>
          </a:custGeom>
          <a:solidFill>
            <a:srgbClr val="0A9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786244" y="4719088"/>
            <a:ext cx="158115" cy="951230"/>
          </a:xfrm>
          <a:custGeom>
            <a:avLst/>
            <a:gdLst/>
            <a:ahLst/>
            <a:cxnLst/>
            <a:rect l="l" t="t" r="r" b="b"/>
            <a:pathLst>
              <a:path w="158115" h="951229">
                <a:moveTo>
                  <a:pt x="157670" y="0"/>
                </a:moveTo>
                <a:lnTo>
                  <a:pt x="0" y="1769"/>
                </a:lnTo>
                <a:lnTo>
                  <a:pt x="0" y="950911"/>
                </a:lnTo>
                <a:lnTo>
                  <a:pt x="157670" y="950911"/>
                </a:lnTo>
                <a:lnTo>
                  <a:pt x="157670" y="0"/>
                </a:lnTo>
                <a:close/>
              </a:path>
            </a:pathLst>
          </a:custGeom>
          <a:solidFill>
            <a:srgbClr val="089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628916" y="4720857"/>
            <a:ext cx="157480" cy="949325"/>
          </a:xfrm>
          <a:custGeom>
            <a:avLst/>
            <a:gdLst/>
            <a:ahLst/>
            <a:cxnLst/>
            <a:rect l="l" t="t" r="r" b="b"/>
            <a:pathLst>
              <a:path w="157479" h="949325">
                <a:moveTo>
                  <a:pt x="157327" y="0"/>
                </a:moveTo>
                <a:lnTo>
                  <a:pt x="0" y="1765"/>
                </a:lnTo>
                <a:lnTo>
                  <a:pt x="0" y="949142"/>
                </a:lnTo>
                <a:lnTo>
                  <a:pt x="157327" y="949142"/>
                </a:lnTo>
                <a:lnTo>
                  <a:pt x="157327" y="0"/>
                </a:lnTo>
                <a:close/>
              </a:path>
            </a:pathLst>
          </a:custGeom>
          <a:solidFill>
            <a:srgbClr val="069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71246" y="4722622"/>
            <a:ext cx="158115" cy="947419"/>
          </a:xfrm>
          <a:custGeom>
            <a:avLst/>
            <a:gdLst/>
            <a:ahLst/>
            <a:cxnLst/>
            <a:rect l="l" t="t" r="r" b="b"/>
            <a:pathLst>
              <a:path w="158115" h="947420">
                <a:moveTo>
                  <a:pt x="157670" y="0"/>
                </a:moveTo>
                <a:lnTo>
                  <a:pt x="0" y="1769"/>
                </a:lnTo>
                <a:lnTo>
                  <a:pt x="0" y="947377"/>
                </a:lnTo>
                <a:lnTo>
                  <a:pt x="157670" y="947377"/>
                </a:lnTo>
                <a:lnTo>
                  <a:pt x="157670" y="0"/>
                </a:lnTo>
                <a:close/>
              </a:path>
            </a:pathLst>
          </a:custGeom>
          <a:solidFill>
            <a:srgbClr val="049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313918" y="4724391"/>
            <a:ext cx="157480" cy="946150"/>
          </a:xfrm>
          <a:custGeom>
            <a:avLst/>
            <a:gdLst/>
            <a:ahLst/>
            <a:cxnLst/>
            <a:rect l="l" t="t" r="r" b="b"/>
            <a:pathLst>
              <a:path w="157479" h="946150">
                <a:moveTo>
                  <a:pt x="157327" y="0"/>
                </a:moveTo>
                <a:lnTo>
                  <a:pt x="0" y="1765"/>
                </a:lnTo>
                <a:lnTo>
                  <a:pt x="0" y="945608"/>
                </a:lnTo>
                <a:lnTo>
                  <a:pt x="157327" y="945608"/>
                </a:lnTo>
                <a:lnTo>
                  <a:pt x="157327" y="0"/>
                </a:lnTo>
                <a:close/>
              </a:path>
            </a:pathLst>
          </a:custGeom>
          <a:solidFill>
            <a:srgbClr val="029B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0" y="4726161"/>
            <a:ext cx="314325" cy="944244"/>
          </a:xfrm>
          <a:custGeom>
            <a:avLst/>
            <a:gdLst/>
            <a:ahLst/>
            <a:cxnLst/>
            <a:rect l="l" t="t" r="r" b="b"/>
            <a:pathLst>
              <a:path w="314325" h="944245">
                <a:moveTo>
                  <a:pt x="313918" y="0"/>
                </a:moveTo>
                <a:lnTo>
                  <a:pt x="156235" y="1765"/>
                </a:lnTo>
                <a:lnTo>
                  <a:pt x="0" y="3517"/>
                </a:lnTo>
                <a:lnTo>
                  <a:pt x="0" y="943838"/>
                </a:lnTo>
                <a:lnTo>
                  <a:pt x="156235" y="943838"/>
                </a:lnTo>
                <a:lnTo>
                  <a:pt x="313918" y="943838"/>
                </a:lnTo>
                <a:lnTo>
                  <a:pt x="313918" y="0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DC4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448"/>
            <a:ext cx="10076764" cy="731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19081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76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76176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74C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083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72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44675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70C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28908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6EC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31757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6CC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74442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6AC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16759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68C3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65944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66C3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501761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66C2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34444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63C1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186762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61C0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02943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5FC0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7872120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5DBF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7714437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5BBE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557122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59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399438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57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24212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55B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084440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54B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92712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52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6769798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50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612115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4EB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6454800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4C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297117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4A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6139802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48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98247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46B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82480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44B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66747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43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09806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41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35283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6972" y="0"/>
                </a:moveTo>
                <a:lnTo>
                  <a:pt x="0" y="0"/>
                </a:lnTo>
                <a:lnTo>
                  <a:pt x="0" y="721804"/>
                </a:lnTo>
                <a:lnTo>
                  <a:pt x="156972" y="721804"/>
                </a:lnTo>
                <a:lnTo>
                  <a:pt x="156972" y="0"/>
                </a:lnTo>
                <a:close/>
              </a:path>
            </a:pathLst>
          </a:custGeom>
          <a:solidFill>
            <a:srgbClr val="3FB3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195163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3DB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03783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3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4880521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39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4722837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37B0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4565522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35A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4250525" y="0"/>
            <a:ext cx="315595" cy="721995"/>
          </a:xfrm>
          <a:custGeom>
            <a:avLst/>
            <a:gdLst/>
            <a:ahLst/>
            <a:cxnLst/>
            <a:rect l="l" t="t" r="r" b="b"/>
            <a:pathLst>
              <a:path w="315595" h="721995">
                <a:moveTo>
                  <a:pt x="314998" y="0"/>
                </a:moveTo>
                <a:lnTo>
                  <a:pt x="157314" y="0"/>
                </a:ln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314998" y="721804"/>
                </a:lnTo>
                <a:lnTo>
                  <a:pt x="314998" y="0"/>
                </a:lnTo>
                <a:close/>
              </a:path>
            </a:pathLst>
          </a:custGeom>
          <a:solidFill>
            <a:srgbClr val="33A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4092841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30A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393551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2EA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3778199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2C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620515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2A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463201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28AA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305518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26A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148203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24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299087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22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283320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21A7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2675877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1FA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251819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1D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2360879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1B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2203196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19A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2045881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17A3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88856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15A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730882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13A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57355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11A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41588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10A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258557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0E9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10087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0C9F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943559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0A9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78624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089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628561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069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7124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049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313562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029B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-1435" y="0"/>
            <a:ext cx="315595" cy="721995"/>
          </a:xfrm>
          <a:custGeom>
            <a:avLst/>
            <a:gdLst/>
            <a:ahLst/>
            <a:cxnLst/>
            <a:rect l="l" t="t" r="r" b="b"/>
            <a:pathLst>
              <a:path w="315595" h="721995">
                <a:moveTo>
                  <a:pt x="314998" y="0"/>
                </a:moveTo>
                <a:lnTo>
                  <a:pt x="157670" y="0"/>
                </a:ln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314998" y="721804"/>
                </a:lnTo>
                <a:lnTo>
                  <a:pt x="314998" y="0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9" name="bg object 7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82" y="5050443"/>
            <a:ext cx="10076751" cy="619556"/>
          </a:xfrm>
          <a:prstGeom prst="rect">
            <a:avLst/>
          </a:prstGeom>
        </p:spPr>
      </p:pic>
      <p:sp>
        <p:nvSpPr>
          <p:cNvPr id="80" name="bg object 80"/>
          <p:cNvSpPr/>
          <p:nvPr/>
        </p:nvSpPr>
        <p:spPr>
          <a:xfrm>
            <a:off x="992267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76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9765360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74C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9607676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72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9450362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70C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9292678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6EC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9135363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6CC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8978036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6AC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8820365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68C3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8663038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66C3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8505354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66C2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8348040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63C1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8190357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61C0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8033041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5FC0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787571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5DBF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7718044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5BBE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7560716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59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7403046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57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7245718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55B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7088035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54B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930720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52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77340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50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615722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4EB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45839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4C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300723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4A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143396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48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986081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46B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828398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44B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71083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43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513400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41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35608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3FB3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198402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3DB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504107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3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4883759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39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4726076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37B0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4568761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35A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4253763" y="5039292"/>
            <a:ext cx="315595" cy="633730"/>
          </a:xfrm>
          <a:custGeom>
            <a:avLst/>
            <a:gdLst/>
            <a:ahLst/>
            <a:cxnLst/>
            <a:rect l="l" t="t" r="r" b="b"/>
            <a:pathLst>
              <a:path w="315595" h="633729">
                <a:moveTo>
                  <a:pt x="314998" y="0"/>
                </a:moveTo>
                <a:lnTo>
                  <a:pt x="157314" y="0"/>
                </a:ln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314998" y="633234"/>
                </a:lnTo>
                <a:lnTo>
                  <a:pt x="314998" y="0"/>
                </a:lnTo>
                <a:close/>
              </a:path>
            </a:pathLst>
          </a:custGeom>
          <a:solidFill>
            <a:srgbClr val="33A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4096080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30A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393876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2EA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3781437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2C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3623754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2A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3466439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28AA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3308756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26A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3151441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24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2994113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22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2836443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21A7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267911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1FA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2521445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1D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2364117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1B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2206434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19A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2049119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17A3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189180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15A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1734121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13A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1576793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11A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1419123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10A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126179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0E9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1104125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0C9F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946797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0A9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789482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089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31799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069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47448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049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316801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029B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1803" y="5039292"/>
            <a:ext cx="315595" cy="633730"/>
          </a:xfrm>
          <a:custGeom>
            <a:avLst/>
            <a:gdLst/>
            <a:ahLst/>
            <a:cxnLst/>
            <a:rect l="l" t="t" r="r" b="b"/>
            <a:pathLst>
              <a:path w="315595" h="633729">
                <a:moveTo>
                  <a:pt x="314998" y="0"/>
                </a:moveTo>
                <a:lnTo>
                  <a:pt x="157670" y="0"/>
                </a:ln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314998" y="633234"/>
                </a:lnTo>
                <a:lnTo>
                  <a:pt x="314998" y="0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002" y="1639718"/>
            <a:ext cx="8719794" cy="99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DC4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665" y="931004"/>
            <a:ext cx="8524468" cy="192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6583" y="5208678"/>
            <a:ext cx="91821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83254" y="5208678"/>
            <a:ext cx="17525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3576320" marR="5080" indent="-3503929">
              <a:lnSpc>
                <a:spcPts val="3690"/>
              </a:lnSpc>
              <a:spcBef>
                <a:spcPts val="445"/>
              </a:spcBef>
            </a:pPr>
            <a:r>
              <a:rPr dirty="0" spc="-5"/>
              <a:t>Expanding and Updating </a:t>
            </a:r>
            <a:r>
              <a:rPr dirty="0" spc="-10"/>
              <a:t>OSM </a:t>
            </a:r>
            <a:r>
              <a:rPr dirty="0" spc="-5"/>
              <a:t>Data with Deep </a:t>
            </a:r>
            <a:r>
              <a:rPr dirty="0" spc="-905"/>
              <a:t> </a:t>
            </a:r>
            <a:r>
              <a:rPr dirty="0" spc="-5"/>
              <a:t>Learning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817" y="132038"/>
            <a:ext cx="237744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The</a:t>
            </a:r>
            <a:r>
              <a:rPr dirty="0" spc="-70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018" y="113174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665" y="931004"/>
            <a:ext cx="4020185" cy="348615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Open</a:t>
            </a:r>
            <a:r>
              <a:rPr dirty="0" sz="2400" spc="-2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Street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Map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92900"/>
              </a:lnSpc>
              <a:spcBef>
                <a:spcPts val="1055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OSM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is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not</a:t>
            </a:r>
            <a:r>
              <a:rPr dirty="0" sz="2400" spc="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available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everywhere and 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it’s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also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not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updated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everywhere in 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a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high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frequency</a:t>
            </a:r>
            <a:endParaRPr sz="2400">
              <a:latin typeface="Arial MT"/>
              <a:cs typeface="Arial MT"/>
            </a:endParaRPr>
          </a:p>
          <a:p>
            <a:pPr algn="just" marL="12700" marR="139065">
              <a:lnSpc>
                <a:spcPct val="92800"/>
              </a:lnSpc>
              <a:spcBef>
                <a:spcPts val="1070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Why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not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use 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OSM labels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for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expanding 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dataset 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to 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less covered areas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and help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to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be updates?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" y="160658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1060928"/>
            <a:ext cx="4747679" cy="34873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501" y="132038"/>
            <a:ext cx="29597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The</a:t>
            </a:r>
            <a:r>
              <a:rPr dirty="0" spc="-5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6018" y="113174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665" y="931004"/>
            <a:ext cx="8103870" cy="368554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WebScraping</a:t>
            </a:r>
            <a:endParaRPr sz="2400">
              <a:latin typeface="Arial MT"/>
              <a:cs typeface="Arial MT"/>
            </a:endParaRPr>
          </a:p>
          <a:p>
            <a:pPr marL="12700" marR="3448685">
              <a:lnSpc>
                <a:spcPts val="3740"/>
              </a:lnSpc>
              <a:spcBef>
                <a:spcPts val="254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Checking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labels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cleaning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Select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Narrow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detections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(South</a:t>
            </a:r>
            <a:r>
              <a:rPr dirty="0" sz="2400" spc="-14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America?</a:t>
            </a:r>
            <a:r>
              <a:rPr dirty="0" sz="2400" spc="-13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Africa?)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680"/>
              </a:lnSpc>
              <a:spcBef>
                <a:spcPts val="1115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Gather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images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from</a:t>
            </a:r>
            <a:r>
              <a:rPr dirty="0" sz="2400" spc="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WMTS service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cut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it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and other</a:t>
            </a:r>
            <a:r>
              <a:rPr dirty="0" sz="2400" spc="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pre-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processing</a:t>
            </a:r>
            <a:endParaRPr sz="2400">
              <a:latin typeface="Arial MT"/>
              <a:cs typeface="Arial MT"/>
            </a:endParaRPr>
          </a:p>
          <a:p>
            <a:pPr marL="12700" marR="3292475">
              <a:lnSpc>
                <a:spcPts val="3740"/>
              </a:lnSpc>
              <a:spcBef>
                <a:spcPts val="35"/>
              </a:spcBef>
            </a:pP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CNN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and</a:t>
            </a:r>
            <a:r>
              <a:rPr dirty="0" sz="2400" spc="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Vision</a:t>
            </a:r>
            <a:r>
              <a:rPr dirty="0" sz="2400" spc="63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Transformer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Model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assessment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comparison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" y="160658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18" y="208142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18" y="2555185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018" y="303039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018" y="384434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018" y="431918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179" y="132038"/>
            <a:ext cx="1818639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On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Going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018" y="113174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665" y="931004"/>
            <a:ext cx="5934075" cy="192214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WebScraping</a:t>
            </a:r>
            <a:endParaRPr sz="2400">
              <a:latin typeface="Arial MT"/>
              <a:cs typeface="Arial MT"/>
            </a:endParaRPr>
          </a:p>
          <a:p>
            <a:pPr marL="12700" marR="1278255">
              <a:lnSpc>
                <a:spcPts val="3740"/>
              </a:lnSpc>
              <a:spcBef>
                <a:spcPts val="254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Checking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labels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cleaning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Select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Narrow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detections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(South</a:t>
            </a:r>
            <a:r>
              <a:rPr dirty="0" sz="2400" spc="-14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America?</a:t>
            </a:r>
            <a:r>
              <a:rPr dirty="0" sz="2400" spc="-13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Africa?)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" y="160658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18" y="208142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18" y="2555185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018" y="303039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665" y="2936070"/>
            <a:ext cx="8103870" cy="7321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Gather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images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from</a:t>
            </a:r>
            <a:r>
              <a:rPr dirty="0" sz="2400" spc="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WMTS service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cut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it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and other</a:t>
            </a:r>
            <a:r>
              <a:rPr dirty="0" sz="2400" spc="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pre-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processing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018" y="384434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665" y="3750039"/>
            <a:ext cx="391350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CNN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Vision</a:t>
            </a:r>
            <a:r>
              <a:rPr dirty="0" sz="2400" spc="-7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Transformer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018" y="431918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665" y="4225235"/>
            <a:ext cx="48164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Model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assessment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comparison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003" y="1185490"/>
            <a:ext cx="253796" cy="18576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358" y="1653485"/>
            <a:ext cx="253796" cy="1857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719" y="2085488"/>
            <a:ext cx="253796" cy="18576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35304" y="2526026"/>
            <a:ext cx="1508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analysed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075" y="3417489"/>
            <a:ext cx="253796" cy="18576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847666" y="3821311"/>
            <a:ext cx="3057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Next</a:t>
            </a:r>
            <a:r>
              <a:rPr dirty="0" sz="1800" spc="-10">
                <a:latin typeface="Arial MT"/>
                <a:cs typeface="Arial MT"/>
              </a:rPr>
              <a:t> one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5">
                <a:latin typeface="Arial MT"/>
                <a:cs typeface="Arial MT"/>
              </a:rPr>
              <a:t> COCO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annotations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744" y="132038"/>
            <a:ext cx="182118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solidFill>
                  <a:srgbClr val="FFFFFF"/>
                </a:solidFill>
              </a:rPr>
              <a:t>s</a:t>
            </a:r>
            <a:r>
              <a:rPr dirty="0" spc="-5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p2coco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626" y="2636554"/>
            <a:ext cx="4767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https://github.com/DuncanChen2018/shp2coco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878" y="1142653"/>
            <a:ext cx="3562921" cy="35629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494" y="132038"/>
            <a:ext cx="272605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For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two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weeks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018" y="113174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665" y="931004"/>
            <a:ext cx="6304915" cy="97345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COCO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annotations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–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done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First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try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with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CNN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(Local, Palma,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debugging...)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" y="160658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719" y="2008450"/>
            <a:ext cx="4762080" cy="29808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05/24/2022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terms:created xsi:type="dcterms:W3CDTF">2022-05-24T21:08:04Z</dcterms:created>
  <dcterms:modified xsi:type="dcterms:W3CDTF">2022-05-24T21:08:04Z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Creator">
    <vt:lpwstr>Impress</vt:lpwstr>
  </property>
  <property fmtid="{D5CDD505-2E9C-101B-9397-08002B2CF9AE}" pid="4" name="LastSaved">
    <vt:filetime>2022-05-24T00:00:00Z</vt:filetime>
  </property>
</Properties>
</file>