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0"/>
  </p:notesMasterIdLst>
  <p:sldIdLst>
    <p:sldId id="316" r:id="rId5"/>
    <p:sldId id="317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4" r:id="rId17"/>
    <p:sldId id="331" r:id="rId18"/>
    <p:sldId id="333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-150" normalizeH="0" baseline="0">
        <a:ln>
          <a:noFill/>
        </a:ln>
        <a:solidFill>
          <a:srgbClr val="535353"/>
        </a:solidFill>
        <a:effectLst/>
        <a:uFillTx/>
        <a:latin typeface="Open Sans Light"/>
        <a:ea typeface="Open Sans Light"/>
        <a:cs typeface="Open Sans Light"/>
        <a:sym typeface="Open Sans Light"/>
      </a:defRPr>
    </a:lvl1pPr>
    <a:lvl2pPr marL="0" marR="0" indent="457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-150" normalizeH="0" baseline="0">
        <a:ln>
          <a:noFill/>
        </a:ln>
        <a:solidFill>
          <a:srgbClr val="535353"/>
        </a:solidFill>
        <a:effectLst/>
        <a:uFillTx/>
        <a:latin typeface="Open Sans Light"/>
        <a:ea typeface="Open Sans Light"/>
        <a:cs typeface="Open Sans Light"/>
        <a:sym typeface="Open Sans Light"/>
      </a:defRPr>
    </a:lvl2pPr>
    <a:lvl3pPr marL="0" marR="0" indent="914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-150" normalizeH="0" baseline="0">
        <a:ln>
          <a:noFill/>
        </a:ln>
        <a:solidFill>
          <a:srgbClr val="535353"/>
        </a:solidFill>
        <a:effectLst/>
        <a:uFillTx/>
        <a:latin typeface="Open Sans Light"/>
        <a:ea typeface="Open Sans Light"/>
        <a:cs typeface="Open Sans Light"/>
        <a:sym typeface="Open Sans Light"/>
      </a:defRPr>
    </a:lvl3pPr>
    <a:lvl4pPr marL="0" marR="0" indent="1371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-150" normalizeH="0" baseline="0">
        <a:ln>
          <a:noFill/>
        </a:ln>
        <a:solidFill>
          <a:srgbClr val="535353"/>
        </a:solidFill>
        <a:effectLst/>
        <a:uFillTx/>
        <a:latin typeface="Open Sans Light"/>
        <a:ea typeface="Open Sans Light"/>
        <a:cs typeface="Open Sans Light"/>
        <a:sym typeface="Open Sans Light"/>
      </a:defRPr>
    </a:lvl4pPr>
    <a:lvl5pPr marL="0" marR="0" indent="18288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-150" normalizeH="0" baseline="0">
        <a:ln>
          <a:noFill/>
        </a:ln>
        <a:solidFill>
          <a:srgbClr val="535353"/>
        </a:solidFill>
        <a:effectLst/>
        <a:uFillTx/>
        <a:latin typeface="Open Sans Light"/>
        <a:ea typeface="Open Sans Light"/>
        <a:cs typeface="Open Sans Light"/>
        <a:sym typeface="Open Sans Light"/>
      </a:defRPr>
    </a:lvl5pPr>
    <a:lvl6pPr marL="0" marR="0" indent="22860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-150" normalizeH="0" baseline="0">
        <a:ln>
          <a:noFill/>
        </a:ln>
        <a:solidFill>
          <a:srgbClr val="535353"/>
        </a:solidFill>
        <a:effectLst/>
        <a:uFillTx/>
        <a:latin typeface="Open Sans Light"/>
        <a:ea typeface="Open Sans Light"/>
        <a:cs typeface="Open Sans Light"/>
        <a:sym typeface="Open Sans Light"/>
      </a:defRPr>
    </a:lvl6pPr>
    <a:lvl7pPr marL="0" marR="0" indent="2743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-150" normalizeH="0" baseline="0">
        <a:ln>
          <a:noFill/>
        </a:ln>
        <a:solidFill>
          <a:srgbClr val="535353"/>
        </a:solidFill>
        <a:effectLst/>
        <a:uFillTx/>
        <a:latin typeface="Open Sans Light"/>
        <a:ea typeface="Open Sans Light"/>
        <a:cs typeface="Open Sans Light"/>
        <a:sym typeface="Open Sans Light"/>
      </a:defRPr>
    </a:lvl7pPr>
    <a:lvl8pPr marL="0" marR="0" indent="3200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-150" normalizeH="0" baseline="0">
        <a:ln>
          <a:noFill/>
        </a:ln>
        <a:solidFill>
          <a:srgbClr val="535353"/>
        </a:solidFill>
        <a:effectLst/>
        <a:uFillTx/>
        <a:latin typeface="Open Sans Light"/>
        <a:ea typeface="Open Sans Light"/>
        <a:cs typeface="Open Sans Light"/>
        <a:sym typeface="Open Sans Light"/>
      </a:defRPr>
    </a:lvl8pPr>
    <a:lvl9pPr marL="0" marR="0" indent="3657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-150" normalizeH="0" baseline="0">
        <a:ln>
          <a:noFill/>
        </a:ln>
        <a:solidFill>
          <a:srgbClr val="535353"/>
        </a:solidFill>
        <a:effectLst/>
        <a:uFillTx/>
        <a:latin typeface="Open Sans Light"/>
        <a:ea typeface="Open Sans Light"/>
        <a:cs typeface="Open Sans Light"/>
        <a:sym typeface="Open Sans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3D8990-3880-4086-AB9E-711F8EACA04A}" v="13" dt="2022-08-01T19:12:09.055"/>
  </p1510:revLst>
</p1510:revInfo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Open Sans Light"/>
          <a:ea typeface="Open Sans Light"/>
          <a:cs typeface="Open Sans Light"/>
        </a:font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2427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886" autoAdjust="0"/>
  </p:normalViewPr>
  <p:slideViewPr>
    <p:cSldViewPr snapToGrid="0" snapToObjects="1" showGuides="1">
      <p:cViewPr varScale="1">
        <p:scale>
          <a:sx n="30" d="100"/>
          <a:sy n="30" d="100"/>
        </p:scale>
        <p:origin x="884" y="2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IGNACIO MILES AVELLO" userId="7578d841-0f37-4907-95ca-9b80a93d4cb3" providerId="ADAL" clId="{593D8990-3880-4086-AB9E-711F8EACA04A}"/>
    <pc:docChg chg="custSel modSld">
      <pc:chgData name="JAVIER IGNACIO MILES AVELLO" userId="7578d841-0f37-4907-95ca-9b80a93d4cb3" providerId="ADAL" clId="{593D8990-3880-4086-AB9E-711F8EACA04A}" dt="2022-08-01T19:38:23.852" v="73" actId="20577"/>
      <pc:docMkLst>
        <pc:docMk/>
      </pc:docMkLst>
      <pc:sldChg chg="modSp mod">
        <pc:chgData name="JAVIER IGNACIO MILES AVELLO" userId="7578d841-0f37-4907-95ca-9b80a93d4cb3" providerId="ADAL" clId="{593D8990-3880-4086-AB9E-711F8EACA04A}" dt="2022-08-01T19:38:23.852" v="73" actId="20577"/>
        <pc:sldMkLst>
          <pc:docMk/>
          <pc:sldMk cId="3607653850" sldId="317"/>
        </pc:sldMkLst>
        <pc:spChg chg="mod">
          <ac:chgData name="JAVIER IGNACIO MILES AVELLO" userId="7578d841-0f37-4907-95ca-9b80a93d4cb3" providerId="ADAL" clId="{593D8990-3880-4086-AB9E-711F8EACA04A}" dt="2022-08-01T19:38:23.852" v="73" actId="20577"/>
          <ac:spMkLst>
            <pc:docMk/>
            <pc:sldMk cId="3607653850" sldId="317"/>
            <ac:spMk id="11" creationId="{72781F68-2248-4E64-BF46-2944819B28C4}"/>
          </ac:spMkLst>
        </pc:spChg>
      </pc:sldChg>
      <pc:sldChg chg="modSp mod">
        <pc:chgData name="JAVIER IGNACIO MILES AVELLO" userId="7578d841-0f37-4907-95ca-9b80a93d4cb3" providerId="ADAL" clId="{593D8990-3880-4086-AB9E-711F8EACA04A}" dt="2022-08-01T19:08:19.961" v="29" actId="20577"/>
        <pc:sldMkLst>
          <pc:docMk/>
          <pc:sldMk cId="1373363161" sldId="318"/>
        </pc:sldMkLst>
        <pc:spChg chg="mod">
          <ac:chgData name="JAVIER IGNACIO MILES AVELLO" userId="7578d841-0f37-4907-95ca-9b80a93d4cb3" providerId="ADAL" clId="{593D8990-3880-4086-AB9E-711F8EACA04A}" dt="2022-08-01T19:08:19.961" v="29" actId="20577"/>
          <ac:spMkLst>
            <pc:docMk/>
            <pc:sldMk cId="1373363161" sldId="318"/>
            <ac:spMk id="10" creationId="{56B5C1FD-EF81-4D37-B7F2-21227B9B905E}"/>
          </ac:spMkLst>
        </pc:spChg>
      </pc:sldChg>
      <pc:sldChg chg="addSp delSp modSp mod">
        <pc:chgData name="JAVIER IGNACIO MILES AVELLO" userId="7578d841-0f37-4907-95ca-9b80a93d4cb3" providerId="ADAL" clId="{593D8990-3880-4086-AB9E-711F8EACA04A}" dt="2022-08-01T19:08:39.341" v="34" actId="207"/>
        <pc:sldMkLst>
          <pc:docMk/>
          <pc:sldMk cId="1837363045" sldId="320"/>
        </pc:sldMkLst>
        <pc:spChg chg="add del mod">
          <ac:chgData name="JAVIER IGNACIO MILES AVELLO" userId="7578d841-0f37-4907-95ca-9b80a93d4cb3" providerId="ADAL" clId="{593D8990-3880-4086-AB9E-711F8EACA04A}" dt="2022-08-01T19:08:34.184" v="31"/>
          <ac:spMkLst>
            <pc:docMk/>
            <pc:sldMk cId="1837363045" sldId="320"/>
            <ac:spMk id="8" creationId="{41AE5B28-8D6E-0720-B3C3-D12A148B74AF}"/>
          </ac:spMkLst>
        </pc:spChg>
        <pc:spChg chg="add mod">
          <ac:chgData name="JAVIER IGNACIO MILES AVELLO" userId="7578d841-0f37-4907-95ca-9b80a93d4cb3" providerId="ADAL" clId="{593D8990-3880-4086-AB9E-711F8EACA04A}" dt="2022-08-01T19:08:39.341" v="34" actId="207"/>
          <ac:spMkLst>
            <pc:docMk/>
            <pc:sldMk cId="1837363045" sldId="320"/>
            <ac:spMk id="9" creationId="{C98469EE-2C9D-F6FD-66BB-31E799515B55}"/>
          </ac:spMkLst>
        </pc:spChg>
        <pc:spChg chg="del">
          <ac:chgData name="JAVIER IGNACIO MILES AVELLO" userId="7578d841-0f37-4907-95ca-9b80a93d4cb3" providerId="ADAL" clId="{593D8990-3880-4086-AB9E-711F8EACA04A}" dt="2022-08-01T19:08:35.526" v="32" actId="478"/>
          <ac:spMkLst>
            <pc:docMk/>
            <pc:sldMk cId="1837363045" sldId="320"/>
            <ac:spMk id="10" creationId="{56B5C1FD-EF81-4D37-B7F2-21227B9B905E}"/>
          </ac:spMkLst>
        </pc:spChg>
      </pc:sldChg>
      <pc:sldChg chg="addSp delSp modSp mod">
        <pc:chgData name="JAVIER IGNACIO MILES AVELLO" userId="7578d841-0f37-4907-95ca-9b80a93d4cb3" providerId="ADAL" clId="{593D8990-3880-4086-AB9E-711F8EACA04A}" dt="2022-08-01T19:08:51.040" v="37" actId="207"/>
        <pc:sldMkLst>
          <pc:docMk/>
          <pc:sldMk cId="2914513553" sldId="321"/>
        </pc:sldMkLst>
        <pc:spChg chg="del">
          <ac:chgData name="JAVIER IGNACIO MILES AVELLO" userId="7578d841-0f37-4907-95ca-9b80a93d4cb3" providerId="ADAL" clId="{593D8990-3880-4086-AB9E-711F8EACA04A}" dt="2022-08-01T19:08:46.713" v="35" actId="478"/>
          <ac:spMkLst>
            <pc:docMk/>
            <pc:sldMk cId="2914513553" sldId="321"/>
            <ac:spMk id="10" creationId="{56B5C1FD-EF81-4D37-B7F2-21227B9B905E}"/>
          </ac:spMkLst>
        </pc:spChg>
        <pc:spChg chg="add mod">
          <ac:chgData name="JAVIER IGNACIO MILES AVELLO" userId="7578d841-0f37-4907-95ca-9b80a93d4cb3" providerId="ADAL" clId="{593D8990-3880-4086-AB9E-711F8EACA04A}" dt="2022-08-01T19:08:51.040" v="37" actId="207"/>
          <ac:spMkLst>
            <pc:docMk/>
            <pc:sldMk cId="2914513553" sldId="321"/>
            <ac:spMk id="14" creationId="{553147E1-3128-A710-F060-C303E09F2285}"/>
          </ac:spMkLst>
        </pc:spChg>
      </pc:sldChg>
      <pc:sldChg chg="addSp delSp modSp mod">
        <pc:chgData name="JAVIER IGNACIO MILES AVELLO" userId="7578d841-0f37-4907-95ca-9b80a93d4cb3" providerId="ADAL" clId="{593D8990-3880-4086-AB9E-711F8EACA04A}" dt="2022-08-01T19:09:00.443" v="40" actId="207"/>
        <pc:sldMkLst>
          <pc:docMk/>
          <pc:sldMk cId="3080910692" sldId="322"/>
        </pc:sldMkLst>
        <pc:spChg chg="add mod">
          <ac:chgData name="JAVIER IGNACIO MILES AVELLO" userId="7578d841-0f37-4907-95ca-9b80a93d4cb3" providerId="ADAL" clId="{593D8990-3880-4086-AB9E-711F8EACA04A}" dt="2022-08-01T19:09:00.443" v="40" actId="207"/>
          <ac:spMkLst>
            <pc:docMk/>
            <pc:sldMk cId="3080910692" sldId="322"/>
            <ac:spMk id="9" creationId="{C4BC0DB5-DCC2-AF00-8BD4-F1EA795F264F}"/>
          </ac:spMkLst>
        </pc:spChg>
        <pc:spChg chg="del">
          <ac:chgData name="JAVIER IGNACIO MILES AVELLO" userId="7578d841-0f37-4907-95ca-9b80a93d4cb3" providerId="ADAL" clId="{593D8990-3880-4086-AB9E-711F8EACA04A}" dt="2022-08-01T19:08:56.614" v="38" actId="478"/>
          <ac:spMkLst>
            <pc:docMk/>
            <pc:sldMk cId="3080910692" sldId="322"/>
            <ac:spMk id="10" creationId="{56B5C1FD-EF81-4D37-B7F2-21227B9B905E}"/>
          </ac:spMkLst>
        </pc:spChg>
      </pc:sldChg>
      <pc:sldChg chg="modSp mod">
        <pc:chgData name="JAVIER IGNACIO MILES AVELLO" userId="7578d841-0f37-4907-95ca-9b80a93d4cb3" providerId="ADAL" clId="{593D8990-3880-4086-AB9E-711F8EACA04A}" dt="2022-08-01T19:09:33.493" v="45" actId="20577"/>
        <pc:sldMkLst>
          <pc:docMk/>
          <pc:sldMk cId="2527438269" sldId="323"/>
        </pc:sldMkLst>
        <pc:spChg chg="mod">
          <ac:chgData name="JAVIER IGNACIO MILES AVELLO" userId="7578d841-0f37-4907-95ca-9b80a93d4cb3" providerId="ADAL" clId="{593D8990-3880-4086-AB9E-711F8EACA04A}" dt="2022-08-01T19:09:33.493" v="45" actId="20577"/>
          <ac:spMkLst>
            <pc:docMk/>
            <pc:sldMk cId="2527438269" sldId="323"/>
            <ac:spMk id="10" creationId="{56B5C1FD-EF81-4D37-B7F2-21227B9B905E}"/>
          </ac:spMkLst>
        </pc:spChg>
      </pc:sldChg>
      <pc:sldChg chg="addSp delSp modSp mod">
        <pc:chgData name="JAVIER IGNACIO MILES AVELLO" userId="7578d841-0f37-4907-95ca-9b80a93d4cb3" providerId="ADAL" clId="{593D8990-3880-4086-AB9E-711F8EACA04A}" dt="2022-08-01T19:10:37.146" v="49" actId="207"/>
        <pc:sldMkLst>
          <pc:docMk/>
          <pc:sldMk cId="1030594592" sldId="324"/>
        </pc:sldMkLst>
        <pc:spChg chg="del">
          <ac:chgData name="JAVIER IGNACIO MILES AVELLO" userId="7578d841-0f37-4907-95ca-9b80a93d4cb3" providerId="ADAL" clId="{593D8990-3880-4086-AB9E-711F8EACA04A}" dt="2022-08-01T19:10:25.191" v="46" actId="478"/>
          <ac:spMkLst>
            <pc:docMk/>
            <pc:sldMk cId="1030594592" sldId="324"/>
            <ac:spMk id="10" creationId="{56B5C1FD-EF81-4D37-B7F2-21227B9B905E}"/>
          </ac:spMkLst>
        </pc:spChg>
        <pc:spChg chg="add mod">
          <ac:chgData name="JAVIER IGNACIO MILES AVELLO" userId="7578d841-0f37-4907-95ca-9b80a93d4cb3" providerId="ADAL" clId="{593D8990-3880-4086-AB9E-711F8EACA04A}" dt="2022-08-01T19:10:37.146" v="49" actId="207"/>
          <ac:spMkLst>
            <pc:docMk/>
            <pc:sldMk cId="1030594592" sldId="324"/>
            <ac:spMk id="15" creationId="{419C5A57-E5C5-B910-5835-9DCC9C22FD0E}"/>
          </ac:spMkLst>
        </pc:spChg>
      </pc:sldChg>
      <pc:sldChg chg="addSp delSp modSp mod">
        <pc:chgData name="JAVIER IGNACIO MILES AVELLO" userId="7578d841-0f37-4907-95ca-9b80a93d4cb3" providerId="ADAL" clId="{593D8990-3880-4086-AB9E-711F8EACA04A}" dt="2022-08-01T19:10:50.637" v="53" actId="207"/>
        <pc:sldMkLst>
          <pc:docMk/>
          <pc:sldMk cId="2162481481" sldId="325"/>
        </pc:sldMkLst>
        <pc:spChg chg="del">
          <ac:chgData name="JAVIER IGNACIO MILES AVELLO" userId="7578d841-0f37-4907-95ca-9b80a93d4cb3" providerId="ADAL" clId="{593D8990-3880-4086-AB9E-711F8EACA04A}" dt="2022-08-01T19:10:42.037" v="50" actId="478"/>
          <ac:spMkLst>
            <pc:docMk/>
            <pc:sldMk cId="2162481481" sldId="325"/>
            <ac:spMk id="10" creationId="{56B5C1FD-EF81-4D37-B7F2-21227B9B905E}"/>
          </ac:spMkLst>
        </pc:spChg>
        <pc:spChg chg="add mod">
          <ac:chgData name="JAVIER IGNACIO MILES AVELLO" userId="7578d841-0f37-4907-95ca-9b80a93d4cb3" providerId="ADAL" clId="{593D8990-3880-4086-AB9E-711F8EACA04A}" dt="2022-08-01T19:10:50.637" v="53" actId="207"/>
          <ac:spMkLst>
            <pc:docMk/>
            <pc:sldMk cId="2162481481" sldId="325"/>
            <ac:spMk id="12" creationId="{4FFE9104-3A82-DB1D-3437-BDE4FB1BD9E1}"/>
          </ac:spMkLst>
        </pc:spChg>
      </pc:sldChg>
      <pc:sldChg chg="addSp delSp modSp mod">
        <pc:chgData name="JAVIER IGNACIO MILES AVELLO" userId="7578d841-0f37-4907-95ca-9b80a93d4cb3" providerId="ADAL" clId="{593D8990-3880-4086-AB9E-711F8EACA04A}" dt="2022-08-01T19:11:09.516" v="57" actId="207"/>
        <pc:sldMkLst>
          <pc:docMk/>
          <pc:sldMk cId="2738790404" sldId="326"/>
        </pc:sldMkLst>
        <pc:spChg chg="add mod">
          <ac:chgData name="JAVIER IGNACIO MILES AVELLO" userId="7578d841-0f37-4907-95ca-9b80a93d4cb3" providerId="ADAL" clId="{593D8990-3880-4086-AB9E-711F8EACA04A}" dt="2022-08-01T19:11:09.516" v="57" actId="207"/>
          <ac:spMkLst>
            <pc:docMk/>
            <pc:sldMk cId="2738790404" sldId="326"/>
            <ac:spMk id="9" creationId="{D987D4ED-8706-2555-75CC-77ED892037BE}"/>
          </ac:spMkLst>
        </pc:spChg>
        <pc:spChg chg="del">
          <ac:chgData name="JAVIER IGNACIO MILES AVELLO" userId="7578d841-0f37-4907-95ca-9b80a93d4cb3" providerId="ADAL" clId="{593D8990-3880-4086-AB9E-711F8EACA04A}" dt="2022-08-01T19:11:01.653" v="54" actId="478"/>
          <ac:spMkLst>
            <pc:docMk/>
            <pc:sldMk cId="2738790404" sldId="326"/>
            <ac:spMk id="10" creationId="{56B5C1FD-EF81-4D37-B7F2-21227B9B905E}"/>
          </ac:spMkLst>
        </pc:spChg>
      </pc:sldChg>
      <pc:sldChg chg="addSp delSp modSp mod">
        <pc:chgData name="JAVIER IGNACIO MILES AVELLO" userId="7578d841-0f37-4907-95ca-9b80a93d4cb3" providerId="ADAL" clId="{593D8990-3880-4086-AB9E-711F8EACA04A}" dt="2022-08-01T19:11:23.926" v="61" actId="207"/>
        <pc:sldMkLst>
          <pc:docMk/>
          <pc:sldMk cId="1646253822" sldId="327"/>
        </pc:sldMkLst>
        <pc:spChg chg="del">
          <ac:chgData name="JAVIER IGNACIO MILES AVELLO" userId="7578d841-0f37-4907-95ca-9b80a93d4cb3" providerId="ADAL" clId="{593D8990-3880-4086-AB9E-711F8EACA04A}" dt="2022-08-01T19:11:15.286" v="58" actId="478"/>
          <ac:spMkLst>
            <pc:docMk/>
            <pc:sldMk cId="1646253822" sldId="327"/>
            <ac:spMk id="10" creationId="{56B5C1FD-EF81-4D37-B7F2-21227B9B905E}"/>
          </ac:spMkLst>
        </pc:spChg>
        <pc:spChg chg="add mod">
          <ac:chgData name="JAVIER IGNACIO MILES AVELLO" userId="7578d841-0f37-4907-95ca-9b80a93d4cb3" providerId="ADAL" clId="{593D8990-3880-4086-AB9E-711F8EACA04A}" dt="2022-08-01T19:11:23.926" v="61" actId="207"/>
          <ac:spMkLst>
            <pc:docMk/>
            <pc:sldMk cId="1646253822" sldId="327"/>
            <ac:spMk id="12" creationId="{424FBC3F-E106-5656-5398-BA293C2173F4}"/>
          </ac:spMkLst>
        </pc:spChg>
      </pc:sldChg>
      <pc:sldChg chg="addSp delSp modSp mod">
        <pc:chgData name="JAVIER IGNACIO MILES AVELLO" userId="7578d841-0f37-4907-95ca-9b80a93d4cb3" providerId="ADAL" clId="{593D8990-3880-4086-AB9E-711F8EACA04A}" dt="2022-08-01T19:11:36.008" v="65" actId="207"/>
        <pc:sldMkLst>
          <pc:docMk/>
          <pc:sldMk cId="2237517247" sldId="328"/>
        </pc:sldMkLst>
        <pc:spChg chg="del">
          <ac:chgData name="JAVIER IGNACIO MILES AVELLO" userId="7578d841-0f37-4907-95ca-9b80a93d4cb3" providerId="ADAL" clId="{593D8990-3880-4086-AB9E-711F8EACA04A}" dt="2022-08-01T19:11:29.178" v="62" actId="478"/>
          <ac:spMkLst>
            <pc:docMk/>
            <pc:sldMk cId="2237517247" sldId="328"/>
            <ac:spMk id="10" creationId="{56B5C1FD-EF81-4D37-B7F2-21227B9B905E}"/>
          </ac:spMkLst>
        </pc:spChg>
        <pc:spChg chg="add mod">
          <ac:chgData name="JAVIER IGNACIO MILES AVELLO" userId="7578d841-0f37-4907-95ca-9b80a93d4cb3" providerId="ADAL" clId="{593D8990-3880-4086-AB9E-711F8EACA04A}" dt="2022-08-01T19:11:36.008" v="65" actId="207"/>
          <ac:spMkLst>
            <pc:docMk/>
            <pc:sldMk cId="2237517247" sldId="328"/>
            <ac:spMk id="12" creationId="{00C54B6C-CA43-3F29-12C7-D7BC8790FCF3}"/>
          </ac:spMkLst>
        </pc:spChg>
      </pc:sldChg>
      <pc:sldChg chg="addSp delSp modSp mod">
        <pc:chgData name="JAVIER IGNACIO MILES AVELLO" userId="7578d841-0f37-4907-95ca-9b80a93d4cb3" providerId="ADAL" clId="{593D8990-3880-4086-AB9E-711F8EACA04A}" dt="2022-08-01T19:11:54.331" v="69" actId="207"/>
        <pc:sldMkLst>
          <pc:docMk/>
          <pc:sldMk cId="2784111546" sldId="329"/>
        </pc:sldMkLst>
        <pc:spChg chg="add mod">
          <ac:chgData name="JAVIER IGNACIO MILES AVELLO" userId="7578d841-0f37-4907-95ca-9b80a93d4cb3" providerId="ADAL" clId="{593D8990-3880-4086-AB9E-711F8EACA04A}" dt="2022-08-01T19:11:54.331" v="69" actId="207"/>
          <ac:spMkLst>
            <pc:docMk/>
            <pc:sldMk cId="2784111546" sldId="329"/>
            <ac:spMk id="8" creationId="{051CE476-ABE5-0994-EA6F-C48BE1126D7C}"/>
          </ac:spMkLst>
        </pc:spChg>
        <pc:spChg chg="del">
          <ac:chgData name="JAVIER IGNACIO MILES AVELLO" userId="7578d841-0f37-4907-95ca-9b80a93d4cb3" providerId="ADAL" clId="{593D8990-3880-4086-AB9E-711F8EACA04A}" dt="2022-08-01T19:11:44.793" v="66" actId="478"/>
          <ac:spMkLst>
            <pc:docMk/>
            <pc:sldMk cId="2784111546" sldId="329"/>
            <ac:spMk id="10" creationId="{56B5C1FD-EF81-4D37-B7F2-21227B9B905E}"/>
          </ac:spMkLst>
        </pc:spChg>
      </pc:sldChg>
      <pc:sldChg chg="addSp delSp modSp mod">
        <pc:chgData name="JAVIER IGNACIO MILES AVELLO" userId="7578d841-0f37-4907-95ca-9b80a93d4cb3" providerId="ADAL" clId="{593D8990-3880-4086-AB9E-711F8EACA04A}" dt="2022-08-01T19:12:15.945" v="72" actId="207"/>
        <pc:sldMkLst>
          <pc:docMk/>
          <pc:sldMk cId="834759501" sldId="330"/>
        </pc:sldMkLst>
        <pc:spChg chg="add mod">
          <ac:chgData name="JAVIER IGNACIO MILES AVELLO" userId="7578d841-0f37-4907-95ca-9b80a93d4cb3" providerId="ADAL" clId="{593D8990-3880-4086-AB9E-711F8EACA04A}" dt="2022-08-01T19:12:15.945" v="72" actId="207"/>
          <ac:spMkLst>
            <pc:docMk/>
            <pc:sldMk cId="834759501" sldId="330"/>
            <ac:spMk id="8" creationId="{81939F4E-872F-332D-F0EB-950AD8F39D9F}"/>
          </ac:spMkLst>
        </pc:spChg>
        <pc:spChg chg="del">
          <ac:chgData name="JAVIER IGNACIO MILES AVELLO" userId="7578d841-0f37-4907-95ca-9b80a93d4cb3" providerId="ADAL" clId="{593D8990-3880-4086-AB9E-711F8EACA04A}" dt="2022-08-01T19:12:08.211" v="70" actId="478"/>
          <ac:spMkLst>
            <pc:docMk/>
            <pc:sldMk cId="834759501" sldId="330"/>
            <ac:spMk id="10" creationId="{56B5C1FD-EF81-4D37-B7F2-21227B9B905E}"/>
          </ac:spMkLst>
        </pc:spChg>
      </pc:sldChg>
    </pc:docChg>
  </pc:docChgLst>
  <pc:docChgLst>
    <pc:chgData name="JAVIER IGNACIO MILES AVELLO" userId="7578d841-0f37-4907-95ca-9b80a93d4cb3" providerId="ADAL" clId="{7872A762-8790-4881-BCAE-C8CAD87E13CA}"/>
    <pc:docChg chg="undo custSel addSld delSld modSld">
      <pc:chgData name="JAVIER IGNACIO MILES AVELLO" userId="7578d841-0f37-4907-95ca-9b80a93d4cb3" providerId="ADAL" clId="{7872A762-8790-4881-BCAE-C8CAD87E13CA}" dt="2021-08-11T19:10:48.865" v="1579" actId="403"/>
      <pc:docMkLst>
        <pc:docMk/>
      </pc:docMkLst>
      <pc:sldChg chg="modSp mod">
        <pc:chgData name="JAVIER IGNACIO MILES AVELLO" userId="7578d841-0f37-4907-95ca-9b80a93d4cb3" providerId="ADAL" clId="{7872A762-8790-4881-BCAE-C8CAD87E13CA}" dt="2021-08-09T11:26:28.002" v="6" actId="1076"/>
        <pc:sldMkLst>
          <pc:docMk/>
          <pc:sldMk cId="1895393728" sldId="308"/>
        </pc:sldMkLst>
        <pc:picChg chg="mod">
          <ac:chgData name="JAVIER IGNACIO MILES AVELLO" userId="7578d841-0f37-4907-95ca-9b80a93d4cb3" providerId="ADAL" clId="{7872A762-8790-4881-BCAE-C8CAD87E13CA}" dt="2021-08-09T11:26:28.002" v="6" actId="1076"/>
          <ac:picMkLst>
            <pc:docMk/>
            <pc:sldMk cId="1895393728" sldId="308"/>
            <ac:picMk id="5" creationId="{00000000-0000-0000-0000-000000000000}"/>
          </ac:picMkLst>
        </pc:picChg>
      </pc:sldChg>
      <pc:sldChg chg="addSp modSp new del">
        <pc:chgData name="JAVIER IGNACIO MILES AVELLO" userId="7578d841-0f37-4907-95ca-9b80a93d4cb3" providerId="ADAL" clId="{7872A762-8790-4881-BCAE-C8CAD87E13CA}" dt="2021-08-09T11:26:33.464" v="8" actId="47"/>
        <pc:sldMkLst>
          <pc:docMk/>
          <pc:sldMk cId="1253307960" sldId="315"/>
        </pc:sldMkLst>
        <pc:spChg chg="add mod">
          <ac:chgData name="JAVIER IGNACIO MILES AVELLO" userId="7578d841-0f37-4907-95ca-9b80a93d4cb3" providerId="ADAL" clId="{7872A762-8790-4881-BCAE-C8CAD87E13CA}" dt="2021-08-09T11:26:20.922" v="5"/>
          <ac:spMkLst>
            <pc:docMk/>
            <pc:sldMk cId="1253307960" sldId="315"/>
            <ac:spMk id="3" creationId="{8585379F-87A4-4CA0-8A36-88FAAF80CA1B}"/>
          </ac:spMkLst>
        </pc:spChg>
        <pc:spChg chg="add mod">
          <ac:chgData name="JAVIER IGNACIO MILES AVELLO" userId="7578d841-0f37-4907-95ca-9b80a93d4cb3" providerId="ADAL" clId="{7872A762-8790-4881-BCAE-C8CAD87E13CA}" dt="2021-08-09T11:26:20.922" v="5"/>
          <ac:spMkLst>
            <pc:docMk/>
            <pc:sldMk cId="1253307960" sldId="315"/>
            <ac:spMk id="4" creationId="{88767F96-A2CC-47BE-BEC1-2C9CC5F781E6}"/>
          </ac:spMkLst>
        </pc:spChg>
        <pc:picChg chg="add mod">
          <ac:chgData name="JAVIER IGNACIO MILES AVELLO" userId="7578d841-0f37-4907-95ca-9b80a93d4cb3" providerId="ADAL" clId="{7872A762-8790-4881-BCAE-C8CAD87E13CA}" dt="2021-08-09T11:26:20.922" v="5"/>
          <ac:picMkLst>
            <pc:docMk/>
            <pc:sldMk cId="1253307960" sldId="315"/>
            <ac:picMk id="2" creationId="{C3731E33-523C-4914-B5BA-8A35E595F9BE}"/>
          </ac:picMkLst>
        </pc:picChg>
      </pc:sldChg>
      <pc:sldChg chg="new del">
        <pc:chgData name="JAVIER IGNACIO MILES AVELLO" userId="7578d841-0f37-4907-95ca-9b80a93d4cb3" providerId="ADAL" clId="{7872A762-8790-4881-BCAE-C8CAD87E13CA}" dt="2021-08-09T11:26:10.541" v="3" actId="47"/>
        <pc:sldMkLst>
          <pc:docMk/>
          <pc:sldMk cId="2454418168" sldId="315"/>
        </pc:sldMkLst>
      </pc:sldChg>
      <pc:sldChg chg="addSp delSp modSp add mod">
        <pc:chgData name="JAVIER IGNACIO MILES AVELLO" userId="7578d841-0f37-4907-95ca-9b80a93d4cb3" providerId="ADAL" clId="{7872A762-8790-4881-BCAE-C8CAD87E13CA}" dt="2021-08-09T11:27:09.393" v="48" actId="20577"/>
        <pc:sldMkLst>
          <pc:docMk/>
          <pc:sldMk cId="477065826" sldId="316"/>
        </pc:sldMkLst>
        <pc:spChg chg="del mod">
          <ac:chgData name="JAVIER IGNACIO MILES AVELLO" userId="7578d841-0f37-4907-95ca-9b80a93d4cb3" providerId="ADAL" clId="{7872A762-8790-4881-BCAE-C8CAD87E13CA}" dt="2021-08-09T11:26:40.400" v="13" actId="478"/>
          <ac:spMkLst>
            <pc:docMk/>
            <pc:sldMk cId="477065826" sldId="316"/>
            <ac:spMk id="4" creationId="{8EF3A763-88E4-4B4F-914F-6BEEBDFBC29A}"/>
          </ac:spMkLst>
        </pc:spChg>
        <pc:spChg chg="del mod">
          <ac:chgData name="JAVIER IGNACIO MILES AVELLO" userId="7578d841-0f37-4907-95ca-9b80a93d4cb3" providerId="ADAL" clId="{7872A762-8790-4881-BCAE-C8CAD87E13CA}" dt="2021-08-09T11:26:38.306" v="11" actId="478"/>
          <ac:spMkLst>
            <pc:docMk/>
            <pc:sldMk cId="477065826" sldId="316"/>
            <ac:spMk id="7" creationId="{00000000-0000-0000-0000-000000000000}"/>
          </ac:spMkLst>
        </pc:spChg>
        <pc:spChg chg="add mod">
          <ac:chgData name="JAVIER IGNACIO MILES AVELLO" userId="7578d841-0f37-4907-95ca-9b80a93d4cb3" providerId="ADAL" clId="{7872A762-8790-4881-BCAE-C8CAD87E13CA}" dt="2021-08-09T11:26:57.983" v="19" actId="1076"/>
          <ac:spMkLst>
            <pc:docMk/>
            <pc:sldMk cId="477065826" sldId="316"/>
            <ac:spMk id="8" creationId="{7B68C008-1014-4433-A834-77DA1857F924}"/>
          </ac:spMkLst>
        </pc:spChg>
        <pc:spChg chg="add mod">
          <ac:chgData name="JAVIER IGNACIO MILES AVELLO" userId="7578d841-0f37-4907-95ca-9b80a93d4cb3" providerId="ADAL" clId="{7872A762-8790-4881-BCAE-C8CAD87E13CA}" dt="2021-08-09T11:26:52.919" v="18" actId="1076"/>
          <ac:spMkLst>
            <pc:docMk/>
            <pc:sldMk cId="477065826" sldId="316"/>
            <ac:spMk id="9" creationId="{72F5E6BC-CBE7-4766-9019-0A149F2CD382}"/>
          </ac:spMkLst>
        </pc:spChg>
        <pc:spChg chg="add mod">
          <ac:chgData name="JAVIER IGNACIO MILES AVELLO" userId="7578d841-0f37-4907-95ca-9b80a93d4cb3" providerId="ADAL" clId="{7872A762-8790-4881-BCAE-C8CAD87E13CA}" dt="2021-08-09T11:27:09.393" v="48" actId="20577"/>
          <ac:spMkLst>
            <pc:docMk/>
            <pc:sldMk cId="477065826" sldId="316"/>
            <ac:spMk id="10" creationId="{CF451D29-9D00-40CA-8EE8-B86102C9E929}"/>
          </ac:spMkLst>
        </pc:spChg>
        <pc:picChg chg="del">
          <ac:chgData name="JAVIER IGNACIO MILES AVELLO" userId="7578d841-0f37-4907-95ca-9b80a93d4cb3" providerId="ADAL" clId="{7872A762-8790-4881-BCAE-C8CAD87E13CA}" dt="2021-08-09T11:26:36.542" v="9" actId="478"/>
          <ac:picMkLst>
            <pc:docMk/>
            <pc:sldMk cId="477065826" sldId="316"/>
            <ac:picMk id="5" creationId="{00000000-0000-0000-0000-000000000000}"/>
          </ac:picMkLst>
        </pc:picChg>
        <pc:picChg chg="add mod">
          <ac:chgData name="JAVIER IGNACIO MILES AVELLO" userId="7578d841-0f37-4907-95ca-9b80a93d4cb3" providerId="ADAL" clId="{7872A762-8790-4881-BCAE-C8CAD87E13CA}" dt="2021-08-09T11:26:51.423" v="17" actId="1076"/>
          <ac:picMkLst>
            <pc:docMk/>
            <pc:sldMk cId="477065826" sldId="316"/>
            <ac:picMk id="6" creationId="{5F539208-6F3C-4103-BD22-78FD4105ADAE}"/>
          </ac:picMkLst>
        </pc:picChg>
      </pc:sldChg>
      <pc:sldChg chg="new del">
        <pc:chgData name="JAVIER IGNACIO MILES AVELLO" userId="7578d841-0f37-4907-95ca-9b80a93d4cb3" providerId="ADAL" clId="{7872A762-8790-4881-BCAE-C8CAD87E13CA}" dt="2021-08-09T11:26:09.528" v="2" actId="47"/>
        <pc:sldMkLst>
          <pc:docMk/>
          <pc:sldMk cId="3476064252" sldId="316"/>
        </pc:sldMkLst>
      </pc:sldChg>
      <pc:sldChg chg="new del">
        <pc:chgData name="JAVIER IGNACIO MILES AVELLO" userId="7578d841-0f37-4907-95ca-9b80a93d4cb3" providerId="ADAL" clId="{7872A762-8790-4881-BCAE-C8CAD87E13CA}" dt="2021-08-09T11:27:19.211" v="50" actId="47"/>
        <pc:sldMkLst>
          <pc:docMk/>
          <pc:sldMk cId="2858302600" sldId="317"/>
        </pc:sldMkLst>
      </pc:sldChg>
      <pc:sldChg chg="addSp delSp modSp add mod">
        <pc:chgData name="JAVIER IGNACIO MILES AVELLO" userId="7578d841-0f37-4907-95ca-9b80a93d4cb3" providerId="ADAL" clId="{7872A762-8790-4881-BCAE-C8CAD87E13CA}" dt="2021-08-11T19:10:48.865" v="1579" actId="403"/>
        <pc:sldMkLst>
          <pc:docMk/>
          <pc:sldMk cId="3607653850" sldId="317"/>
        </pc:sldMkLst>
        <pc:spChg chg="add mod">
          <ac:chgData name="JAVIER IGNACIO MILES AVELLO" userId="7578d841-0f37-4907-95ca-9b80a93d4cb3" providerId="ADAL" clId="{7872A762-8790-4881-BCAE-C8CAD87E13CA}" dt="2021-08-09T11:27:48.249" v="57" actId="1076"/>
          <ac:spMkLst>
            <pc:docMk/>
            <pc:sldMk cId="3607653850" sldId="317"/>
            <ac:spMk id="7" creationId="{C4554AA2-C58B-4C79-804C-D443D68F7B86}"/>
          </ac:spMkLst>
        </pc:spChg>
        <pc:spChg chg="del">
          <ac:chgData name="JAVIER IGNACIO MILES AVELLO" userId="7578d841-0f37-4907-95ca-9b80a93d4cb3" providerId="ADAL" clId="{7872A762-8790-4881-BCAE-C8CAD87E13CA}" dt="2021-08-09T11:27:26.307" v="54" actId="478"/>
          <ac:spMkLst>
            <pc:docMk/>
            <pc:sldMk cId="3607653850" sldId="317"/>
            <ac:spMk id="8" creationId="{7B68C008-1014-4433-A834-77DA1857F924}"/>
          </ac:spMkLst>
        </pc:spChg>
        <pc:spChg chg="del">
          <ac:chgData name="JAVIER IGNACIO MILES AVELLO" userId="7578d841-0f37-4907-95ca-9b80a93d4cb3" providerId="ADAL" clId="{7872A762-8790-4881-BCAE-C8CAD87E13CA}" dt="2021-08-09T11:27:24.980" v="53" actId="478"/>
          <ac:spMkLst>
            <pc:docMk/>
            <pc:sldMk cId="3607653850" sldId="317"/>
            <ac:spMk id="9" creationId="{72F5E6BC-CBE7-4766-9019-0A149F2CD382}"/>
          </ac:spMkLst>
        </pc:spChg>
        <pc:spChg chg="del">
          <ac:chgData name="JAVIER IGNACIO MILES AVELLO" userId="7578d841-0f37-4907-95ca-9b80a93d4cb3" providerId="ADAL" clId="{7872A762-8790-4881-BCAE-C8CAD87E13CA}" dt="2021-08-09T11:27:27.641" v="55" actId="478"/>
          <ac:spMkLst>
            <pc:docMk/>
            <pc:sldMk cId="3607653850" sldId="317"/>
            <ac:spMk id="10" creationId="{CF451D29-9D00-40CA-8EE8-B86102C9E929}"/>
          </ac:spMkLst>
        </pc:spChg>
        <pc:spChg chg="add mod">
          <ac:chgData name="JAVIER IGNACIO MILES AVELLO" userId="7578d841-0f37-4907-95ca-9b80a93d4cb3" providerId="ADAL" clId="{7872A762-8790-4881-BCAE-C8CAD87E13CA}" dt="2021-08-11T19:10:48.865" v="1579" actId="403"/>
          <ac:spMkLst>
            <pc:docMk/>
            <pc:sldMk cId="3607653850" sldId="317"/>
            <ac:spMk id="11" creationId="{72781F68-2248-4E64-BF46-2944819B28C4}"/>
          </ac:spMkLst>
        </pc:spChg>
        <pc:picChg chg="del">
          <ac:chgData name="JAVIER IGNACIO MILES AVELLO" userId="7578d841-0f37-4907-95ca-9b80a93d4cb3" providerId="ADAL" clId="{7872A762-8790-4881-BCAE-C8CAD87E13CA}" dt="2021-08-09T11:27:24.169" v="52" actId="478"/>
          <ac:picMkLst>
            <pc:docMk/>
            <pc:sldMk cId="3607653850" sldId="317"/>
            <ac:picMk id="6" creationId="{5F539208-6F3C-4103-BD22-78FD4105ADAE}"/>
          </ac:picMkLst>
        </pc:picChg>
      </pc:sldChg>
      <pc:sldChg chg="addSp modSp add mod">
        <pc:chgData name="JAVIER IGNACIO MILES AVELLO" userId="7578d841-0f37-4907-95ca-9b80a93d4cb3" providerId="ADAL" clId="{7872A762-8790-4881-BCAE-C8CAD87E13CA}" dt="2021-08-09T11:47:56.021" v="671" actId="2710"/>
        <pc:sldMkLst>
          <pc:docMk/>
          <pc:sldMk cId="1373363161" sldId="318"/>
        </pc:sldMkLst>
        <pc:spChg chg="add mod">
          <ac:chgData name="JAVIER IGNACIO MILES AVELLO" userId="7578d841-0f37-4907-95ca-9b80a93d4cb3" providerId="ADAL" clId="{7872A762-8790-4881-BCAE-C8CAD87E13CA}" dt="2021-08-09T11:42:22.672" v="661" actId="1076"/>
          <ac:spMkLst>
            <pc:docMk/>
            <pc:sldMk cId="1373363161" sldId="318"/>
            <ac:spMk id="4" creationId="{3F149C98-C573-4B5D-859F-3FD06D060D4F}"/>
          </ac:spMkLst>
        </pc:spChg>
        <pc:spChg chg="add mod">
          <ac:chgData name="JAVIER IGNACIO MILES AVELLO" userId="7578d841-0f37-4907-95ca-9b80a93d4cb3" providerId="ADAL" clId="{7872A762-8790-4881-BCAE-C8CAD87E13CA}" dt="2021-08-09T11:42:20.047" v="660" actId="1076"/>
          <ac:spMkLst>
            <pc:docMk/>
            <pc:sldMk cId="1373363161" sldId="318"/>
            <ac:spMk id="5" creationId="{CD550C06-28FC-457B-9A57-611426B694E0}"/>
          </ac:spMkLst>
        </pc:spChg>
        <pc:spChg chg="add mod">
          <ac:chgData name="JAVIER IGNACIO MILES AVELLO" userId="7578d841-0f37-4907-95ca-9b80a93d4cb3" providerId="ADAL" clId="{7872A762-8790-4881-BCAE-C8CAD87E13CA}" dt="2021-08-09T11:42:17.007" v="659" actId="1076"/>
          <ac:spMkLst>
            <pc:docMk/>
            <pc:sldMk cId="1373363161" sldId="318"/>
            <ac:spMk id="6" creationId="{A8D65C9F-4CE8-480F-A564-1389330DDBE4}"/>
          </ac:spMkLst>
        </pc:spChg>
        <pc:spChg chg="mod">
          <ac:chgData name="JAVIER IGNACIO MILES AVELLO" userId="7578d841-0f37-4907-95ca-9b80a93d4cb3" providerId="ADAL" clId="{7872A762-8790-4881-BCAE-C8CAD87E13CA}" dt="2021-08-09T11:39:07.113" v="363" actId="20577"/>
          <ac:spMkLst>
            <pc:docMk/>
            <pc:sldMk cId="1373363161" sldId="318"/>
            <ac:spMk id="7" creationId="{C4554AA2-C58B-4C79-804C-D443D68F7B86}"/>
          </ac:spMkLst>
        </pc:spChg>
        <pc:spChg chg="add mod">
          <ac:chgData name="JAVIER IGNACIO MILES AVELLO" userId="7578d841-0f37-4907-95ca-9b80a93d4cb3" providerId="ADAL" clId="{7872A762-8790-4881-BCAE-C8CAD87E13CA}" dt="2021-08-09T11:42:13.873" v="658" actId="1076"/>
          <ac:spMkLst>
            <pc:docMk/>
            <pc:sldMk cId="1373363161" sldId="318"/>
            <ac:spMk id="8" creationId="{17B7DF23-BFCB-48D2-A1CD-0CD7AD0031C9}"/>
          </ac:spMkLst>
        </pc:spChg>
        <pc:spChg chg="add mod">
          <ac:chgData name="JAVIER IGNACIO MILES AVELLO" userId="7578d841-0f37-4907-95ca-9b80a93d4cb3" providerId="ADAL" clId="{7872A762-8790-4881-BCAE-C8CAD87E13CA}" dt="2021-08-09T11:41:59.623" v="654" actId="1076"/>
          <ac:spMkLst>
            <pc:docMk/>
            <pc:sldMk cId="1373363161" sldId="318"/>
            <ac:spMk id="9" creationId="{AB9E569B-52A8-4957-B9E3-60B4E162D474}"/>
          </ac:spMkLst>
        </pc:spChg>
        <pc:spChg chg="add mod">
          <ac:chgData name="JAVIER IGNACIO MILES AVELLO" userId="7578d841-0f37-4907-95ca-9b80a93d4cb3" providerId="ADAL" clId="{7872A762-8790-4881-BCAE-C8CAD87E13CA}" dt="2021-08-09T11:47:56.021" v="671" actId="2710"/>
          <ac:spMkLst>
            <pc:docMk/>
            <pc:sldMk cId="1373363161" sldId="318"/>
            <ac:spMk id="10" creationId="{56B5C1FD-EF81-4D37-B7F2-21227B9B905E}"/>
          </ac:spMkLst>
        </pc:spChg>
        <pc:spChg chg="mod">
          <ac:chgData name="JAVIER IGNACIO MILES AVELLO" userId="7578d841-0f37-4907-95ca-9b80a93d4cb3" providerId="ADAL" clId="{7872A762-8790-4881-BCAE-C8CAD87E13CA}" dt="2021-08-09T11:39:44.399" v="445" actId="1076"/>
          <ac:spMkLst>
            <pc:docMk/>
            <pc:sldMk cId="1373363161" sldId="318"/>
            <ac:spMk id="11" creationId="{72781F68-2248-4E64-BF46-2944819B28C4}"/>
          </ac:spMkLst>
        </pc:spChg>
      </pc:sldChg>
      <pc:sldChg chg="new del">
        <pc:chgData name="JAVIER IGNACIO MILES AVELLO" userId="7578d841-0f37-4907-95ca-9b80a93d4cb3" providerId="ADAL" clId="{7872A762-8790-4881-BCAE-C8CAD87E13CA}" dt="2021-08-09T12:35:39.054" v="1295" actId="47"/>
        <pc:sldMkLst>
          <pc:docMk/>
          <pc:sldMk cId="150285653" sldId="319"/>
        </pc:sldMkLst>
      </pc:sldChg>
      <pc:sldChg chg="addSp delSp modSp add mod">
        <pc:chgData name="JAVIER IGNACIO MILES AVELLO" userId="7578d841-0f37-4907-95ca-9b80a93d4cb3" providerId="ADAL" clId="{7872A762-8790-4881-BCAE-C8CAD87E13CA}" dt="2021-08-09T11:50:38.337" v="789" actId="1076"/>
        <pc:sldMkLst>
          <pc:docMk/>
          <pc:sldMk cId="1837363045" sldId="320"/>
        </pc:sldMkLst>
        <pc:spChg chg="mod">
          <ac:chgData name="JAVIER IGNACIO MILES AVELLO" userId="7578d841-0f37-4907-95ca-9b80a93d4cb3" providerId="ADAL" clId="{7872A762-8790-4881-BCAE-C8CAD87E13CA}" dt="2021-08-09T11:48:59.104" v="739" actId="20577"/>
          <ac:spMkLst>
            <pc:docMk/>
            <pc:sldMk cId="1837363045" sldId="320"/>
            <ac:spMk id="4" creationId="{3F149C98-C573-4B5D-859F-3FD06D060D4F}"/>
          </ac:spMkLst>
        </pc:spChg>
        <pc:spChg chg="del">
          <ac:chgData name="JAVIER IGNACIO MILES AVELLO" userId="7578d841-0f37-4907-95ca-9b80a93d4cb3" providerId="ADAL" clId="{7872A762-8790-4881-BCAE-C8CAD87E13CA}" dt="2021-08-09T11:49:02.520" v="740" actId="478"/>
          <ac:spMkLst>
            <pc:docMk/>
            <pc:sldMk cId="1837363045" sldId="320"/>
            <ac:spMk id="5" creationId="{CD550C06-28FC-457B-9A57-611426B694E0}"/>
          </ac:spMkLst>
        </pc:spChg>
        <pc:spChg chg="del">
          <ac:chgData name="JAVIER IGNACIO MILES AVELLO" userId="7578d841-0f37-4907-95ca-9b80a93d4cb3" providerId="ADAL" clId="{7872A762-8790-4881-BCAE-C8CAD87E13CA}" dt="2021-08-09T11:49:03.895" v="741" actId="478"/>
          <ac:spMkLst>
            <pc:docMk/>
            <pc:sldMk cId="1837363045" sldId="320"/>
            <ac:spMk id="6" creationId="{A8D65C9F-4CE8-480F-A564-1389330DDBE4}"/>
          </ac:spMkLst>
        </pc:spChg>
        <pc:spChg chg="mod">
          <ac:chgData name="JAVIER IGNACIO MILES AVELLO" userId="7578d841-0f37-4907-95ca-9b80a93d4cb3" providerId="ADAL" clId="{7872A762-8790-4881-BCAE-C8CAD87E13CA}" dt="2021-08-09T11:48:18.368" v="684" actId="20577"/>
          <ac:spMkLst>
            <pc:docMk/>
            <pc:sldMk cId="1837363045" sldId="320"/>
            <ac:spMk id="7" creationId="{C4554AA2-C58B-4C79-804C-D443D68F7B86}"/>
          </ac:spMkLst>
        </pc:spChg>
        <pc:spChg chg="del">
          <ac:chgData name="JAVIER IGNACIO MILES AVELLO" userId="7578d841-0f37-4907-95ca-9b80a93d4cb3" providerId="ADAL" clId="{7872A762-8790-4881-BCAE-C8CAD87E13CA}" dt="2021-08-09T11:49:05.140" v="742" actId="478"/>
          <ac:spMkLst>
            <pc:docMk/>
            <pc:sldMk cId="1837363045" sldId="320"/>
            <ac:spMk id="8" creationId="{17B7DF23-BFCB-48D2-A1CD-0CD7AD0031C9}"/>
          </ac:spMkLst>
        </pc:spChg>
        <pc:spChg chg="del">
          <ac:chgData name="JAVIER IGNACIO MILES AVELLO" userId="7578d841-0f37-4907-95ca-9b80a93d4cb3" providerId="ADAL" clId="{7872A762-8790-4881-BCAE-C8CAD87E13CA}" dt="2021-08-09T11:49:06.816" v="743" actId="478"/>
          <ac:spMkLst>
            <pc:docMk/>
            <pc:sldMk cId="1837363045" sldId="320"/>
            <ac:spMk id="9" creationId="{AB9E569B-52A8-4957-B9E3-60B4E162D474}"/>
          </ac:spMkLst>
        </pc:spChg>
        <pc:spChg chg="mod">
          <ac:chgData name="JAVIER IGNACIO MILES AVELLO" userId="7578d841-0f37-4907-95ca-9b80a93d4cb3" providerId="ADAL" clId="{7872A762-8790-4881-BCAE-C8CAD87E13CA}" dt="2021-08-09T11:50:14.585" v="788" actId="20577"/>
          <ac:spMkLst>
            <pc:docMk/>
            <pc:sldMk cId="1837363045" sldId="320"/>
            <ac:spMk id="10" creationId="{56B5C1FD-EF81-4D37-B7F2-21227B9B905E}"/>
          </ac:spMkLst>
        </pc:spChg>
        <pc:picChg chg="add mod">
          <ac:chgData name="JAVIER IGNACIO MILES AVELLO" userId="7578d841-0f37-4907-95ca-9b80a93d4cb3" providerId="ADAL" clId="{7872A762-8790-4881-BCAE-C8CAD87E13CA}" dt="2021-08-09T11:50:38.337" v="789" actId="1076"/>
          <ac:picMkLst>
            <pc:docMk/>
            <pc:sldMk cId="1837363045" sldId="320"/>
            <ac:picMk id="3" creationId="{733022BE-C0F9-4CB6-B1A9-A38D085DCCD8}"/>
          </ac:picMkLst>
        </pc:picChg>
      </pc:sldChg>
      <pc:sldChg chg="addSp delSp modSp add mod">
        <pc:chgData name="JAVIER IGNACIO MILES AVELLO" userId="7578d841-0f37-4907-95ca-9b80a93d4cb3" providerId="ADAL" clId="{7872A762-8790-4881-BCAE-C8CAD87E13CA}" dt="2021-08-09T15:06:26.238" v="1571" actId="1076"/>
        <pc:sldMkLst>
          <pc:docMk/>
          <pc:sldMk cId="2914513553" sldId="321"/>
        </pc:sldMkLst>
        <pc:spChg chg="mod">
          <ac:chgData name="JAVIER IGNACIO MILES AVELLO" userId="7578d841-0f37-4907-95ca-9b80a93d4cb3" providerId="ADAL" clId="{7872A762-8790-4881-BCAE-C8CAD87E13CA}" dt="2021-08-09T11:55:42.471" v="862" actId="1076"/>
          <ac:spMkLst>
            <pc:docMk/>
            <pc:sldMk cId="2914513553" sldId="321"/>
            <ac:spMk id="10" creationId="{56B5C1FD-EF81-4D37-B7F2-21227B9B905E}"/>
          </ac:spMkLst>
        </pc:spChg>
        <pc:spChg chg="add mod">
          <ac:chgData name="JAVIER IGNACIO MILES AVELLO" userId="7578d841-0f37-4907-95ca-9b80a93d4cb3" providerId="ADAL" clId="{7872A762-8790-4881-BCAE-C8CAD87E13CA}" dt="2021-08-09T11:55:50.959" v="864" actId="1076"/>
          <ac:spMkLst>
            <pc:docMk/>
            <pc:sldMk cId="2914513553" sldId="321"/>
            <ac:spMk id="12" creationId="{F216D2F6-03CA-4011-96FE-F1A6222F02C9}"/>
          </ac:spMkLst>
        </pc:spChg>
        <pc:spChg chg="add mod">
          <ac:chgData name="JAVIER IGNACIO MILES AVELLO" userId="7578d841-0f37-4907-95ca-9b80a93d4cb3" providerId="ADAL" clId="{7872A762-8790-4881-BCAE-C8CAD87E13CA}" dt="2021-08-09T15:06:26.238" v="1571" actId="1076"/>
          <ac:spMkLst>
            <pc:docMk/>
            <pc:sldMk cId="2914513553" sldId="321"/>
            <ac:spMk id="13" creationId="{8985EA3B-45D6-4E15-8331-E1C0131DE630}"/>
          </ac:spMkLst>
        </pc:spChg>
        <pc:picChg chg="del">
          <ac:chgData name="JAVIER IGNACIO MILES AVELLO" userId="7578d841-0f37-4907-95ca-9b80a93d4cb3" providerId="ADAL" clId="{7872A762-8790-4881-BCAE-C8CAD87E13CA}" dt="2021-08-09T11:51:44.336" v="791" actId="478"/>
          <ac:picMkLst>
            <pc:docMk/>
            <pc:sldMk cId="2914513553" sldId="321"/>
            <ac:picMk id="3" creationId="{733022BE-C0F9-4CB6-B1A9-A38D085DCCD8}"/>
          </ac:picMkLst>
        </pc:picChg>
        <pc:picChg chg="add mod">
          <ac:chgData name="JAVIER IGNACIO MILES AVELLO" userId="7578d841-0f37-4907-95ca-9b80a93d4cb3" providerId="ADAL" clId="{7872A762-8790-4881-BCAE-C8CAD87E13CA}" dt="2021-08-09T11:51:57.400" v="799" actId="1076"/>
          <ac:picMkLst>
            <pc:docMk/>
            <pc:sldMk cId="2914513553" sldId="321"/>
            <ac:picMk id="5" creationId="{A211C963-2086-4810-BE5B-65CDFC35C448}"/>
          </ac:picMkLst>
        </pc:picChg>
        <pc:picChg chg="add mod">
          <ac:chgData name="JAVIER IGNACIO MILES AVELLO" userId="7578d841-0f37-4907-95ca-9b80a93d4cb3" providerId="ADAL" clId="{7872A762-8790-4881-BCAE-C8CAD87E13CA}" dt="2021-08-09T11:52:10.719" v="803" actId="1076"/>
          <ac:picMkLst>
            <pc:docMk/>
            <pc:sldMk cId="2914513553" sldId="321"/>
            <ac:picMk id="8" creationId="{9FBDF027-AD6D-4273-A3A8-012CF21CA1E3}"/>
          </ac:picMkLst>
        </pc:picChg>
        <pc:picChg chg="add mod">
          <ac:chgData name="JAVIER IGNACIO MILES AVELLO" userId="7578d841-0f37-4907-95ca-9b80a93d4cb3" providerId="ADAL" clId="{7872A762-8790-4881-BCAE-C8CAD87E13CA}" dt="2021-08-09T11:56:21.158" v="868" actId="1076"/>
          <ac:picMkLst>
            <pc:docMk/>
            <pc:sldMk cId="2914513553" sldId="321"/>
            <ac:picMk id="1026" creationId="{E2EE88F6-AFF9-4AA1-BE4D-87BCD69FACB5}"/>
          </ac:picMkLst>
        </pc:picChg>
      </pc:sldChg>
      <pc:sldChg chg="addSp delSp modSp add mod">
        <pc:chgData name="JAVIER IGNACIO MILES AVELLO" userId="7578d841-0f37-4907-95ca-9b80a93d4cb3" providerId="ADAL" clId="{7872A762-8790-4881-BCAE-C8CAD87E13CA}" dt="2021-08-09T12:19:27.809" v="1106" actId="113"/>
        <pc:sldMkLst>
          <pc:docMk/>
          <pc:sldMk cId="3080910692" sldId="322"/>
        </pc:sldMkLst>
        <pc:spChg chg="mod">
          <ac:chgData name="JAVIER IGNACIO MILES AVELLO" userId="7578d841-0f37-4907-95ca-9b80a93d4cb3" providerId="ADAL" clId="{7872A762-8790-4881-BCAE-C8CAD87E13CA}" dt="2021-08-09T11:59:46.495" v="904" actId="1076"/>
          <ac:spMkLst>
            <pc:docMk/>
            <pc:sldMk cId="3080910692" sldId="322"/>
            <ac:spMk id="4" creationId="{3F149C98-C573-4B5D-859F-3FD06D060D4F}"/>
          </ac:spMkLst>
        </pc:spChg>
        <pc:spChg chg="mod">
          <ac:chgData name="JAVIER IGNACIO MILES AVELLO" userId="7578d841-0f37-4907-95ca-9b80a93d4cb3" providerId="ADAL" clId="{7872A762-8790-4881-BCAE-C8CAD87E13CA}" dt="2021-08-09T12:19:27.809" v="1106" actId="113"/>
          <ac:spMkLst>
            <pc:docMk/>
            <pc:sldMk cId="3080910692" sldId="322"/>
            <ac:spMk id="10" creationId="{56B5C1FD-EF81-4D37-B7F2-21227B9B905E}"/>
          </ac:spMkLst>
        </pc:spChg>
        <pc:spChg chg="mod">
          <ac:chgData name="JAVIER IGNACIO MILES AVELLO" userId="7578d841-0f37-4907-95ca-9b80a93d4cb3" providerId="ADAL" clId="{7872A762-8790-4881-BCAE-C8CAD87E13CA}" dt="2021-08-09T11:59:37.439" v="901" actId="1076"/>
          <ac:spMkLst>
            <pc:docMk/>
            <pc:sldMk cId="3080910692" sldId="322"/>
            <ac:spMk id="12" creationId="{F216D2F6-03CA-4011-96FE-F1A6222F02C9}"/>
          </ac:spMkLst>
        </pc:spChg>
        <pc:spChg chg="add mod">
          <ac:chgData name="JAVIER IGNACIO MILES AVELLO" userId="7578d841-0f37-4907-95ca-9b80a93d4cb3" providerId="ADAL" clId="{7872A762-8790-4881-BCAE-C8CAD87E13CA}" dt="2021-08-09T11:59:40.159" v="902" actId="1076"/>
          <ac:spMkLst>
            <pc:docMk/>
            <pc:sldMk cId="3080910692" sldId="322"/>
            <ac:spMk id="13" creationId="{AC807778-CCCC-4B93-A908-0202DB86516F}"/>
          </ac:spMkLst>
        </pc:spChg>
        <pc:picChg chg="del">
          <ac:chgData name="JAVIER IGNACIO MILES AVELLO" userId="7578d841-0f37-4907-95ca-9b80a93d4cb3" providerId="ADAL" clId="{7872A762-8790-4881-BCAE-C8CAD87E13CA}" dt="2021-08-09T11:59:08.112" v="891" actId="478"/>
          <ac:picMkLst>
            <pc:docMk/>
            <pc:sldMk cId="3080910692" sldId="322"/>
            <ac:picMk id="5" creationId="{A211C963-2086-4810-BE5B-65CDFC35C448}"/>
          </ac:picMkLst>
        </pc:picChg>
        <pc:picChg chg="del">
          <ac:chgData name="JAVIER IGNACIO MILES AVELLO" userId="7578d841-0f37-4907-95ca-9b80a93d4cb3" providerId="ADAL" clId="{7872A762-8790-4881-BCAE-C8CAD87E13CA}" dt="2021-08-09T11:59:07.449" v="890" actId="478"/>
          <ac:picMkLst>
            <pc:docMk/>
            <pc:sldMk cId="3080910692" sldId="322"/>
            <ac:picMk id="8" creationId="{9FBDF027-AD6D-4273-A3A8-012CF21CA1E3}"/>
          </ac:picMkLst>
        </pc:picChg>
        <pc:picChg chg="add del mod">
          <ac:chgData name="JAVIER IGNACIO MILES AVELLO" userId="7578d841-0f37-4907-95ca-9b80a93d4cb3" providerId="ADAL" clId="{7872A762-8790-4881-BCAE-C8CAD87E13CA}" dt="2021-08-09T11:59:28.919" v="897" actId="478"/>
          <ac:picMkLst>
            <pc:docMk/>
            <pc:sldMk cId="3080910692" sldId="322"/>
            <ac:picMk id="14" creationId="{92533115-3D26-4DB6-AA11-A0CA49BBAE7A}"/>
          </ac:picMkLst>
        </pc:picChg>
        <pc:picChg chg="mod">
          <ac:chgData name="JAVIER IGNACIO MILES AVELLO" userId="7578d841-0f37-4907-95ca-9b80a93d4cb3" providerId="ADAL" clId="{7872A762-8790-4881-BCAE-C8CAD87E13CA}" dt="2021-08-09T11:59:43.015" v="903" actId="1076"/>
          <ac:picMkLst>
            <pc:docMk/>
            <pc:sldMk cId="3080910692" sldId="322"/>
            <ac:picMk id="1026" creationId="{E2EE88F6-AFF9-4AA1-BE4D-87BCD69FACB5}"/>
          </ac:picMkLst>
        </pc:picChg>
      </pc:sldChg>
      <pc:sldChg chg="delSp modSp add mod">
        <pc:chgData name="JAVIER IGNACIO MILES AVELLO" userId="7578d841-0f37-4907-95ca-9b80a93d4cb3" providerId="ADAL" clId="{7872A762-8790-4881-BCAE-C8CAD87E13CA}" dt="2021-08-09T12:19:22.960" v="1105" actId="113"/>
        <pc:sldMkLst>
          <pc:docMk/>
          <pc:sldMk cId="2527438269" sldId="323"/>
        </pc:sldMkLst>
        <pc:spChg chg="mod">
          <ac:chgData name="JAVIER IGNACIO MILES AVELLO" userId="7578d841-0f37-4907-95ca-9b80a93d4cb3" providerId="ADAL" clId="{7872A762-8790-4881-BCAE-C8CAD87E13CA}" dt="2021-08-09T12:01:26.471" v="926" actId="20577"/>
          <ac:spMkLst>
            <pc:docMk/>
            <pc:sldMk cId="2527438269" sldId="323"/>
            <ac:spMk id="4" creationId="{3F149C98-C573-4B5D-859F-3FD06D060D4F}"/>
          </ac:spMkLst>
        </pc:spChg>
        <pc:spChg chg="mod">
          <ac:chgData name="JAVIER IGNACIO MILES AVELLO" userId="7578d841-0f37-4907-95ca-9b80a93d4cb3" providerId="ADAL" clId="{7872A762-8790-4881-BCAE-C8CAD87E13CA}" dt="2021-08-09T12:19:22.960" v="1105" actId="113"/>
          <ac:spMkLst>
            <pc:docMk/>
            <pc:sldMk cId="2527438269" sldId="323"/>
            <ac:spMk id="10" creationId="{56B5C1FD-EF81-4D37-B7F2-21227B9B905E}"/>
          </ac:spMkLst>
        </pc:spChg>
        <pc:spChg chg="mod">
          <ac:chgData name="JAVIER IGNACIO MILES AVELLO" userId="7578d841-0f37-4907-95ca-9b80a93d4cb3" providerId="ADAL" clId="{7872A762-8790-4881-BCAE-C8CAD87E13CA}" dt="2021-08-09T12:00:36.639" v="907" actId="1076"/>
          <ac:spMkLst>
            <pc:docMk/>
            <pc:sldMk cId="2527438269" sldId="323"/>
            <ac:spMk id="12" creationId="{F216D2F6-03CA-4011-96FE-F1A6222F02C9}"/>
          </ac:spMkLst>
        </pc:spChg>
        <pc:picChg chg="del mod">
          <ac:chgData name="JAVIER IGNACIO MILES AVELLO" userId="7578d841-0f37-4907-95ca-9b80a93d4cb3" providerId="ADAL" clId="{7872A762-8790-4881-BCAE-C8CAD87E13CA}" dt="2021-08-09T12:01:32.543" v="928" actId="478"/>
          <ac:picMkLst>
            <pc:docMk/>
            <pc:sldMk cId="2527438269" sldId="323"/>
            <ac:picMk id="1026" creationId="{E2EE88F6-AFF9-4AA1-BE4D-87BCD69FACB5}"/>
          </ac:picMkLst>
        </pc:picChg>
      </pc:sldChg>
      <pc:sldChg chg="addSp delSp modSp add mod">
        <pc:chgData name="JAVIER IGNACIO MILES AVELLO" userId="7578d841-0f37-4907-95ca-9b80a93d4cb3" providerId="ADAL" clId="{7872A762-8790-4881-BCAE-C8CAD87E13CA}" dt="2021-08-09T12:19:17.704" v="1104" actId="113"/>
        <pc:sldMkLst>
          <pc:docMk/>
          <pc:sldMk cId="1030594592" sldId="324"/>
        </pc:sldMkLst>
        <pc:spChg chg="mod">
          <ac:chgData name="JAVIER IGNACIO MILES AVELLO" userId="7578d841-0f37-4907-95ca-9b80a93d4cb3" providerId="ADAL" clId="{7872A762-8790-4881-BCAE-C8CAD87E13CA}" dt="2021-08-09T12:17:14.060" v="1096" actId="113"/>
          <ac:spMkLst>
            <pc:docMk/>
            <pc:sldMk cId="1030594592" sldId="324"/>
            <ac:spMk id="4" creationId="{3F149C98-C573-4B5D-859F-3FD06D060D4F}"/>
          </ac:spMkLst>
        </pc:spChg>
        <pc:spChg chg="add mod">
          <ac:chgData name="JAVIER IGNACIO MILES AVELLO" userId="7578d841-0f37-4907-95ca-9b80a93d4cb3" providerId="ADAL" clId="{7872A762-8790-4881-BCAE-C8CAD87E13CA}" dt="2021-08-09T12:17:11.989" v="1095" actId="113"/>
          <ac:spMkLst>
            <pc:docMk/>
            <pc:sldMk cId="1030594592" sldId="324"/>
            <ac:spMk id="8" creationId="{4CC7A643-7543-4873-ABEF-20B97387D099}"/>
          </ac:spMkLst>
        </pc:spChg>
        <pc:spChg chg="add del mod">
          <ac:chgData name="JAVIER IGNACIO MILES AVELLO" userId="7578d841-0f37-4907-95ca-9b80a93d4cb3" providerId="ADAL" clId="{7872A762-8790-4881-BCAE-C8CAD87E13CA}" dt="2021-08-09T12:05:27.878" v="1065"/>
          <ac:spMkLst>
            <pc:docMk/>
            <pc:sldMk cId="1030594592" sldId="324"/>
            <ac:spMk id="9" creationId="{5576E02A-C81C-4833-BBD4-12029137C58A}"/>
          </ac:spMkLst>
        </pc:spChg>
        <pc:spChg chg="mod">
          <ac:chgData name="JAVIER IGNACIO MILES AVELLO" userId="7578d841-0f37-4907-95ca-9b80a93d4cb3" providerId="ADAL" clId="{7872A762-8790-4881-BCAE-C8CAD87E13CA}" dt="2021-08-09T12:19:17.704" v="1104" actId="113"/>
          <ac:spMkLst>
            <pc:docMk/>
            <pc:sldMk cId="1030594592" sldId="324"/>
            <ac:spMk id="10" creationId="{56B5C1FD-EF81-4D37-B7F2-21227B9B905E}"/>
          </ac:spMkLst>
        </pc:spChg>
        <pc:spChg chg="mod">
          <ac:chgData name="JAVIER IGNACIO MILES AVELLO" userId="7578d841-0f37-4907-95ca-9b80a93d4cb3" providerId="ADAL" clId="{7872A762-8790-4881-BCAE-C8CAD87E13CA}" dt="2021-08-09T12:17:10.174" v="1094" actId="1076"/>
          <ac:spMkLst>
            <pc:docMk/>
            <pc:sldMk cId="1030594592" sldId="324"/>
            <ac:spMk id="12" creationId="{F216D2F6-03CA-4011-96FE-F1A6222F02C9}"/>
          </ac:spMkLst>
        </pc:spChg>
        <pc:spChg chg="mod">
          <ac:chgData name="JAVIER IGNACIO MILES AVELLO" userId="7578d841-0f37-4907-95ca-9b80a93d4cb3" providerId="ADAL" clId="{7872A762-8790-4881-BCAE-C8CAD87E13CA}" dt="2021-08-09T12:06:37.038" v="1078" actId="1076"/>
          <ac:spMkLst>
            <pc:docMk/>
            <pc:sldMk cId="1030594592" sldId="324"/>
            <ac:spMk id="13" creationId="{AC807778-CCCC-4B93-A908-0202DB86516F}"/>
          </ac:spMkLst>
        </pc:spChg>
        <pc:spChg chg="add mod">
          <ac:chgData name="JAVIER IGNACIO MILES AVELLO" userId="7578d841-0f37-4907-95ca-9b80a93d4cb3" providerId="ADAL" clId="{7872A762-8790-4881-BCAE-C8CAD87E13CA}" dt="2021-08-09T12:07:00.399" v="1082" actId="1076"/>
          <ac:spMkLst>
            <pc:docMk/>
            <pc:sldMk cId="1030594592" sldId="324"/>
            <ac:spMk id="14" creationId="{314325EB-F7F7-48FD-9FCB-18CA1AAF16AE}"/>
          </ac:spMkLst>
        </pc:spChg>
        <pc:picChg chg="add mod">
          <ac:chgData name="JAVIER IGNACIO MILES AVELLO" userId="7578d841-0f37-4907-95ca-9b80a93d4cb3" providerId="ADAL" clId="{7872A762-8790-4881-BCAE-C8CAD87E13CA}" dt="2021-08-09T12:17:07.671" v="1093" actId="1076"/>
          <ac:picMkLst>
            <pc:docMk/>
            <pc:sldMk cId="1030594592" sldId="324"/>
            <ac:picMk id="5" creationId="{E03375DF-B3E8-4926-9DC8-22584EF31840}"/>
          </ac:picMkLst>
        </pc:picChg>
        <pc:picChg chg="add mod">
          <ac:chgData name="JAVIER IGNACIO MILES AVELLO" userId="7578d841-0f37-4907-95ca-9b80a93d4cb3" providerId="ADAL" clId="{7872A762-8790-4881-BCAE-C8CAD87E13CA}" dt="2021-08-09T12:06:55.846" v="1081" actId="1076"/>
          <ac:picMkLst>
            <pc:docMk/>
            <pc:sldMk cId="1030594592" sldId="324"/>
            <ac:picMk id="2050" creationId="{B4383D3C-7918-4807-B6B4-13FCEDC72437}"/>
          </ac:picMkLst>
        </pc:picChg>
      </pc:sldChg>
      <pc:sldChg chg="addSp delSp modSp add mod">
        <pc:chgData name="JAVIER IGNACIO MILES AVELLO" userId="7578d841-0f37-4907-95ca-9b80a93d4cb3" providerId="ADAL" clId="{7872A762-8790-4881-BCAE-C8CAD87E13CA}" dt="2021-08-09T12:26:38.744" v="1207" actId="1440"/>
        <pc:sldMkLst>
          <pc:docMk/>
          <pc:sldMk cId="2162481481" sldId="325"/>
        </pc:sldMkLst>
        <pc:spChg chg="mod">
          <ac:chgData name="JAVIER IGNACIO MILES AVELLO" userId="7578d841-0f37-4907-95ca-9b80a93d4cb3" providerId="ADAL" clId="{7872A762-8790-4881-BCAE-C8CAD87E13CA}" dt="2021-08-09T12:25:23.888" v="1191" actId="1076"/>
          <ac:spMkLst>
            <pc:docMk/>
            <pc:sldMk cId="2162481481" sldId="325"/>
            <ac:spMk id="4" creationId="{3F149C98-C573-4B5D-859F-3FD06D060D4F}"/>
          </ac:spMkLst>
        </pc:spChg>
        <pc:spChg chg="del">
          <ac:chgData name="JAVIER IGNACIO MILES AVELLO" userId="7578d841-0f37-4907-95ca-9b80a93d4cb3" providerId="ADAL" clId="{7872A762-8790-4881-BCAE-C8CAD87E13CA}" dt="2021-08-09T12:21:15.379" v="1136" actId="478"/>
          <ac:spMkLst>
            <pc:docMk/>
            <pc:sldMk cId="2162481481" sldId="325"/>
            <ac:spMk id="8" creationId="{4CC7A643-7543-4873-ABEF-20B97387D099}"/>
          </ac:spMkLst>
        </pc:spChg>
        <pc:spChg chg="mod">
          <ac:chgData name="JAVIER IGNACIO MILES AVELLO" userId="7578d841-0f37-4907-95ca-9b80a93d4cb3" providerId="ADAL" clId="{7872A762-8790-4881-BCAE-C8CAD87E13CA}" dt="2021-08-09T12:19:11.409" v="1103" actId="113"/>
          <ac:spMkLst>
            <pc:docMk/>
            <pc:sldMk cId="2162481481" sldId="325"/>
            <ac:spMk id="10" creationId="{56B5C1FD-EF81-4D37-B7F2-21227B9B905E}"/>
          </ac:spMkLst>
        </pc:spChg>
        <pc:spChg chg="del">
          <ac:chgData name="JAVIER IGNACIO MILES AVELLO" userId="7578d841-0f37-4907-95ca-9b80a93d4cb3" providerId="ADAL" clId="{7872A762-8790-4881-BCAE-C8CAD87E13CA}" dt="2021-08-09T12:21:18.176" v="1138" actId="478"/>
          <ac:spMkLst>
            <pc:docMk/>
            <pc:sldMk cId="2162481481" sldId="325"/>
            <ac:spMk id="12" creationId="{F216D2F6-03CA-4011-96FE-F1A6222F02C9}"/>
          </ac:spMkLst>
        </pc:spChg>
        <pc:spChg chg="del">
          <ac:chgData name="JAVIER IGNACIO MILES AVELLO" userId="7578d841-0f37-4907-95ca-9b80a93d4cb3" providerId="ADAL" clId="{7872A762-8790-4881-BCAE-C8CAD87E13CA}" dt="2021-08-09T12:21:14.007" v="1135" actId="478"/>
          <ac:spMkLst>
            <pc:docMk/>
            <pc:sldMk cId="2162481481" sldId="325"/>
            <ac:spMk id="13" creationId="{AC807778-CCCC-4B93-A908-0202DB86516F}"/>
          </ac:spMkLst>
        </pc:spChg>
        <pc:spChg chg="del">
          <ac:chgData name="JAVIER IGNACIO MILES AVELLO" userId="7578d841-0f37-4907-95ca-9b80a93d4cb3" providerId="ADAL" clId="{7872A762-8790-4881-BCAE-C8CAD87E13CA}" dt="2021-08-09T12:21:20.863" v="1140" actId="478"/>
          <ac:spMkLst>
            <pc:docMk/>
            <pc:sldMk cId="2162481481" sldId="325"/>
            <ac:spMk id="14" creationId="{314325EB-F7F7-48FD-9FCB-18CA1AAF16AE}"/>
          </ac:spMkLst>
        </pc:spChg>
        <pc:picChg chg="add mod ord">
          <ac:chgData name="JAVIER IGNACIO MILES AVELLO" userId="7578d841-0f37-4907-95ca-9b80a93d4cb3" providerId="ADAL" clId="{7872A762-8790-4881-BCAE-C8CAD87E13CA}" dt="2021-08-09T12:25:49.941" v="1198" actId="1076"/>
          <ac:picMkLst>
            <pc:docMk/>
            <pc:sldMk cId="2162481481" sldId="325"/>
            <ac:picMk id="3" creationId="{5305CA14-F024-4BDE-B03F-443ACDD8D7F6}"/>
          </ac:picMkLst>
        </pc:picChg>
        <pc:picChg chg="del">
          <ac:chgData name="JAVIER IGNACIO MILES AVELLO" userId="7578d841-0f37-4907-95ca-9b80a93d4cb3" providerId="ADAL" clId="{7872A762-8790-4881-BCAE-C8CAD87E13CA}" dt="2021-08-09T12:21:16.744" v="1137" actId="478"/>
          <ac:picMkLst>
            <pc:docMk/>
            <pc:sldMk cId="2162481481" sldId="325"/>
            <ac:picMk id="5" creationId="{E03375DF-B3E8-4926-9DC8-22584EF31840}"/>
          </ac:picMkLst>
        </pc:picChg>
        <pc:picChg chg="add mod">
          <ac:chgData name="JAVIER IGNACIO MILES AVELLO" userId="7578d841-0f37-4907-95ca-9b80a93d4cb3" providerId="ADAL" clId="{7872A762-8790-4881-BCAE-C8CAD87E13CA}" dt="2021-08-09T12:25:47.326" v="1197" actId="1076"/>
          <ac:picMkLst>
            <pc:docMk/>
            <pc:sldMk cId="2162481481" sldId="325"/>
            <ac:picMk id="9" creationId="{8AC8F5CA-F762-4C11-BDCB-1FA3C0E3442E}"/>
          </ac:picMkLst>
        </pc:picChg>
        <pc:picChg chg="add mod">
          <ac:chgData name="JAVIER IGNACIO MILES AVELLO" userId="7578d841-0f37-4907-95ca-9b80a93d4cb3" providerId="ADAL" clId="{7872A762-8790-4881-BCAE-C8CAD87E13CA}" dt="2021-08-09T12:25:36.455" v="1194" actId="1440"/>
          <ac:picMkLst>
            <pc:docMk/>
            <pc:sldMk cId="2162481481" sldId="325"/>
            <ac:picMk id="16" creationId="{EFAF7629-F100-4EB2-8E5C-355E70A30913}"/>
          </ac:picMkLst>
        </pc:picChg>
        <pc:picChg chg="add mod">
          <ac:chgData name="JAVIER IGNACIO MILES AVELLO" userId="7578d841-0f37-4907-95ca-9b80a93d4cb3" providerId="ADAL" clId="{7872A762-8790-4881-BCAE-C8CAD87E13CA}" dt="2021-08-09T12:25:33.976" v="1193" actId="1440"/>
          <ac:picMkLst>
            <pc:docMk/>
            <pc:sldMk cId="2162481481" sldId="325"/>
            <ac:picMk id="18" creationId="{0C867844-4A39-405F-85EC-3B2DE3C25F19}"/>
          </ac:picMkLst>
        </pc:picChg>
        <pc:picChg chg="add mod ord">
          <ac:chgData name="JAVIER IGNACIO MILES AVELLO" userId="7578d841-0f37-4907-95ca-9b80a93d4cb3" providerId="ADAL" clId="{7872A762-8790-4881-BCAE-C8CAD87E13CA}" dt="2021-08-09T12:25:19.414" v="1190" actId="1076"/>
          <ac:picMkLst>
            <pc:docMk/>
            <pc:sldMk cId="2162481481" sldId="325"/>
            <ac:picMk id="20" creationId="{B24D0500-C931-4CCD-96C4-94B80664F62F}"/>
          </ac:picMkLst>
        </pc:picChg>
        <pc:picChg chg="del">
          <ac:chgData name="JAVIER IGNACIO MILES AVELLO" userId="7578d841-0f37-4907-95ca-9b80a93d4cb3" providerId="ADAL" clId="{7872A762-8790-4881-BCAE-C8CAD87E13CA}" dt="2021-08-09T12:21:19.232" v="1139" actId="478"/>
          <ac:picMkLst>
            <pc:docMk/>
            <pc:sldMk cId="2162481481" sldId="325"/>
            <ac:picMk id="2050" creationId="{B4383D3C-7918-4807-B6B4-13FCEDC72437}"/>
          </ac:picMkLst>
        </pc:picChg>
        <pc:picChg chg="add mod">
          <ac:chgData name="JAVIER IGNACIO MILES AVELLO" userId="7578d841-0f37-4907-95ca-9b80a93d4cb3" providerId="ADAL" clId="{7872A762-8790-4881-BCAE-C8CAD87E13CA}" dt="2021-08-09T12:26:38.744" v="1207" actId="1440"/>
          <ac:picMkLst>
            <pc:docMk/>
            <pc:sldMk cId="2162481481" sldId="325"/>
            <ac:picMk id="4098" creationId="{F89F310D-6773-4525-8ECE-17452CBD3B95}"/>
          </ac:picMkLst>
        </pc:picChg>
      </pc:sldChg>
      <pc:sldChg chg="new del">
        <pc:chgData name="JAVIER IGNACIO MILES AVELLO" userId="7578d841-0f37-4907-95ca-9b80a93d4cb3" providerId="ADAL" clId="{7872A762-8790-4881-BCAE-C8CAD87E13CA}" dt="2021-08-09T12:18:29.981" v="1098" actId="47"/>
        <pc:sldMkLst>
          <pc:docMk/>
          <pc:sldMk cId="3239798304" sldId="325"/>
        </pc:sldMkLst>
      </pc:sldChg>
      <pc:sldChg chg="addSp delSp modSp add mod">
        <pc:chgData name="JAVIER IGNACIO MILES AVELLO" userId="7578d841-0f37-4907-95ca-9b80a93d4cb3" providerId="ADAL" clId="{7872A762-8790-4881-BCAE-C8CAD87E13CA}" dt="2021-08-09T12:30:29.670" v="1236" actId="1076"/>
        <pc:sldMkLst>
          <pc:docMk/>
          <pc:sldMk cId="2738790404" sldId="326"/>
        </pc:sldMkLst>
        <pc:spChg chg="add del">
          <ac:chgData name="JAVIER IGNACIO MILES AVELLO" userId="7578d841-0f37-4907-95ca-9b80a93d4cb3" providerId="ADAL" clId="{7872A762-8790-4881-BCAE-C8CAD87E13CA}" dt="2021-08-09T12:28:59.335" v="1218" actId="22"/>
          <ac:spMkLst>
            <pc:docMk/>
            <pc:sldMk cId="2738790404" sldId="326"/>
            <ac:spMk id="13" creationId="{568503F6-83D6-41BE-94AC-6C0631F37EBD}"/>
          </ac:spMkLst>
        </pc:spChg>
        <pc:picChg chg="del mod">
          <ac:chgData name="JAVIER IGNACIO MILES AVELLO" userId="7578d841-0f37-4907-95ca-9b80a93d4cb3" providerId="ADAL" clId="{7872A762-8790-4881-BCAE-C8CAD87E13CA}" dt="2021-08-09T12:28:54.314" v="1212" actId="478"/>
          <ac:picMkLst>
            <pc:docMk/>
            <pc:sldMk cId="2738790404" sldId="326"/>
            <ac:picMk id="3" creationId="{5305CA14-F024-4BDE-B03F-443ACDD8D7F6}"/>
          </ac:picMkLst>
        </pc:picChg>
        <pc:picChg chg="add mod">
          <ac:chgData name="JAVIER IGNACIO MILES AVELLO" userId="7578d841-0f37-4907-95ca-9b80a93d4cb3" providerId="ADAL" clId="{7872A762-8790-4881-BCAE-C8CAD87E13CA}" dt="2021-08-09T12:29:24.422" v="1223" actId="1076"/>
          <ac:picMkLst>
            <pc:docMk/>
            <pc:sldMk cId="2738790404" sldId="326"/>
            <ac:picMk id="6" creationId="{0AE92665-D7B7-458E-A722-D5BBFCFAEE9E}"/>
          </ac:picMkLst>
        </pc:picChg>
        <pc:picChg chg="del">
          <ac:chgData name="JAVIER IGNACIO MILES AVELLO" userId="7578d841-0f37-4907-95ca-9b80a93d4cb3" providerId="ADAL" clId="{7872A762-8790-4881-BCAE-C8CAD87E13CA}" dt="2021-08-09T12:28:53.728" v="1210" actId="478"/>
          <ac:picMkLst>
            <pc:docMk/>
            <pc:sldMk cId="2738790404" sldId="326"/>
            <ac:picMk id="9" creationId="{8AC8F5CA-F762-4C11-BDCB-1FA3C0E3442E}"/>
          </ac:picMkLst>
        </pc:picChg>
        <pc:picChg chg="add mod">
          <ac:chgData name="JAVIER IGNACIO MILES AVELLO" userId="7578d841-0f37-4907-95ca-9b80a93d4cb3" providerId="ADAL" clId="{7872A762-8790-4881-BCAE-C8CAD87E13CA}" dt="2021-08-09T12:29:37.784" v="1228" actId="1076"/>
          <ac:picMkLst>
            <pc:docMk/>
            <pc:sldMk cId="2738790404" sldId="326"/>
            <ac:picMk id="12" creationId="{1853A978-7C83-4475-9FFB-4CFAA59C5AE8}"/>
          </ac:picMkLst>
        </pc:picChg>
        <pc:picChg chg="add mod">
          <ac:chgData name="JAVIER IGNACIO MILES AVELLO" userId="7578d841-0f37-4907-95ca-9b80a93d4cb3" providerId="ADAL" clId="{7872A762-8790-4881-BCAE-C8CAD87E13CA}" dt="2021-08-09T12:30:29.670" v="1236" actId="1076"/>
          <ac:picMkLst>
            <pc:docMk/>
            <pc:sldMk cId="2738790404" sldId="326"/>
            <ac:picMk id="15" creationId="{92D7B7AB-469E-4215-A7EC-747167600B07}"/>
          </ac:picMkLst>
        </pc:picChg>
        <pc:picChg chg="del">
          <ac:chgData name="JAVIER IGNACIO MILES AVELLO" userId="7578d841-0f37-4907-95ca-9b80a93d4cb3" providerId="ADAL" clId="{7872A762-8790-4881-BCAE-C8CAD87E13CA}" dt="2021-08-09T12:28:55.608" v="1215" actId="478"/>
          <ac:picMkLst>
            <pc:docMk/>
            <pc:sldMk cId="2738790404" sldId="326"/>
            <ac:picMk id="16" creationId="{EFAF7629-F100-4EB2-8E5C-355E70A30913}"/>
          </ac:picMkLst>
        </pc:picChg>
        <pc:picChg chg="del mod">
          <ac:chgData name="JAVIER IGNACIO MILES AVELLO" userId="7578d841-0f37-4907-95ca-9b80a93d4cb3" providerId="ADAL" clId="{7872A762-8790-4881-BCAE-C8CAD87E13CA}" dt="2021-08-09T12:28:54.977" v="1214" actId="478"/>
          <ac:picMkLst>
            <pc:docMk/>
            <pc:sldMk cId="2738790404" sldId="326"/>
            <ac:picMk id="18" creationId="{0C867844-4A39-405F-85EC-3B2DE3C25F19}"/>
          </ac:picMkLst>
        </pc:picChg>
        <pc:picChg chg="del">
          <ac:chgData name="JAVIER IGNACIO MILES AVELLO" userId="7578d841-0f37-4907-95ca-9b80a93d4cb3" providerId="ADAL" clId="{7872A762-8790-4881-BCAE-C8CAD87E13CA}" dt="2021-08-09T12:28:53.024" v="1209" actId="478"/>
          <ac:picMkLst>
            <pc:docMk/>
            <pc:sldMk cId="2738790404" sldId="326"/>
            <ac:picMk id="20" creationId="{B24D0500-C931-4CCD-96C4-94B80664F62F}"/>
          </ac:picMkLst>
        </pc:picChg>
        <pc:picChg chg="del">
          <ac:chgData name="JAVIER IGNACIO MILES AVELLO" userId="7578d841-0f37-4907-95ca-9b80a93d4cb3" providerId="ADAL" clId="{7872A762-8790-4881-BCAE-C8CAD87E13CA}" dt="2021-08-09T12:28:56.256" v="1216" actId="478"/>
          <ac:picMkLst>
            <pc:docMk/>
            <pc:sldMk cId="2738790404" sldId="326"/>
            <ac:picMk id="4098" creationId="{F89F310D-6773-4525-8ECE-17452CBD3B95}"/>
          </ac:picMkLst>
        </pc:picChg>
      </pc:sldChg>
      <pc:sldChg chg="addSp delSp modSp add mod">
        <pc:chgData name="JAVIER IGNACIO MILES AVELLO" userId="7578d841-0f37-4907-95ca-9b80a93d4cb3" providerId="ADAL" clId="{7872A762-8790-4881-BCAE-C8CAD87E13CA}" dt="2021-08-09T12:34:40.128" v="1292" actId="1076"/>
        <pc:sldMkLst>
          <pc:docMk/>
          <pc:sldMk cId="1646253822" sldId="327"/>
        </pc:sldMkLst>
        <pc:spChg chg="mod">
          <ac:chgData name="JAVIER IGNACIO MILES AVELLO" userId="7578d841-0f37-4907-95ca-9b80a93d4cb3" providerId="ADAL" clId="{7872A762-8790-4881-BCAE-C8CAD87E13CA}" dt="2021-08-09T12:31:17.216" v="1265" actId="20577"/>
          <ac:spMkLst>
            <pc:docMk/>
            <pc:sldMk cId="1646253822" sldId="327"/>
            <ac:spMk id="4" creationId="{3F149C98-C573-4B5D-859F-3FD06D060D4F}"/>
          </ac:spMkLst>
        </pc:spChg>
        <pc:picChg chg="del">
          <ac:chgData name="JAVIER IGNACIO MILES AVELLO" userId="7578d841-0f37-4907-95ca-9b80a93d4cb3" providerId="ADAL" clId="{7872A762-8790-4881-BCAE-C8CAD87E13CA}" dt="2021-08-09T12:31:19.240" v="1266" actId="478"/>
          <ac:picMkLst>
            <pc:docMk/>
            <pc:sldMk cId="1646253822" sldId="327"/>
            <ac:picMk id="6" creationId="{0AE92665-D7B7-458E-A722-D5BBFCFAEE9E}"/>
          </ac:picMkLst>
        </pc:picChg>
        <pc:picChg chg="del">
          <ac:chgData name="JAVIER IGNACIO MILES AVELLO" userId="7578d841-0f37-4907-95ca-9b80a93d4cb3" providerId="ADAL" clId="{7872A762-8790-4881-BCAE-C8CAD87E13CA}" dt="2021-08-09T12:31:20.208" v="1268" actId="478"/>
          <ac:picMkLst>
            <pc:docMk/>
            <pc:sldMk cId="1646253822" sldId="327"/>
            <ac:picMk id="12" creationId="{1853A978-7C83-4475-9FFB-4CFAA59C5AE8}"/>
          </ac:picMkLst>
        </pc:picChg>
        <pc:picChg chg="del">
          <ac:chgData name="JAVIER IGNACIO MILES AVELLO" userId="7578d841-0f37-4907-95ca-9b80a93d4cb3" providerId="ADAL" clId="{7872A762-8790-4881-BCAE-C8CAD87E13CA}" dt="2021-08-09T12:31:19.745" v="1267" actId="478"/>
          <ac:picMkLst>
            <pc:docMk/>
            <pc:sldMk cId="1646253822" sldId="327"/>
            <ac:picMk id="15" creationId="{92D7B7AB-469E-4215-A7EC-747167600B07}"/>
          </ac:picMkLst>
        </pc:picChg>
        <pc:picChg chg="add mod">
          <ac:chgData name="JAVIER IGNACIO MILES AVELLO" userId="7578d841-0f37-4907-95ca-9b80a93d4cb3" providerId="ADAL" clId="{7872A762-8790-4881-BCAE-C8CAD87E13CA}" dt="2021-08-09T12:32:01.750" v="1270" actId="1076"/>
          <ac:picMkLst>
            <pc:docMk/>
            <pc:sldMk cId="1646253822" sldId="327"/>
            <ac:picMk id="5122" creationId="{C11E97B7-4E8C-40D4-930F-FCFC95A296F0}"/>
          </ac:picMkLst>
        </pc:picChg>
        <pc:picChg chg="add mod">
          <ac:chgData name="JAVIER IGNACIO MILES AVELLO" userId="7578d841-0f37-4907-95ca-9b80a93d4cb3" providerId="ADAL" clId="{7872A762-8790-4881-BCAE-C8CAD87E13CA}" dt="2021-08-09T12:32:16.879" v="1274" actId="1076"/>
          <ac:picMkLst>
            <pc:docMk/>
            <pc:sldMk cId="1646253822" sldId="327"/>
            <ac:picMk id="5124" creationId="{66BB4385-8120-4E22-9EBC-EDA3204ED246}"/>
          </ac:picMkLst>
        </pc:picChg>
        <pc:picChg chg="add mod">
          <ac:chgData name="JAVIER IGNACIO MILES AVELLO" userId="7578d841-0f37-4907-95ca-9b80a93d4cb3" providerId="ADAL" clId="{7872A762-8790-4881-BCAE-C8CAD87E13CA}" dt="2021-08-09T12:32:57.262" v="1279" actId="1076"/>
          <ac:picMkLst>
            <pc:docMk/>
            <pc:sldMk cId="1646253822" sldId="327"/>
            <ac:picMk id="5126" creationId="{6C067B62-A0BD-46A6-98DD-0138AAF1AF19}"/>
          </ac:picMkLst>
        </pc:picChg>
        <pc:picChg chg="add mod">
          <ac:chgData name="JAVIER IGNACIO MILES AVELLO" userId="7578d841-0f37-4907-95ca-9b80a93d4cb3" providerId="ADAL" clId="{7872A762-8790-4881-BCAE-C8CAD87E13CA}" dt="2021-08-09T12:33:48.296" v="1282" actId="1076"/>
          <ac:picMkLst>
            <pc:docMk/>
            <pc:sldMk cId="1646253822" sldId="327"/>
            <ac:picMk id="5128" creationId="{28D48262-8270-4840-B3A9-DB52081364B4}"/>
          </ac:picMkLst>
        </pc:picChg>
        <pc:picChg chg="add mod">
          <ac:chgData name="JAVIER IGNACIO MILES AVELLO" userId="7578d841-0f37-4907-95ca-9b80a93d4cb3" providerId="ADAL" clId="{7872A762-8790-4881-BCAE-C8CAD87E13CA}" dt="2021-08-09T12:34:40.128" v="1292" actId="1076"/>
          <ac:picMkLst>
            <pc:docMk/>
            <pc:sldMk cId="1646253822" sldId="327"/>
            <ac:picMk id="5130" creationId="{496F4E34-C7D2-4D2C-8A6A-A4D17193A3A2}"/>
          </ac:picMkLst>
        </pc:picChg>
      </pc:sldChg>
      <pc:sldChg chg="addSp delSp modSp add mod">
        <pc:chgData name="JAVIER IGNACIO MILES AVELLO" userId="7578d841-0f37-4907-95ca-9b80a93d4cb3" providerId="ADAL" clId="{7872A762-8790-4881-BCAE-C8CAD87E13CA}" dt="2021-08-09T12:38:49.294" v="1405" actId="1076"/>
        <pc:sldMkLst>
          <pc:docMk/>
          <pc:sldMk cId="2237517247" sldId="328"/>
        </pc:sldMkLst>
        <pc:spChg chg="mod">
          <ac:chgData name="JAVIER IGNACIO MILES AVELLO" userId="7578d841-0f37-4907-95ca-9b80a93d4cb3" providerId="ADAL" clId="{7872A762-8790-4881-BCAE-C8CAD87E13CA}" dt="2021-08-09T12:36:14.480" v="1338" actId="6549"/>
          <ac:spMkLst>
            <pc:docMk/>
            <pc:sldMk cId="2237517247" sldId="328"/>
            <ac:spMk id="4" creationId="{3F149C98-C573-4B5D-859F-3FD06D060D4F}"/>
          </ac:spMkLst>
        </pc:spChg>
        <pc:spChg chg="mod">
          <ac:chgData name="JAVIER IGNACIO MILES AVELLO" userId="7578d841-0f37-4907-95ca-9b80a93d4cb3" providerId="ADAL" clId="{7872A762-8790-4881-BCAE-C8CAD87E13CA}" dt="2021-08-09T12:35:59.457" v="1305" actId="113"/>
          <ac:spMkLst>
            <pc:docMk/>
            <pc:sldMk cId="2237517247" sldId="328"/>
            <ac:spMk id="10" creationId="{56B5C1FD-EF81-4D37-B7F2-21227B9B905E}"/>
          </ac:spMkLst>
        </pc:spChg>
        <pc:spChg chg="add mod">
          <ac:chgData name="JAVIER IGNACIO MILES AVELLO" userId="7578d841-0f37-4907-95ca-9b80a93d4cb3" providerId="ADAL" clId="{7872A762-8790-4881-BCAE-C8CAD87E13CA}" dt="2021-08-09T12:38:38.626" v="1402" actId="207"/>
          <ac:spMkLst>
            <pc:docMk/>
            <pc:sldMk cId="2237517247" sldId="328"/>
            <ac:spMk id="19" creationId="{D967152F-2956-41D2-9094-DAA2310F29D6}"/>
          </ac:spMkLst>
        </pc:spChg>
        <pc:spChg chg="add mod">
          <ac:chgData name="JAVIER IGNACIO MILES AVELLO" userId="7578d841-0f37-4907-95ca-9b80a93d4cb3" providerId="ADAL" clId="{7872A762-8790-4881-BCAE-C8CAD87E13CA}" dt="2021-08-09T12:38:49.294" v="1405" actId="1076"/>
          <ac:spMkLst>
            <pc:docMk/>
            <pc:sldMk cId="2237517247" sldId="328"/>
            <ac:spMk id="20" creationId="{05293F8A-6FAD-4099-AFB3-C53C8AAE1322}"/>
          </ac:spMkLst>
        </pc:spChg>
        <pc:picChg chg="add mod">
          <ac:chgData name="JAVIER IGNACIO MILES AVELLO" userId="7578d841-0f37-4907-95ca-9b80a93d4cb3" providerId="ADAL" clId="{7872A762-8790-4881-BCAE-C8CAD87E13CA}" dt="2021-08-09T12:36:57.917" v="1349" actId="14100"/>
          <ac:picMkLst>
            <pc:docMk/>
            <pc:sldMk cId="2237517247" sldId="328"/>
            <ac:picMk id="3" creationId="{B56B9677-5992-478E-9B54-B836FC29901E}"/>
          </ac:picMkLst>
        </pc:picChg>
        <pc:picChg chg="add del mod">
          <ac:chgData name="JAVIER IGNACIO MILES AVELLO" userId="7578d841-0f37-4907-95ca-9b80a93d4cb3" providerId="ADAL" clId="{7872A762-8790-4881-BCAE-C8CAD87E13CA}" dt="2021-08-09T12:36:59.193" v="1350" actId="478"/>
          <ac:picMkLst>
            <pc:docMk/>
            <pc:sldMk cId="2237517247" sldId="328"/>
            <ac:picMk id="6" creationId="{87435C7C-14F5-44AB-982E-D0FA77F78491}"/>
          </ac:picMkLst>
        </pc:picChg>
        <pc:picChg chg="add mod">
          <ac:chgData name="JAVIER IGNACIO MILES AVELLO" userId="7578d841-0f37-4907-95ca-9b80a93d4cb3" providerId="ADAL" clId="{7872A762-8790-4881-BCAE-C8CAD87E13CA}" dt="2021-08-09T12:37:09.134" v="1356" actId="1076"/>
          <ac:picMkLst>
            <pc:docMk/>
            <pc:sldMk cId="2237517247" sldId="328"/>
            <ac:picMk id="9" creationId="{2C621E92-592D-4DF5-84AD-6632A182F5BF}"/>
          </ac:picMkLst>
        </pc:picChg>
        <pc:picChg chg="add mod">
          <ac:chgData name="JAVIER IGNACIO MILES AVELLO" userId="7578d841-0f37-4907-95ca-9b80a93d4cb3" providerId="ADAL" clId="{7872A762-8790-4881-BCAE-C8CAD87E13CA}" dt="2021-08-09T12:37:39.239" v="1362" actId="1076"/>
          <ac:picMkLst>
            <pc:docMk/>
            <pc:sldMk cId="2237517247" sldId="328"/>
            <ac:picMk id="13" creationId="{58F38639-BF45-4432-B4CA-D44FF2B688FA}"/>
          </ac:picMkLst>
        </pc:picChg>
        <pc:picChg chg="del">
          <ac:chgData name="JAVIER IGNACIO MILES AVELLO" userId="7578d841-0f37-4907-95ca-9b80a93d4cb3" providerId="ADAL" clId="{7872A762-8790-4881-BCAE-C8CAD87E13CA}" dt="2021-08-09T12:35:47.983" v="1297" actId="478"/>
          <ac:picMkLst>
            <pc:docMk/>
            <pc:sldMk cId="2237517247" sldId="328"/>
            <ac:picMk id="5122" creationId="{C11E97B7-4E8C-40D4-930F-FCFC95A296F0}"/>
          </ac:picMkLst>
        </pc:picChg>
        <pc:picChg chg="del">
          <ac:chgData name="JAVIER IGNACIO MILES AVELLO" userId="7578d841-0f37-4907-95ca-9b80a93d4cb3" providerId="ADAL" clId="{7872A762-8790-4881-BCAE-C8CAD87E13CA}" dt="2021-08-09T12:35:48.455" v="1298" actId="478"/>
          <ac:picMkLst>
            <pc:docMk/>
            <pc:sldMk cId="2237517247" sldId="328"/>
            <ac:picMk id="5124" creationId="{66BB4385-8120-4E22-9EBC-EDA3204ED246}"/>
          </ac:picMkLst>
        </pc:picChg>
        <pc:picChg chg="del mod">
          <ac:chgData name="JAVIER IGNACIO MILES AVELLO" userId="7578d841-0f37-4907-95ca-9b80a93d4cb3" providerId="ADAL" clId="{7872A762-8790-4881-BCAE-C8CAD87E13CA}" dt="2021-08-09T12:35:48.933" v="1300" actId="478"/>
          <ac:picMkLst>
            <pc:docMk/>
            <pc:sldMk cId="2237517247" sldId="328"/>
            <ac:picMk id="5126" creationId="{6C067B62-A0BD-46A6-98DD-0138AAF1AF19}"/>
          </ac:picMkLst>
        </pc:picChg>
        <pc:picChg chg="del">
          <ac:chgData name="JAVIER IGNACIO MILES AVELLO" userId="7578d841-0f37-4907-95ca-9b80a93d4cb3" providerId="ADAL" clId="{7872A762-8790-4881-BCAE-C8CAD87E13CA}" dt="2021-08-09T12:35:49.432" v="1301" actId="478"/>
          <ac:picMkLst>
            <pc:docMk/>
            <pc:sldMk cId="2237517247" sldId="328"/>
            <ac:picMk id="5128" creationId="{28D48262-8270-4840-B3A9-DB52081364B4}"/>
          </ac:picMkLst>
        </pc:picChg>
        <pc:picChg chg="del">
          <ac:chgData name="JAVIER IGNACIO MILES AVELLO" userId="7578d841-0f37-4907-95ca-9b80a93d4cb3" providerId="ADAL" clId="{7872A762-8790-4881-BCAE-C8CAD87E13CA}" dt="2021-08-09T12:35:49.944" v="1302" actId="478"/>
          <ac:picMkLst>
            <pc:docMk/>
            <pc:sldMk cId="2237517247" sldId="328"/>
            <ac:picMk id="5130" creationId="{496F4E34-C7D2-4D2C-8A6A-A4D17193A3A2}"/>
          </ac:picMkLst>
        </pc:picChg>
      </pc:sldChg>
      <pc:sldChg chg="new del">
        <pc:chgData name="JAVIER IGNACIO MILES AVELLO" userId="7578d841-0f37-4907-95ca-9b80a93d4cb3" providerId="ADAL" clId="{7872A762-8790-4881-BCAE-C8CAD87E13CA}" dt="2021-08-09T12:35:20.890" v="1294" actId="47"/>
        <pc:sldMkLst>
          <pc:docMk/>
          <pc:sldMk cId="2846223662" sldId="328"/>
        </pc:sldMkLst>
      </pc:sldChg>
      <pc:sldChg chg="addSp delSp modSp add mod">
        <pc:chgData name="JAVIER IGNACIO MILES AVELLO" userId="7578d841-0f37-4907-95ca-9b80a93d4cb3" providerId="ADAL" clId="{7872A762-8790-4881-BCAE-C8CAD87E13CA}" dt="2021-08-09T12:55:18.536" v="1469" actId="113"/>
        <pc:sldMkLst>
          <pc:docMk/>
          <pc:sldMk cId="2784111546" sldId="329"/>
        </pc:sldMkLst>
        <pc:spChg chg="del mod">
          <ac:chgData name="JAVIER IGNACIO MILES AVELLO" userId="7578d841-0f37-4907-95ca-9b80a93d4cb3" providerId="ADAL" clId="{7872A762-8790-4881-BCAE-C8CAD87E13CA}" dt="2021-08-09T12:45:00.983" v="1466" actId="478"/>
          <ac:spMkLst>
            <pc:docMk/>
            <pc:sldMk cId="2784111546" sldId="329"/>
            <ac:spMk id="4" creationId="{3F149C98-C573-4B5D-859F-3FD06D060D4F}"/>
          </ac:spMkLst>
        </pc:spChg>
        <pc:spChg chg="mod">
          <ac:chgData name="JAVIER IGNACIO MILES AVELLO" userId="7578d841-0f37-4907-95ca-9b80a93d4cb3" providerId="ADAL" clId="{7872A762-8790-4881-BCAE-C8CAD87E13CA}" dt="2021-08-09T12:55:18.536" v="1469" actId="113"/>
          <ac:spMkLst>
            <pc:docMk/>
            <pc:sldMk cId="2784111546" sldId="329"/>
            <ac:spMk id="10" creationId="{56B5C1FD-EF81-4D37-B7F2-21227B9B905E}"/>
          </ac:spMkLst>
        </pc:spChg>
        <pc:spChg chg="add mod">
          <ac:chgData name="JAVIER IGNACIO MILES AVELLO" userId="7578d841-0f37-4907-95ca-9b80a93d4cb3" providerId="ADAL" clId="{7872A762-8790-4881-BCAE-C8CAD87E13CA}" dt="2021-08-09T12:44:59.037" v="1465" actId="1076"/>
          <ac:spMkLst>
            <pc:docMk/>
            <pc:sldMk cId="2784111546" sldId="329"/>
            <ac:spMk id="12" creationId="{6C4DAA15-DECC-4770-A181-BA4BDF2D7A40}"/>
          </ac:spMkLst>
        </pc:spChg>
        <pc:spChg chg="mod">
          <ac:chgData name="JAVIER IGNACIO MILES AVELLO" userId="7578d841-0f37-4907-95ca-9b80a93d4cb3" providerId="ADAL" clId="{7872A762-8790-4881-BCAE-C8CAD87E13CA}" dt="2021-08-09T12:44:42.973" v="1458" actId="1076"/>
          <ac:spMkLst>
            <pc:docMk/>
            <pc:sldMk cId="2784111546" sldId="329"/>
            <ac:spMk id="19" creationId="{D967152F-2956-41D2-9094-DAA2310F29D6}"/>
          </ac:spMkLst>
        </pc:spChg>
        <pc:spChg chg="mod">
          <ac:chgData name="JAVIER IGNACIO MILES AVELLO" userId="7578d841-0f37-4907-95ca-9b80a93d4cb3" providerId="ADAL" clId="{7872A762-8790-4881-BCAE-C8CAD87E13CA}" dt="2021-08-09T12:44:49.821" v="1462" actId="1076"/>
          <ac:spMkLst>
            <pc:docMk/>
            <pc:sldMk cId="2784111546" sldId="329"/>
            <ac:spMk id="20" creationId="{05293F8A-6FAD-4099-AFB3-C53C8AAE1322}"/>
          </ac:spMkLst>
        </pc:spChg>
        <pc:picChg chg="del">
          <ac:chgData name="JAVIER IGNACIO MILES AVELLO" userId="7578d841-0f37-4907-95ca-9b80a93d4cb3" providerId="ADAL" clId="{7872A762-8790-4881-BCAE-C8CAD87E13CA}" dt="2021-08-09T12:41:27.448" v="1409" actId="478"/>
          <ac:picMkLst>
            <pc:docMk/>
            <pc:sldMk cId="2784111546" sldId="329"/>
            <ac:picMk id="3" creationId="{B56B9677-5992-478E-9B54-B836FC29901E}"/>
          </ac:picMkLst>
        </pc:picChg>
        <pc:picChg chg="del">
          <ac:chgData name="JAVIER IGNACIO MILES AVELLO" userId="7578d841-0f37-4907-95ca-9b80a93d4cb3" providerId="ADAL" clId="{7872A762-8790-4881-BCAE-C8CAD87E13CA}" dt="2021-08-09T12:41:29.911" v="1410" actId="478"/>
          <ac:picMkLst>
            <pc:docMk/>
            <pc:sldMk cId="2784111546" sldId="329"/>
            <ac:picMk id="9" creationId="{2C621E92-592D-4DF5-84AD-6632A182F5BF}"/>
          </ac:picMkLst>
        </pc:picChg>
        <pc:picChg chg="del">
          <ac:chgData name="JAVIER IGNACIO MILES AVELLO" userId="7578d841-0f37-4907-95ca-9b80a93d4cb3" providerId="ADAL" clId="{7872A762-8790-4881-BCAE-C8CAD87E13CA}" dt="2021-08-09T12:41:30.559" v="1411" actId="478"/>
          <ac:picMkLst>
            <pc:docMk/>
            <pc:sldMk cId="2784111546" sldId="329"/>
            <ac:picMk id="13" creationId="{58F38639-BF45-4432-B4CA-D44FF2B688FA}"/>
          </ac:picMkLst>
        </pc:picChg>
      </pc:sldChg>
      <pc:sldChg chg="delSp modSp add mod">
        <pc:chgData name="JAVIER IGNACIO MILES AVELLO" userId="7578d841-0f37-4907-95ca-9b80a93d4cb3" providerId="ADAL" clId="{7872A762-8790-4881-BCAE-C8CAD87E13CA}" dt="2021-08-09T12:55:47.952" v="1488" actId="20577"/>
        <pc:sldMkLst>
          <pc:docMk/>
          <pc:sldMk cId="834759501" sldId="330"/>
        </pc:sldMkLst>
        <pc:spChg chg="mod">
          <ac:chgData name="JAVIER IGNACIO MILES AVELLO" userId="7578d841-0f37-4907-95ca-9b80a93d4cb3" providerId="ADAL" clId="{7872A762-8790-4881-BCAE-C8CAD87E13CA}" dt="2021-08-09T12:55:47.952" v="1488" actId="20577"/>
          <ac:spMkLst>
            <pc:docMk/>
            <pc:sldMk cId="834759501" sldId="330"/>
            <ac:spMk id="4" creationId="{3F149C98-C573-4B5D-859F-3FD06D060D4F}"/>
          </ac:spMkLst>
        </pc:spChg>
        <pc:spChg chg="mod">
          <ac:chgData name="JAVIER IGNACIO MILES AVELLO" userId="7578d841-0f37-4907-95ca-9b80a93d4cb3" providerId="ADAL" clId="{7872A762-8790-4881-BCAE-C8CAD87E13CA}" dt="2021-08-09T12:55:31.889" v="1473" actId="113"/>
          <ac:spMkLst>
            <pc:docMk/>
            <pc:sldMk cId="834759501" sldId="330"/>
            <ac:spMk id="10" creationId="{56B5C1FD-EF81-4D37-B7F2-21227B9B905E}"/>
          </ac:spMkLst>
        </pc:spChg>
        <pc:picChg chg="del">
          <ac:chgData name="JAVIER IGNACIO MILES AVELLO" userId="7578d841-0f37-4907-95ca-9b80a93d4cb3" providerId="ADAL" clId="{7872A762-8790-4881-BCAE-C8CAD87E13CA}" dt="2021-08-09T12:55:37.550" v="1476" actId="478"/>
          <ac:picMkLst>
            <pc:docMk/>
            <pc:sldMk cId="834759501" sldId="330"/>
            <ac:picMk id="3" creationId="{B56B9677-5992-478E-9B54-B836FC29901E}"/>
          </ac:picMkLst>
        </pc:picChg>
        <pc:picChg chg="del">
          <ac:chgData name="JAVIER IGNACIO MILES AVELLO" userId="7578d841-0f37-4907-95ca-9b80a93d4cb3" providerId="ADAL" clId="{7872A762-8790-4881-BCAE-C8CAD87E13CA}" dt="2021-08-09T12:55:36.999" v="1475" actId="478"/>
          <ac:picMkLst>
            <pc:docMk/>
            <pc:sldMk cId="834759501" sldId="330"/>
            <ac:picMk id="9" creationId="{2C621E92-592D-4DF5-84AD-6632A182F5BF}"/>
          </ac:picMkLst>
        </pc:picChg>
        <pc:picChg chg="del">
          <ac:chgData name="JAVIER IGNACIO MILES AVELLO" userId="7578d841-0f37-4907-95ca-9b80a93d4cb3" providerId="ADAL" clId="{7872A762-8790-4881-BCAE-C8CAD87E13CA}" dt="2021-08-09T12:55:36.390" v="1474" actId="478"/>
          <ac:picMkLst>
            <pc:docMk/>
            <pc:sldMk cId="834759501" sldId="330"/>
            <ac:picMk id="13" creationId="{58F38639-BF45-4432-B4CA-D44FF2B688FA}"/>
          </ac:picMkLst>
        </pc:picChg>
      </pc:sldChg>
      <pc:sldChg chg="addSp delSp modSp add mod">
        <pc:chgData name="JAVIER IGNACIO MILES AVELLO" userId="7578d841-0f37-4907-95ca-9b80a93d4cb3" providerId="ADAL" clId="{7872A762-8790-4881-BCAE-C8CAD87E13CA}" dt="2021-08-09T12:58:50.829" v="1535" actId="1076"/>
        <pc:sldMkLst>
          <pc:docMk/>
          <pc:sldMk cId="3912927995" sldId="331"/>
        </pc:sldMkLst>
        <pc:spChg chg="del">
          <ac:chgData name="JAVIER IGNACIO MILES AVELLO" userId="7578d841-0f37-4907-95ca-9b80a93d4cb3" providerId="ADAL" clId="{7872A762-8790-4881-BCAE-C8CAD87E13CA}" dt="2021-08-09T12:56:38.527" v="1496" actId="478"/>
          <ac:spMkLst>
            <pc:docMk/>
            <pc:sldMk cId="3912927995" sldId="331"/>
            <ac:spMk id="4" creationId="{3F149C98-C573-4B5D-859F-3FD06D060D4F}"/>
          </ac:spMkLst>
        </pc:spChg>
        <pc:spChg chg="mod">
          <ac:chgData name="JAVIER IGNACIO MILES AVELLO" userId="7578d841-0f37-4907-95ca-9b80a93d4cb3" providerId="ADAL" clId="{7872A762-8790-4881-BCAE-C8CAD87E13CA}" dt="2021-08-09T12:56:10.824" v="1492" actId="113"/>
          <ac:spMkLst>
            <pc:docMk/>
            <pc:sldMk cId="3912927995" sldId="331"/>
            <ac:spMk id="10" creationId="{56B5C1FD-EF81-4D37-B7F2-21227B9B905E}"/>
          </ac:spMkLst>
        </pc:spChg>
        <pc:spChg chg="mod">
          <ac:chgData name="JAVIER IGNACIO MILES AVELLO" userId="7578d841-0f37-4907-95ca-9b80a93d4cb3" providerId="ADAL" clId="{7872A762-8790-4881-BCAE-C8CAD87E13CA}" dt="2021-08-09T12:58:26.091" v="1525" actId="1076"/>
          <ac:spMkLst>
            <pc:docMk/>
            <pc:sldMk cId="3912927995" sldId="331"/>
            <ac:spMk id="19" creationId="{D967152F-2956-41D2-9094-DAA2310F29D6}"/>
          </ac:spMkLst>
        </pc:spChg>
        <pc:spChg chg="mod">
          <ac:chgData name="JAVIER IGNACIO MILES AVELLO" userId="7578d841-0f37-4907-95ca-9b80a93d4cb3" providerId="ADAL" clId="{7872A762-8790-4881-BCAE-C8CAD87E13CA}" dt="2021-08-09T12:58:45.398" v="1531" actId="1076"/>
          <ac:spMkLst>
            <pc:docMk/>
            <pc:sldMk cId="3912927995" sldId="331"/>
            <ac:spMk id="20" creationId="{05293F8A-6FAD-4099-AFB3-C53C8AAE1322}"/>
          </ac:spMkLst>
        </pc:spChg>
        <pc:picChg chg="del">
          <ac:chgData name="JAVIER IGNACIO MILES AVELLO" userId="7578d841-0f37-4907-95ca-9b80a93d4cb3" providerId="ADAL" clId="{7872A762-8790-4881-BCAE-C8CAD87E13CA}" dt="2021-08-09T12:56:15.013" v="1495" actId="478"/>
          <ac:picMkLst>
            <pc:docMk/>
            <pc:sldMk cId="3912927995" sldId="331"/>
            <ac:picMk id="3" creationId="{B56B9677-5992-478E-9B54-B836FC29901E}"/>
          </ac:picMkLst>
        </pc:picChg>
        <pc:picChg chg="add mod">
          <ac:chgData name="JAVIER IGNACIO MILES AVELLO" userId="7578d841-0f37-4907-95ca-9b80a93d4cb3" providerId="ADAL" clId="{7872A762-8790-4881-BCAE-C8CAD87E13CA}" dt="2021-08-09T12:56:47.054" v="1504" actId="1076"/>
          <ac:picMkLst>
            <pc:docMk/>
            <pc:sldMk cId="3912927995" sldId="331"/>
            <ac:picMk id="5" creationId="{CEDF81D7-5AD0-48BE-8065-DA7EE8F76676}"/>
          </ac:picMkLst>
        </pc:picChg>
        <pc:picChg chg="del">
          <ac:chgData name="JAVIER IGNACIO MILES AVELLO" userId="7578d841-0f37-4907-95ca-9b80a93d4cb3" providerId="ADAL" clId="{7872A762-8790-4881-BCAE-C8CAD87E13CA}" dt="2021-08-09T12:56:13.861" v="1493" actId="478"/>
          <ac:picMkLst>
            <pc:docMk/>
            <pc:sldMk cId="3912927995" sldId="331"/>
            <ac:picMk id="9" creationId="{2C621E92-592D-4DF5-84AD-6632A182F5BF}"/>
          </ac:picMkLst>
        </pc:picChg>
        <pc:picChg chg="del">
          <ac:chgData name="JAVIER IGNACIO MILES AVELLO" userId="7578d841-0f37-4907-95ca-9b80a93d4cb3" providerId="ADAL" clId="{7872A762-8790-4881-BCAE-C8CAD87E13CA}" dt="2021-08-09T12:56:14.470" v="1494" actId="478"/>
          <ac:picMkLst>
            <pc:docMk/>
            <pc:sldMk cId="3912927995" sldId="331"/>
            <ac:picMk id="13" creationId="{58F38639-BF45-4432-B4CA-D44FF2B688FA}"/>
          </ac:picMkLst>
        </pc:picChg>
        <pc:picChg chg="add mod">
          <ac:chgData name="JAVIER IGNACIO MILES AVELLO" userId="7578d841-0f37-4907-95ca-9b80a93d4cb3" providerId="ADAL" clId="{7872A762-8790-4881-BCAE-C8CAD87E13CA}" dt="2021-08-09T12:57:06.429" v="1508" actId="1076"/>
          <ac:picMkLst>
            <pc:docMk/>
            <pc:sldMk cId="3912927995" sldId="331"/>
            <ac:picMk id="6146" creationId="{362A1F25-CB88-469E-8D93-F00D18FA3E37}"/>
          </ac:picMkLst>
        </pc:picChg>
        <pc:picChg chg="add mod">
          <ac:chgData name="JAVIER IGNACIO MILES AVELLO" userId="7578d841-0f37-4907-95ca-9b80a93d4cb3" providerId="ADAL" clId="{7872A762-8790-4881-BCAE-C8CAD87E13CA}" dt="2021-08-09T12:57:56.157" v="1522" actId="1076"/>
          <ac:picMkLst>
            <pc:docMk/>
            <pc:sldMk cId="3912927995" sldId="331"/>
            <ac:picMk id="6148" creationId="{07DD6325-0C01-4D48-A2A8-840498188E6C}"/>
          </ac:picMkLst>
        </pc:picChg>
        <pc:picChg chg="add mod">
          <ac:chgData name="JAVIER IGNACIO MILES AVELLO" userId="7578d841-0f37-4907-95ca-9b80a93d4cb3" providerId="ADAL" clId="{7872A762-8790-4881-BCAE-C8CAD87E13CA}" dt="2021-08-09T12:57:51.925" v="1521" actId="1076"/>
          <ac:picMkLst>
            <pc:docMk/>
            <pc:sldMk cId="3912927995" sldId="331"/>
            <ac:picMk id="6150" creationId="{42B8E105-4AD1-44C0-9060-7A7995218455}"/>
          </ac:picMkLst>
        </pc:picChg>
        <pc:picChg chg="add del mod">
          <ac:chgData name="JAVIER IGNACIO MILES AVELLO" userId="7578d841-0f37-4907-95ca-9b80a93d4cb3" providerId="ADAL" clId="{7872A762-8790-4881-BCAE-C8CAD87E13CA}" dt="2021-08-09T12:58:29.198" v="1526" actId="478"/>
          <ac:picMkLst>
            <pc:docMk/>
            <pc:sldMk cId="3912927995" sldId="331"/>
            <ac:picMk id="6152" creationId="{C50BB2E7-4286-4A6C-A997-05C3D4438A02}"/>
          </ac:picMkLst>
        </pc:picChg>
        <pc:picChg chg="add del">
          <ac:chgData name="JAVIER IGNACIO MILES AVELLO" userId="7578d841-0f37-4907-95ca-9b80a93d4cb3" providerId="ADAL" clId="{7872A762-8790-4881-BCAE-C8CAD87E13CA}" dt="2021-08-09T12:58:31.969" v="1528"/>
          <ac:picMkLst>
            <pc:docMk/>
            <pc:sldMk cId="3912927995" sldId="331"/>
            <ac:picMk id="6154" creationId="{62C9584A-51EF-4D51-BC30-9B105F439CF8}"/>
          </ac:picMkLst>
        </pc:picChg>
        <pc:picChg chg="add mod">
          <ac:chgData name="JAVIER IGNACIO MILES AVELLO" userId="7578d841-0f37-4907-95ca-9b80a93d4cb3" providerId="ADAL" clId="{7872A762-8790-4881-BCAE-C8CAD87E13CA}" dt="2021-08-09T12:58:50.829" v="1535" actId="1076"/>
          <ac:picMkLst>
            <pc:docMk/>
            <pc:sldMk cId="3912927995" sldId="331"/>
            <ac:picMk id="6156" creationId="{DED6DD3D-FCBA-4570-A942-7685F7CE5C0F}"/>
          </ac:picMkLst>
        </pc:picChg>
      </pc:sldChg>
      <pc:sldChg chg="new">
        <pc:chgData name="JAVIER IGNACIO MILES AVELLO" userId="7578d841-0f37-4907-95ca-9b80a93d4cb3" providerId="ADAL" clId="{7872A762-8790-4881-BCAE-C8CAD87E13CA}" dt="2021-08-09T13:55:09.490" v="1536" actId="680"/>
        <pc:sldMkLst>
          <pc:docMk/>
          <pc:sldMk cId="2409441784" sldId="332"/>
        </pc:sldMkLst>
      </pc:sldChg>
      <pc:sldChg chg="addSp delSp modSp add mod">
        <pc:chgData name="JAVIER IGNACIO MILES AVELLO" userId="7578d841-0f37-4907-95ca-9b80a93d4cb3" providerId="ADAL" clId="{7872A762-8790-4881-BCAE-C8CAD87E13CA}" dt="2021-08-09T13:56:13.041" v="1564" actId="1076"/>
        <pc:sldMkLst>
          <pc:docMk/>
          <pc:sldMk cId="2810681520" sldId="333"/>
        </pc:sldMkLst>
        <pc:spChg chg="mod">
          <ac:chgData name="JAVIER IGNACIO MILES AVELLO" userId="7578d841-0f37-4907-95ca-9b80a93d4cb3" providerId="ADAL" clId="{7872A762-8790-4881-BCAE-C8CAD87E13CA}" dt="2021-08-09T13:55:22.457" v="1539" actId="207"/>
          <ac:spMkLst>
            <pc:docMk/>
            <pc:sldMk cId="2810681520" sldId="333"/>
            <ac:spMk id="10" creationId="{56B5C1FD-EF81-4D37-B7F2-21227B9B905E}"/>
          </ac:spMkLst>
        </pc:spChg>
        <pc:spChg chg="add mod">
          <ac:chgData name="JAVIER IGNACIO MILES AVELLO" userId="7578d841-0f37-4907-95ca-9b80a93d4cb3" providerId="ADAL" clId="{7872A762-8790-4881-BCAE-C8CAD87E13CA}" dt="2021-08-09T13:56:13.041" v="1564" actId="1076"/>
          <ac:spMkLst>
            <pc:docMk/>
            <pc:sldMk cId="2810681520" sldId="333"/>
            <ac:spMk id="12" creationId="{655900B2-E359-47F4-B2D8-BCBF3614E382}"/>
          </ac:spMkLst>
        </pc:spChg>
        <pc:spChg chg="del mod">
          <ac:chgData name="JAVIER IGNACIO MILES AVELLO" userId="7578d841-0f37-4907-95ca-9b80a93d4cb3" providerId="ADAL" clId="{7872A762-8790-4881-BCAE-C8CAD87E13CA}" dt="2021-08-09T13:56:04.656" v="1561" actId="478"/>
          <ac:spMkLst>
            <pc:docMk/>
            <pc:sldMk cId="2810681520" sldId="333"/>
            <ac:spMk id="19" creationId="{D967152F-2956-41D2-9094-DAA2310F29D6}"/>
          </ac:spMkLst>
        </pc:spChg>
        <pc:spChg chg="del">
          <ac:chgData name="JAVIER IGNACIO MILES AVELLO" userId="7578d841-0f37-4907-95ca-9b80a93d4cb3" providerId="ADAL" clId="{7872A762-8790-4881-BCAE-C8CAD87E13CA}" dt="2021-08-09T13:56:06.479" v="1562" actId="478"/>
          <ac:spMkLst>
            <pc:docMk/>
            <pc:sldMk cId="2810681520" sldId="333"/>
            <ac:spMk id="20" creationId="{05293F8A-6FAD-4099-AFB3-C53C8AAE1322}"/>
          </ac:spMkLst>
        </pc:spChg>
        <pc:picChg chg="del">
          <ac:chgData name="JAVIER IGNACIO MILES AVELLO" userId="7578d841-0f37-4907-95ca-9b80a93d4cb3" providerId="ADAL" clId="{7872A762-8790-4881-BCAE-C8CAD87E13CA}" dt="2021-08-09T13:56:00.274" v="1559" actId="478"/>
          <ac:picMkLst>
            <pc:docMk/>
            <pc:sldMk cId="2810681520" sldId="333"/>
            <ac:picMk id="5" creationId="{CEDF81D7-5AD0-48BE-8065-DA7EE8F76676}"/>
          </ac:picMkLst>
        </pc:picChg>
        <pc:picChg chg="del">
          <ac:chgData name="JAVIER IGNACIO MILES AVELLO" userId="7578d841-0f37-4907-95ca-9b80a93d4cb3" providerId="ADAL" clId="{7872A762-8790-4881-BCAE-C8CAD87E13CA}" dt="2021-08-09T13:55:59.686" v="1558" actId="478"/>
          <ac:picMkLst>
            <pc:docMk/>
            <pc:sldMk cId="2810681520" sldId="333"/>
            <ac:picMk id="6146" creationId="{362A1F25-CB88-469E-8D93-F00D18FA3E37}"/>
          </ac:picMkLst>
        </pc:picChg>
        <pc:picChg chg="del">
          <ac:chgData name="JAVIER IGNACIO MILES AVELLO" userId="7578d841-0f37-4907-95ca-9b80a93d4cb3" providerId="ADAL" clId="{7872A762-8790-4881-BCAE-C8CAD87E13CA}" dt="2021-08-09T13:55:59.071" v="1557" actId="478"/>
          <ac:picMkLst>
            <pc:docMk/>
            <pc:sldMk cId="2810681520" sldId="333"/>
            <ac:picMk id="6148" creationId="{07DD6325-0C01-4D48-A2A8-840498188E6C}"/>
          </ac:picMkLst>
        </pc:picChg>
        <pc:picChg chg="del">
          <ac:chgData name="JAVIER IGNACIO MILES AVELLO" userId="7578d841-0f37-4907-95ca-9b80a93d4cb3" providerId="ADAL" clId="{7872A762-8790-4881-BCAE-C8CAD87E13CA}" dt="2021-08-09T13:55:58.418" v="1556" actId="478"/>
          <ac:picMkLst>
            <pc:docMk/>
            <pc:sldMk cId="2810681520" sldId="333"/>
            <ac:picMk id="6150" creationId="{42B8E105-4AD1-44C0-9060-7A7995218455}"/>
          </ac:picMkLst>
        </pc:picChg>
        <pc:picChg chg="del">
          <ac:chgData name="JAVIER IGNACIO MILES AVELLO" userId="7578d841-0f37-4907-95ca-9b80a93d4cb3" providerId="ADAL" clId="{7872A762-8790-4881-BCAE-C8CAD87E13CA}" dt="2021-08-09T13:56:00.990" v="1560" actId="478"/>
          <ac:picMkLst>
            <pc:docMk/>
            <pc:sldMk cId="2810681520" sldId="333"/>
            <ac:picMk id="6156" creationId="{DED6DD3D-FCBA-4570-A942-7685F7CE5C0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28800" latinLnBrk="0">
      <a:defRPr sz="2400">
        <a:latin typeface="+mn-lt"/>
        <a:ea typeface="+mn-ea"/>
        <a:cs typeface="+mn-cs"/>
        <a:sym typeface="Open Sans"/>
      </a:defRPr>
    </a:lvl1pPr>
    <a:lvl2pPr indent="228600" defTabSz="1828800" latinLnBrk="0">
      <a:defRPr sz="2400">
        <a:latin typeface="+mn-lt"/>
        <a:ea typeface="+mn-ea"/>
        <a:cs typeface="+mn-cs"/>
        <a:sym typeface="Open Sans"/>
      </a:defRPr>
    </a:lvl2pPr>
    <a:lvl3pPr indent="457200" defTabSz="1828800" latinLnBrk="0">
      <a:defRPr sz="2400">
        <a:latin typeface="+mn-lt"/>
        <a:ea typeface="+mn-ea"/>
        <a:cs typeface="+mn-cs"/>
        <a:sym typeface="Open Sans"/>
      </a:defRPr>
    </a:lvl3pPr>
    <a:lvl4pPr indent="685800" defTabSz="1828800" latinLnBrk="0">
      <a:defRPr sz="2400">
        <a:latin typeface="+mn-lt"/>
        <a:ea typeface="+mn-ea"/>
        <a:cs typeface="+mn-cs"/>
        <a:sym typeface="Open Sans"/>
      </a:defRPr>
    </a:lvl4pPr>
    <a:lvl5pPr indent="914400" defTabSz="1828800" latinLnBrk="0">
      <a:defRPr sz="2400">
        <a:latin typeface="+mn-lt"/>
        <a:ea typeface="+mn-ea"/>
        <a:cs typeface="+mn-cs"/>
        <a:sym typeface="Open Sans"/>
      </a:defRPr>
    </a:lvl5pPr>
    <a:lvl6pPr indent="1143000" defTabSz="1828800" latinLnBrk="0">
      <a:defRPr sz="2400">
        <a:latin typeface="+mn-lt"/>
        <a:ea typeface="+mn-ea"/>
        <a:cs typeface="+mn-cs"/>
        <a:sym typeface="Open Sans"/>
      </a:defRPr>
    </a:lvl6pPr>
    <a:lvl7pPr indent="1371600" defTabSz="1828800" latinLnBrk="0">
      <a:defRPr sz="2400">
        <a:latin typeface="+mn-lt"/>
        <a:ea typeface="+mn-ea"/>
        <a:cs typeface="+mn-cs"/>
        <a:sym typeface="Open Sans"/>
      </a:defRPr>
    </a:lvl7pPr>
    <a:lvl8pPr indent="1600200" defTabSz="1828800" latinLnBrk="0">
      <a:defRPr sz="2400">
        <a:latin typeface="+mn-lt"/>
        <a:ea typeface="+mn-ea"/>
        <a:cs typeface="+mn-cs"/>
        <a:sym typeface="Open Sans"/>
      </a:defRPr>
    </a:lvl8pPr>
    <a:lvl9pPr indent="1828800" defTabSz="1828800" latinLnBrk="0">
      <a:defRPr sz="2400">
        <a:latin typeface="+mn-lt"/>
        <a:ea typeface="+mn-ea"/>
        <a:cs typeface="+mn-cs"/>
        <a:sym typeface="Open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ítulo de la diapositiva…"/>
          <p:cNvSpPr txBox="1">
            <a:spLocks noGrp="1"/>
          </p:cNvSpPr>
          <p:nvPr>
            <p:ph type="body" sz="quarter" idx="13"/>
          </p:nvPr>
        </p:nvSpPr>
        <p:spPr>
          <a:xfrm>
            <a:off x="1278379" y="1272465"/>
            <a:ext cx="16981241" cy="19227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SzTx/>
              <a:buFontTx/>
              <a:buNone/>
              <a:defRPr sz="6000" spc="-300"/>
            </a:pPr>
            <a:r>
              <a:t>Título de la diapositiva</a:t>
            </a:r>
          </a:p>
          <a:p>
            <a:pPr marL="0" indent="0">
              <a:buSzTx/>
              <a:buFontTx/>
              <a:buNone/>
              <a:defRPr sz="4000" spc="-200"/>
            </a:pPr>
            <a:r>
              <a:t>Subtítulo de la diapositiva</a:t>
            </a:r>
          </a:p>
        </p:txBody>
      </p:sp>
      <p:grpSp>
        <p:nvGrpSpPr>
          <p:cNvPr id="73" name="Grupo"/>
          <p:cNvGrpSpPr/>
          <p:nvPr/>
        </p:nvGrpSpPr>
        <p:grpSpPr>
          <a:xfrm>
            <a:off x="0" y="0"/>
            <a:ext cx="24384000" cy="574931"/>
            <a:chOff x="0" y="0"/>
            <a:chExt cx="24384000" cy="574930"/>
          </a:xfrm>
        </p:grpSpPr>
        <p:pic>
          <p:nvPicPr>
            <p:cNvPr id="71" name="Imagen 4" descr="Imagen 4"/>
            <p:cNvPicPr>
              <a:picLocks noChangeAspect="1"/>
            </p:cNvPicPr>
            <p:nvPr/>
          </p:nvPicPr>
          <p:blipFill>
            <a:blip r:embed="rId2"/>
            <a:srcRect b="96263"/>
            <a:stretch>
              <a:fillRect/>
            </a:stretch>
          </p:blipFill>
          <p:spPr>
            <a:xfrm>
              <a:off x="0" y="0"/>
              <a:ext cx="24384000" cy="512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2" name="Rectángulo"/>
            <p:cNvSpPr/>
            <p:nvPr/>
          </p:nvSpPr>
          <p:spPr>
            <a:xfrm>
              <a:off x="975290" y="279680"/>
              <a:ext cx="4186137" cy="29525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76" name="Grupo"/>
          <p:cNvGrpSpPr/>
          <p:nvPr/>
        </p:nvGrpSpPr>
        <p:grpSpPr>
          <a:xfrm>
            <a:off x="0" y="12813001"/>
            <a:ext cx="24384000" cy="902999"/>
            <a:chOff x="0" y="0"/>
            <a:chExt cx="24384000" cy="902998"/>
          </a:xfrm>
        </p:grpSpPr>
        <p:pic>
          <p:nvPicPr>
            <p:cNvPr id="74" name="Imagen 4" descr="Imagen 4"/>
            <p:cNvPicPr>
              <a:picLocks noChangeAspect="1"/>
            </p:cNvPicPr>
            <p:nvPr/>
          </p:nvPicPr>
          <p:blipFill>
            <a:blip r:embed="rId2"/>
            <a:srcRect t="93457"/>
            <a:stretch>
              <a:fillRect/>
            </a:stretch>
          </p:blipFill>
          <p:spPr>
            <a:xfrm>
              <a:off x="0" y="5601"/>
              <a:ext cx="24384000" cy="8973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5" name="Rectángulo"/>
            <p:cNvSpPr/>
            <p:nvPr/>
          </p:nvSpPr>
          <p:spPr>
            <a:xfrm>
              <a:off x="19495884" y="0"/>
              <a:ext cx="4234273" cy="37546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8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pic>
        <p:nvPicPr>
          <p:cNvPr id="15" name="INACAP_conbajada2.jpeg" descr="INACAP_conbajada2.jpeg">
            <a:extLst>
              <a:ext uri="{FF2B5EF4-FFF2-40B4-BE49-F238E27FC236}">
                <a16:creationId xmlns:a16="http://schemas.microsoft.com/office/drawing/2014/main" id="{243BB218-5DAB-3D4A-B21E-06A559B876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2786"/>
          <a:stretch/>
        </p:blipFill>
        <p:spPr>
          <a:xfrm>
            <a:off x="21335999" y="12439441"/>
            <a:ext cx="2152355" cy="57150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Imagen 4" descr="Imagen 4"/>
          <p:cNvPicPr>
            <a:picLocks noChangeAspect="1"/>
          </p:cNvPicPr>
          <p:nvPr/>
        </p:nvPicPr>
        <p:blipFill>
          <a:blip r:embed="rId2"/>
          <a:srcRect t="66057"/>
          <a:stretch>
            <a:fillRect/>
          </a:stretch>
        </p:blipFill>
        <p:spPr>
          <a:xfrm>
            <a:off x="0" y="9060488"/>
            <a:ext cx="24384000" cy="46555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agen 4" descr="Imagen 4"/>
          <p:cNvPicPr>
            <a:picLocks noChangeAspect="1"/>
          </p:cNvPicPr>
          <p:nvPr/>
        </p:nvPicPr>
        <p:blipFill>
          <a:blip r:embed="rId2"/>
          <a:srcRect b="87856"/>
          <a:stretch>
            <a:fillRect/>
          </a:stretch>
        </p:blipFill>
        <p:spPr>
          <a:xfrm>
            <a:off x="0" y="0"/>
            <a:ext cx="24384000" cy="1665658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pic>
        <p:nvPicPr>
          <p:cNvPr id="9" name="INACAP_conbajada2.jpeg" descr="INACAP_conbajada2.jpeg">
            <a:extLst>
              <a:ext uri="{FF2B5EF4-FFF2-40B4-BE49-F238E27FC236}">
                <a16:creationId xmlns:a16="http://schemas.microsoft.com/office/drawing/2014/main" id="{A8764DEF-729C-194C-AC03-AD205F2EE4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3510" t="-813"/>
          <a:stretch/>
        </p:blipFill>
        <p:spPr>
          <a:xfrm>
            <a:off x="9837119" y="6187279"/>
            <a:ext cx="4709633" cy="128032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"/>
          <p:cNvGrpSpPr/>
          <p:nvPr/>
        </p:nvGrpSpPr>
        <p:grpSpPr>
          <a:xfrm>
            <a:off x="0" y="0"/>
            <a:ext cx="24384000" cy="574931"/>
            <a:chOff x="0" y="0"/>
            <a:chExt cx="24384000" cy="574930"/>
          </a:xfrm>
        </p:grpSpPr>
        <p:pic>
          <p:nvPicPr>
            <p:cNvPr id="3" name="Imagen 4" descr="Imagen 4"/>
            <p:cNvPicPr>
              <a:picLocks noChangeAspect="1"/>
            </p:cNvPicPr>
            <p:nvPr/>
          </p:nvPicPr>
          <p:blipFill>
            <a:blip r:embed="rId4"/>
            <a:srcRect b="96263"/>
            <a:stretch>
              <a:fillRect/>
            </a:stretch>
          </p:blipFill>
          <p:spPr>
            <a:xfrm>
              <a:off x="0" y="0"/>
              <a:ext cx="24384000" cy="512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" name="Rectángulo"/>
            <p:cNvSpPr/>
            <p:nvPr/>
          </p:nvSpPr>
          <p:spPr>
            <a:xfrm>
              <a:off x="975290" y="279680"/>
              <a:ext cx="4186137" cy="29525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8" name="Grupo"/>
          <p:cNvGrpSpPr/>
          <p:nvPr/>
        </p:nvGrpSpPr>
        <p:grpSpPr>
          <a:xfrm>
            <a:off x="0" y="12813001"/>
            <a:ext cx="24384000" cy="902999"/>
            <a:chOff x="0" y="0"/>
            <a:chExt cx="24384000" cy="902998"/>
          </a:xfrm>
        </p:grpSpPr>
        <p:pic>
          <p:nvPicPr>
            <p:cNvPr id="6" name="Imagen 4" descr="Imagen 4"/>
            <p:cNvPicPr>
              <a:picLocks noChangeAspect="1"/>
            </p:cNvPicPr>
            <p:nvPr/>
          </p:nvPicPr>
          <p:blipFill>
            <a:blip r:embed="rId4"/>
            <a:srcRect t="93457"/>
            <a:stretch>
              <a:fillRect/>
            </a:stretch>
          </p:blipFill>
          <p:spPr>
            <a:xfrm>
              <a:off x="0" y="5601"/>
              <a:ext cx="24384000" cy="8973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" name="Rectángulo"/>
            <p:cNvSpPr/>
            <p:nvPr/>
          </p:nvSpPr>
          <p:spPr>
            <a:xfrm>
              <a:off x="19495884" y="0"/>
              <a:ext cx="4234273" cy="37546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9" name="Línea"/>
          <p:cNvSpPr/>
          <p:nvPr/>
        </p:nvSpPr>
        <p:spPr>
          <a:xfrm>
            <a:off x="7488570" y="7111328"/>
            <a:ext cx="1275619" cy="1"/>
          </a:xfrm>
          <a:prstGeom prst="line">
            <a:avLst/>
          </a:prstGeom>
          <a:ln w="25400">
            <a:solidFill>
              <a:srgbClr val="DF2427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pic>
        <p:nvPicPr>
          <p:cNvPr id="12" name="INACAP_conbajada2.jpeg" descr="INACAP_conbajada2.jpeg"/>
          <p:cNvPicPr>
            <a:picLocks noChangeAspect="1"/>
          </p:cNvPicPr>
          <p:nvPr/>
        </p:nvPicPr>
        <p:blipFill rotWithShape="1">
          <a:blip r:embed="rId5"/>
          <a:srcRect l="52786"/>
          <a:stretch/>
        </p:blipFill>
        <p:spPr>
          <a:xfrm>
            <a:off x="21335999" y="12439441"/>
            <a:ext cx="2152355" cy="57150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4" name="Texto del título"/>
          <p:cNvSpPr txBox="1">
            <a:spLocks noGrp="1"/>
          </p:cNvSpPr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15" name="Nivel de texto 1…"/>
          <p:cNvSpPr txBox="1">
            <a:spLocks noGrp="1"/>
          </p:cNvSpPr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6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22707600" y="12726034"/>
            <a:ext cx="592431" cy="7035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 anchor="ctr">
            <a:spAutoFit/>
          </a:bodyPr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6" r:id="rId2"/>
  </p:sldLayoutIdLst>
  <p:transition spd="med"/>
  <p:txStyles>
    <p:titleStyle>
      <a:lvl1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1pPr>
      <a:lvl2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2pPr>
      <a:lvl3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3pPr>
      <a:lvl4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4pPr>
      <a:lvl5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5pPr>
      <a:lvl6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6pPr>
      <a:lvl7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7pPr>
      <a:lvl8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8pPr>
      <a:lvl9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9pPr>
    </p:titleStyle>
    <p:bodyStyle>
      <a:lvl1pPr marL="244928" marR="0" indent="-244928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1pPr>
      <a:lvl2pPr marL="742950" marR="0" indent="-28575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2pPr>
      <a:lvl3pPr marL="1257300" marR="0" indent="-3429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3pPr>
      <a:lvl4pPr marL="1752600" marR="0" indent="-3810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4pPr>
      <a:lvl5pPr marL="2209800" marR="0" indent="-3810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5pPr>
      <a:lvl6pPr marL="2667000" marR="0" indent="-3810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6pPr>
      <a:lvl7pPr marL="3124200" marR="0" indent="-3810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7pPr>
      <a:lvl8pPr marL="3581400" marR="0" indent="-3810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8pPr>
      <a:lvl9pPr marL="4038600" marR="0" indent="-3810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9pPr>
    </p:bodyStyle>
    <p:otherStyle>
      <a:lvl1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1pPr>
      <a:lvl2pPr marL="0" marR="0" indent="4572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2pPr>
      <a:lvl3pPr marL="0" marR="0" indent="9144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3pPr>
      <a:lvl4pPr marL="0" marR="0" indent="13716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4pPr>
      <a:lvl5pPr marL="0" marR="0" indent="18288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5pPr>
      <a:lvl6pPr marL="0" marR="0" indent="22860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6pPr>
      <a:lvl7pPr marL="0" marR="0" indent="27432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7pPr>
      <a:lvl8pPr marL="0" marR="0" indent="32004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8pPr>
      <a:lvl9pPr marL="0" marR="0" indent="36576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Sistema_de_Informaci%C3%B3n_Geogr%C3%A1fica" TargetMode="External"/><Relationship Id="rId2" Type="http://schemas.openxmlformats.org/officeDocument/2006/relationships/hyperlink" Target="https://es.wikipedia.org/wiki/Dise%C3%B1o_asistido_por_computador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Almac%C3%A9n_de_datos#cite_note-1" TargetMode="External"/><Relationship Id="rId3" Type="http://schemas.openxmlformats.org/officeDocument/2006/relationships/image" Target="../media/image19.jpg"/><Relationship Id="rId7" Type="http://schemas.openxmlformats.org/officeDocument/2006/relationships/hyperlink" Target="https://es.wikipedia.org/wiki/An%C3%A1lisis_de_datos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s.wikipedia.org/wiki/Datos_de_composici%C3%B3n_de_los_alimentos" TargetMode="External"/><Relationship Id="rId5" Type="http://schemas.openxmlformats.org/officeDocument/2006/relationships/hyperlink" Target="https://es.wikipedia.org/wiki/Idioma_ingl%C3%A9s" TargetMode="External"/><Relationship Id="rId10" Type="http://schemas.openxmlformats.org/officeDocument/2006/relationships/hyperlink" Target="https://es.wikipedia.org/wiki/Almac%C3%A9n_de_datos#cite_note-2" TargetMode="External"/><Relationship Id="rId4" Type="http://schemas.openxmlformats.org/officeDocument/2006/relationships/image" Target="../media/image20.jpg"/><Relationship Id="rId9" Type="http://schemas.openxmlformats.org/officeDocument/2006/relationships/hyperlink" Target="https://es.wikipedia.org/wiki/Inteligencia_empresari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26">
            <a:extLst>
              <a:ext uri="{FF2B5EF4-FFF2-40B4-BE49-F238E27FC236}">
                <a16:creationId xmlns:a16="http://schemas.microsoft.com/office/drawing/2014/main" id="{5F539208-6F3C-4103-BD22-78FD4105AD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034"/>
          <a:stretch/>
        </p:blipFill>
        <p:spPr bwMode="auto">
          <a:xfrm>
            <a:off x="7848601" y="4643719"/>
            <a:ext cx="6457660" cy="149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27">
            <a:extLst>
              <a:ext uri="{FF2B5EF4-FFF2-40B4-BE49-F238E27FC236}">
                <a16:creationId xmlns:a16="http://schemas.microsoft.com/office/drawing/2014/main" id="{7B68C008-1014-4433-A834-77DA1857F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6300" y="7611035"/>
            <a:ext cx="739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en-US" altLang="es-CL" sz="3200" dirty="0">
                <a:latin typeface="Arial" panose="020B0604020202020204" pitchFamily="34" charset="0"/>
                <a:cs typeface="Times New Roman" panose="02020603050405020304" pitchFamily="18" charset="0"/>
              </a:rPr>
              <a:t>Bases de </a:t>
            </a:r>
            <a:r>
              <a:rPr lang="en-US" altLang="es-CL" sz="3200" dirty="0" err="1">
                <a:latin typeface="Arial" panose="020B0604020202020204" pitchFamily="34" charset="0"/>
                <a:cs typeface="Times New Roman" panose="02020603050405020304" pitchFamily="18" charset="0"/>
              </a:rPr>
              <a:t>Datos</a:t>
            </a:r>
            <a:r>
              <a:rPr lang="en-US" altLang="es-CL" sz="3200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s-CL" sz="3200" dirty="0" err="1">
                <a:latin typeface="Arial" panose="020B0604020202020204" pitchFamily="34" charset="0"/>
                <a:cs typeface="Times New Roman" panose="02020603050405020304" pitchFamily="18" charset="0"/>
              </a:rPr>
              <a:t>Relacionales</a:t>
            </a:r>
            <a:endParaRPr lang="en-US" altLang="es-CL" sz="2000" b="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Line 1028">
            <a:extLst>
              <a:ext uri="{FF2B5EF4-FFF2-40B4-BE49-F238E27FC236}">
                <a16:creationId xmlns:a16="http://schemas.microsoft.com/office/drawing/2014/main" id="{72F5E6BC-CBE7-4766-9019-0A149F2CD3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1741" y="6705600"/>
            <a:ext cx="76962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706582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C4554AA2-C58B-4C79-804C-D443D68F7B86}"/>
              </a:ext>
            </a:extLst>
          </p:cNvPr>
          <p:cNvSpPr txBox="1">
            <a:spLocks noChangeArrowheads="1"/>
          </p:cNvSpPr>
          <p:nvPr/>
        </p:nvSpPr>
        <p:spPr>
          <a:xfrm>
            <a:off x="2260693" y="1600200"/>
            <a:ext cx="7923212" cy="914400"/>
          </a:xfrm>
          <a:prstGeom prst="rect">
            <a:avLst/>
          </a:prstGeom>
        </p:spPr>
        <p:txBody>
          <a:bodyPr/>
          <a:lstStyle>
            <a:lvl1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hangingPunct="1"/>
            <a:r>
              <a:rPr lang="en-US" altLang="es-CL" dirty="0" err="1"/>
              <a:t>Introducción</a:t>
            </a:r>
            <a:endParaRPr lang="en-US" altLang="es-C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49C98-C573-4B5D-859F-3FD06D060D4F}"/>
              </a:ext>
            </a:extLst>
          </p:cNvPr>
          <p:cNvSpPr txBox="1">
            <a:spLocks noChangeArrowheads="1"/>
          </p:cNvSpPr>
          <p:nvPr/>
        </p:nvSpPr>
        <p:spPr>
          <a:xfrm>
            <a:off x="3456716" y="3170912"/>
            <a:ext cx="8946777" cy="614082"/>
          </a:xfrm>
          <a:prstGeom prst="rect">
            <a:avLst/>
          </a:prstGeom>
        </p:spPr>
        <p:txBody>
          <a:bodyPr/>
          <a:lstStyle>
            <a:lvl1pPr marL="244928" marR="0" indent="-244928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742950" marR="0" indent="-28575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257300" marR="0" indent="-3429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7526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098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6670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1242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5814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0386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457200" lvl="1" indent="0" hangingPunct="1">
              <a:lnSpc>
                <a:spcPct val="80000"/>
              </a:lnSpc>
              <a:buNone/>
            </a:pPr>
            <a:r>
              <a:rPr lang="en-US" altLang="es-CL" sz="2400" b="1" dirty="0"/>
              <a:t>¿</a:t>
            </a:r>
            <a:r>
              <a:rPr lang="en-US" altLang="es-CL" sz="2400" b="1" dirty="0" err="1"/>
              <a:t>Cómo</a:t>
            </a:r>
            <a:r>
              <a:rPr lang="en-US" altLang="es-CL" sz="2400" b="1" dirty="0"/>
              <a:t> se </a:t>
            </a:r>
            <a:r>
              <a:rPr lang="en-US" altLang="es-CL" sz="2400" b="1" dirty="0" err="1"/>
              <a:t>protegen</a:t>
            </a:r>
            <a:r>
              <a:rPr lang="en-US" altLang="es-CL" sz="2400" b="1" dirty="0"/>
              <a:t> los </a:t>
            </a:r>
            <a:r>
              <a:rPr lang="en-US" altLang="es-CL" sz="2400" b="1" dirty="0" err="1"/>
              <a:t>datos</a:t>
            </a:r>
            <a:r>
              <a:rPr lang="en-US" altLang="es-CL" sz="2400" b="1" dirty="0"/>
              <a:t>?</a:t>
            </a:r>
          </a:p>
          <a:p>
            <a:pPr marL="457200" lvl="1" indent="0" hangingPunct="1">
              <a:lnSpc>
                <a:spcPct val="80000"/>
              </a:lnSpc>
              <a:buNone/>
            </a:pPr>
            <a:endParaRPr lang="en-US" altLang="es-CL" sz="2400" b="1" dirty="0"/>
          </a:p>
          <a:p>
            <a:pPr hangingPunct="1">
              <a:lnSpc>
                <a:spcPct val="80000"/>
              </a:lnSpc>
            </a:pPr>
            <a:endParaRPr lang="en-US" altLang="es-CL" sz="2400" b="1" dirty="0"/>
          </a:p>
          <a:p>
            <a:pPr hangingPunct="1">
              <a:lnSpc>
                <a:spcPct val="80000"/>
              </a:lnSpc>
            </a:pPr>
            <a:endParaRPr lang="en-US" altLang="es-CL" sz="2400" b="1" dirty="0"/>
          </a:p>
        </p:txBody>
      </p:sp>
      <p:pic>
        <p:nvPicPr>
          <p:cNvPr id="5122" name="Picture 2" descr="Ver las imágenes de origen">
            <a:extLst>
              <a:ext uri="{FF2B5EF4-FFF2-40B4-BE49-F238E27FC236}">
                <a16:creationId xmlns:a16="http://schemas.microsoft.com/office/drawing/2014/main" id="{C11E97B7-4E8C-40D4-930F-FCFC95A29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243" y="4255995"/>
            <a:ext cx="668655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Ver las imágenes de origen">
            <a:extLst>
              <a:ext uri="{FF2B5EF4-FFF2-40B4-BE49-F238E27FC236}">
                <a16:creationId xmlns:a16="http://schemas.microsoft.com/office/drawing/2014/main" id="{66BB4385-8120-4E22-9EBC-EDA3204ED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579" y="5748795"/>
            <a:ext cx="6524974" cy="341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Ver las imágenes de origen">
            <a:extLst>
              <a:ext uri="{FF2B5EF4-FFF2-40B4-BE49-F238E27FC236}">
                <a16:creationId xmlns:a16="http://schemas.microsoft.com/office/drawing/2014/main" id="{6C067B62-A0BD-46A6-98DD-0138AAF1A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851" y="6985393"/>
            <a:ext cx="6526935" cy="367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Ver las imágenes de origen">
            <a:extLst>
              <a:ext uri="{FF2B5EF4-FFF2-40B4-BE49-F238E27FC236}">
                <a16:creationId xmlns:a16="http://schemas.microsoft.com/office/drawing/2014/main" id="{28D48262-8270-4840-B3A9-DB5208136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5686" y="7859806"/>
            <a:ext cx="6934200" cy="390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Ver las imágenes de origen">
            <a:extLst>
              <a:ext uri="{FF2B5EF4-FFF2-40B4-BE49-F238E27FC236}">
                <a16:creationId xmlns:a16="http://schemas.microsoft.com/office/drawing/2014/main" id="{496F4E34-C7D2-4D2C-8A6A-A4D17193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3592" y="8408439"/>
            <a:ext cx="8149168" cy="352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25382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C4554AA2-C58B-4C79-804C-D443D68F7B86}"/>
              </a:ext>
            </a:extLst>
          </p:cNvPr>
          <p:cNvSpPr txBox="1">
            <a:spLocks noChangeArrowheads="1"/>
          </p:cNvSpPr>
          <p:nvPr/>
        </p:nvSpPr>
        <p:spPr>
          <a:xfrm>
            <a:off x="2260693" y="1600200"/>
            <a:ext cx="7923212" cy="914400"/>
          </a:xfrm>
          <a:prstGeom prst="rect">
            <a:avLst/>
          </a:prstGeom>
        </p:spPr>
        <p:txBody>
          <a:bodyPr/>
          <a:lstStyle>
            <a:lvl1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hangingPunct="1"/>
            <a:r>
              <a:rPr lang="en-US" altLang="es-CL" dirty="0" err="1"/>
              <a:t>Introducción</a:t>
            </a:r>
            <a:endParaRPr lang="en-US" altLang="es-C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49C98-C573-4B5D-859F-3FD06D060D4F}"/>
              </a:ext>
            </a:extLst>
          </p:cNvPr>
          <p:cNvSpPr txBox="1">
            <a:spLocks noChangeArrowheads="1"/>
          </p:cNvSpPr>
          <p:nvPr/>
        </p:nvSpPr>
        <p:spPr>
          <a:xfrm>
            <a:off x="3456716" y="3170912"/>
            <a:ext cx="8946777" cy="614082"/>
          </a:xfrm>
          <a:prstGeom prst="rect">
            <a:avLst/>
          </a:prstGeom>
        </p:spPr>
        <p:txBody>
          <a:bodyPr/>
          <a:lstStyle>
            <a:lvl1pPr marL="244928" marR="0" indent="-244928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742950" marR="0" indent="-28575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257300" marR="0" indent="-3429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7526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098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6670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1242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5814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0386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457200" lvl="1" indent="0" hangingPunct="1">
              <a:lnSpc>
                <a:spcPct val="80000"/>
              </a:lnSpc>
              <a:buNone/>
            </a:pPr>
            <a:r>
              <a:rPr lang="en-US" altLang="es-CL" sz="2400" b="1" dirty="0" err="1"/>
              <a:t>Ejemplos</a:t>
            </a:r>
            <a:r>
              <a:rPr lang="en-US" altLang="es-CL" sz="2400" b="1" dirty="0"/>
              <a:t> de </a:t>
            </a:r>
            <a:r>
              <a:rPr lang="en-US" altLang="es-CL" sz="2400" b="1" dirty="0" err="1"/>
              <a:t>archivos</a:t>
            </a:r>
            <a:r>
              <a:rPr lang="en-US" altLang="es-CL" sz="2400" b="1" dirty="0"/>
              <a:t> </a:t>
            </a:r>
            <a:r>
              <a:rPr lang="en-US" altLang="es-CL" sz="2400" b="1" dirty="0" err="1"/>
              <a:t>planos</a:t>
            </a:r>
            <a:endParaRPr lang="en-US" altLang="es-CL" sz="2400" b="1" dirty="0"/>
          </a:p>
          <a:p>
            <a:pPr marL="457200" lvl="1" indent="0" hangingPunct="1">
              <a:lnSpc>
                <a:spcPct val="80000"/>
              </a:lnSpc>
              <a:buNone/>
            </a:pPr>
            <a:endParaRPr lang="en-US" altLang="es-CL" sz="2400" b="1" dirty="0"/>
          </a:p>
          <a:p>
            <a:pPr hangingPunct="1">
              <a:lnSpc>
                <a:spcPct val="80000"/>
              </a:lnSpc>
            </a:pPr>
            <a:endParaRPr lang="en-US" altLang="es-CL" sz="2400" b="1" dirty="0"/>
          </a:p>
          <a:p>
            <a:pPr hangingPunct="1">
              <a:lnSpc>
                <a:spcPct val="80000"/>
              </a:lnSpc>
            </a:pPr>
            <a:endParaRPr lang="en-US" altLang="es-CL" sz="2400" b="1" dirty="0"/>
          </a:p>
        </p:txBody>
      </p:sp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B56B9677-5992-478E-9B54-B836FC299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223" y="4803577"/>
            <a:ext cx="5304764" cy="2652382"/>
          </a:xfrm>
          <a:prstGeom prst="rect">
            <a:avLst/>
          </a:prstGeom>
        </p:spPr>
      </p:pic>
      <p:pic>
        <p:nvPicPr>
          <p:cNvPr id="9" name="Imagen 8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C621E92-592D-4DF5-84AD-6632A182F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2670" y="2514600"/>
            <a:ext cx="6438660" cy="3219330"/>
          </a:xfrm>
          <a:prstGeom prst="rect">
            <a:avLst/>
          </a:prstGeom>
        </p:spPr>
      </p:pic>
      <p:pic>
        <p:nvPicPr>
          <p:cNvPr id="13" name="Imagen 12" descr="Interfaz de usuario gráfica, Texto, Aplicación, Tabla&#10;&#10;Descripción generada automáticamente">
            <a:extLst>
              <a:ext uri="{FF2B5EF4-FFF2-40B4-BE49-F238E27FC236}">
                <a16:creationId xmlns:a16="http://schemas.microsoft.com/office/drawing/2014/main" id="{58F38639-BF45-4432-B4CA-D44FF2B68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8950" y="4980468"/>
            <a:ext cx="6911721" cy="345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1724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C4554AA2-C58B-4C79-804C-D443D68F7B86}"/>
              </a:ext>
            </a:extLst>
          </p:cNvPr>
          <p:cNvSpPr txBox="1">
            <a:spLocks noChangeArrowheads="1"/>
          </p:cNvSpPr>
          <p:nvPr/>
        </p:nvSpPr>
        <p:spPr>
          <a:xfrm>
            <a:off x="2260693" y="1600200"/>
            <a:ext cx="7923212" cy="914400"/>
          </a:xfrm>
          <a:prstGeom prst="rect">
            <a:avLst/>
          </a:prstGeom>
        </p:spPr>
        <p:txBody>
          <a:bodyPr/>
          <a:lstStyle>
            <a:lvl1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hangingPunct="1"/>
            <a:r>
              <a:rPr lang="en-US" altLang="es-CL" dirty="0" err="1"/>
              <a:t>Introducción</a:t>
            </a:r>
            <a:endParaRPr lang="en-US" altLang="es-CL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C4DAA15-DECC-4770-A181-BA4BDF2D7A40}"/>
              </a:ext>
            </a:extLst>
          </p:cNvPr>
          <p:cNvSpPr txBox="1"/>
          <p:nvPr/>
        </p:nvSpPr>
        <p:spPr>
          <a:xfrm>
            <a:off x="1736140" y="4008547"/>
            <a:ext cx="15381428" cy="4247317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es-ES" b="0" i="0" dirty="0">
                <a:solidFill>
                  <a:srgbClr val="1E1E1E"/>
                </a:solidFill>
                <a:effectLst/>
                <a:latin typeface="Segoe UI Light" panose="020B0502040204020203" pitchFamily="34" charset="0"/>
              </a:rPr>
              <a:t>¿Qué es una base de datos?</a:t>
            </a:r>
          </a:p>
          <a:p>
            <a:pPr algn="just"/>
            <a:r>
              <a:rPr lang="es-E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Una base de datos es una herramienta para recopilar y organizar información. Las bases de datos pueden almacenar información sobre personas, productos, pedidos u otras cosas. Muchas bases de datos comienzan como una lista en una hoja de cálculo o en un programa de procesamiento de texto. A medida que la lista aumenta su tamaño, empiezan a aparecer redundancias e inconsistencias en los datos. Cada vez es más difícil comprender los datos en forma de lista y los métodos de búsqueda o extracción de subconjuntos de datos para revisión son limitados. Una vez que estos problemas comienzan a aparecer, una buena idea es transferir los datos a una base de datos creada con un sistema de administración de bases de datos (DBMS), como Access.</a:t>
            </a:r>
          </a:p>
        </p:txBody>
      </p:sp>
    </p:spTree>
    <p:extLst>
      <p:ext uri="{BB962C8B-B14F-4D97-AF65-F5344CB8AC3E}">
        <p14:creationId xmlns:p14="http://schemas.microsoft.com/office/powerpoint/2010/main" val="278411154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C4554AA2-C58B-4C79-804C-D443D68F7B86}"/>
              </a:ext>
            </a:extLst>
          </p:cNvPr>
          <p:cNvSpPr txBox="1">
            <a:spLocks noChangeArrowheads="1"/>
          </p:cNvSpPr>
          <p:nvPr/>
        </p:nvSpPr>
        <p:spPr>
          <a:xfrm>
            <a:off x="2260693" y="1600200"/>
            <a:ext cx="7923212" cy="914400"/>
          </a:xfrm>
          <a:prstGeom prst="rect">
            <a:avLst/>
          </a:prstGeom>
        </p:spPr>
        <p:txBody>
          <a:bodyPr/>
          <a:lstStyle>
            <a:lvl1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hangingPunct="1"/>
            <a:r>
              <a:rPr lang="en-US" altLang="es-CL" dirty="0" err="1"/>
              <a:t>Introducción</a:t>
            </a:r>
            <a:endParaRPr lang="en-US" altLang="es-CL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D967152F-2956-41D2-9094-DAA2310F29D6}"/>
              </a:ext>
            </a:extLst>
          </p:cNvPr>
          <p:cNvSpPr txBox="1">
            <a:spLocks noChangeArrowheads="1"/>
          </p:cNvSpPr>
          <p:nvPr/>
        </p:nvSpPr>
        <p:spPr>
          <a:xfrm rot="20316080">
            <a:off x="-13464" y="2700317"/>
            <a:ext cx="8946777" cy="614082"/>
          </a:xfrm>
          <a:prstGeom prst="rect">
            <a:avLst/>
          </a:prstGeom>
        </p:spPr>
        <p:txBody>
          <a:bodyPr/>
          <a:lstStyle>
            <a:lvl1pPr marL="244928" marR="0" indent="-244928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742950" marR="0" indent="-28575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257300" marR="0" indent="-3429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7526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098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6670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1242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5814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0386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457200" lvl="1" indent="0" hangingPunct="1">
              <a:lnSpc>
                <a:spcPct val="80000"/>
              </a:lnSpc>
              <a:buNone/>
            </a:pPr>
            <a:r>
              <a:rPr lang="en-US" altLang="es-CL" sz="6600" b="1" dirty="0">
                <a:solidFill>
                  <a:srgbClr val="FF0000"/>
                </a:solidFill>
              </a:rPr>
              <a:t>¿</a:t>
            </a:r>
            <a:r>
              <a:rPr lang="en-US" altLang="es-CL" sz="6600" b="1" dirty="0" err="1">
                <a:solidFill>
                  <a:srgbClr val="FF0000"/>
                </a:solidFill>
              </a:rPr>
              <a:t>Ventajas</a:t>
            </a:r>
            <a:r>
              <a:rPr lang="en-US" altLang="es-CL" sz="6600" b="1" dirty="0">
                <a:solidFill>
                  <a:srgbClr val="FF0000"/>
                </a:solidFill>
              </a:rPr>
              <a:t>?</a:t>
            </a:r>
          </a:p>
          <a:p>
            <a:pPr hangingPunct="1">
              <a:lnSpc>
                <a:spcPct val="80000"/>
              </a:lnSpc>
            </a:pPr>
            <a:endParaRPr lang="en-US" altLang="es-CL" sz="6600" b="1" dirty="0">
              <a:solidFill>
                <a:srgbClr val="FF0000"/>
              </a:solidFill>
            </a:endParaRPr>
          </a:p>
          <a:p>
            <a:pPr hangingPunct="1">
              <a:lnSpc>
                <a:spcPct val="80000"/>
              </a:lnSpc>
            </a:pPr>
            <a:endParaRPr lang="en-US" altLang="es-CL" sz="6600" b="1" dirty="0">
              <a:solidFill>
                <a:srgbClr val="FF0000"/>
              </a:solidFill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05293F8A-6FAD-4099-AFB3-C53C8AAE1322}"/>
              </a:ext>
            </a:extLst>
          </p:cNvPr>
          <p:cNvSpPr txBox="1">
            <a:spLocks noChangeArrowheads="1"/>
          </p:cNvSpPr>
          <p:nvPr/>
        </p:nvSpPr>
        <p:spPr>
          <a:xfrm rot="1134709">
            <a:off x="15853810" y="8635104"/>
            <a:ext cx="8946777" cy="614082"/>
          </a:xfrm>
          <a:prstGeom prst="rect">
            <a:avLst/>
          </a:prstGeom>
        </p:spPr>
        <p:txBody>
          <a:bodyPr/>
          <a:lstStyle>
            <a:lvl1pPr marL="244928" marR="0" indent="-244928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742950" marR="0" indent="-28575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257300" marR="0" indent="-3429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7526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098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6670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1242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5814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0386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457200" lvl="1" indent="0" hangingPunct="1">
              <a:lnSpc>
                <a:spcPct val="80000"/>
              </a:lnSpc>
              <a:buNone/>
            </a:pPr>
            <a:r>
              <a:rPr lang="en-US" altLang="es-CL" sz="4000" b="1" dirty="0"/>
              <a:t>¿</a:t>
            </a:r>
            <a:r>
              <a:rPr lang="en-US" altLang="es-CL" sz="4000" b="1" dirty="0" err="1"/>
              <a:t>DesVentajas</a:t>
            </a:r>
            <a:r>
              <a:rPr lang="en-US" altLang="es-CL" sz="4000" b="1" dirty="0"/>
              <a:t>?</a:t>
            </a:r>
          </a:p>
          <a:p>
            <a:pPr hangingPunct="1">
              <a:lnSpc>
                <a:spcPct val="80000"/>
              </a:lnSpc>
            </a:pPr>
            <a:endParaRPr lang="en-US" altLang="es-CL" sz="4000" b="1" dirty="0"/>
          </a:p>
          <a:p>
            <a:pPr hangingPunct="1">
              <a:lnSpc>
                <a:spcPct val="80000"/>
              </a:lnSpc>
            </a:pPr>
            <a:endParaRPr lang="en-US" altLang="es-CL" sz="4000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C4DAA15-DECC-4770-A181-BA4BDF2D7A40}"/>
              </a:ext>
            </a:extLst>
          </p:cNvPr>
          <p:cNvSpPr txBox="1"/>
          <p:nvPr/>
        </p:nvSpPr>
        <p:spPr>
          <a:xfrm>
            <a:off x="3583990" y="4235899"/>
            <a:ext cx="15381428" cy="2400657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s-ES" dirty="0"/>
              <a:t>Provee herramientas que garantizan evitar la duplicidad de registros.</a:t>
            </a:r>
          </a:p>
          <a:p>
            <a:r>
              <a:rPr lang="es-ES" dirty="0"/>
              <a:t>Garantiza la integridad referencial, así, al eliminar un registro elimina todos los registros relacionados dependientes.</a:t>
            </a:r>
          </a:p>
          <a:p>
            <a:r>
              <a:rPr lang="es-ES" dirty="0"/>
              <a:t>Favorece la normalización por ser más comprensible y aplicable.</a:t>
            </a:r>
          </a:p>
          <a:p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3803774" y="8434313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202122"/>
                </a:solidFill>
                <a:latin typeface="Arial" panose="020B0604020202020204" pitchFamily="34" charset="0"/>
              </a:rPr>
              <a:t>Presentan deficiencias con datos gráficos, multimedia, </a:t>
            </a:r>
            <a:r>
              <a:rPr lang="es-ES" dirty="0">
                <a:solidFill>
                  <a:srgbClr val="0645AD"/>
                </a:solidFill>
                <a:latin typeface="Arial" panose="020B0604020202020204" pitchFamily="34" charset="0"/>
                <a:hlinkClick r:id="rId2" tooltip="Diseño asistido por computador"/>
              </a:rPr>
              <a:t>CAD</a:t>
            </a:r>
            <a:r>
              <a:rPr lang="es-ES" dirty="0">
                <a:solidFill>
                  <a:srgbClr val="202122"/>
                </a:solidFill>
                <a:latin typeface="Arial" panose="020B0604020202020204" pitchFamily="34" charset="0"/>
              </a:rPr>
              <a:t> y </a:t>
            </a:r>
            <a:r>
              <a:rPr lang="es-ES" dirty="0">
                <a:solidFill>
                  <a:srgbClr val="0645AD"/>
                </a:solidFill>
                <a:latin typeface="Arial" panose="020B0604020202020204" pitchFamily="34" charset="0"/>
                <a:hlinkClick r:id="rId3" tooltip="Sistema de Información Geográfica"/>
              </a:rPr>
              <a:t>sistemas de información geográfica</a:t>
            </a:r>
            <a:r>
              <a:rPr lang="es-ES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325330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C4554AA2-C58B-4C79-804C-D443D68F7B86}"/>
              </a:ext>
            </a:extLst>
          </p:cNvPr>
          <p:cNvSpPr txBox="1">
            <a:spLocks noChangeArrowheads="1"/>
          </p:cNvSpPr>
          <p:nvPr/>
        </p:nvSpPr>
        <p:spPr>
          <a:xfrm>
            <a:off x="2260692" y="765086"/>
            <a:ext cx="12425691" cy="1749514"/>
          </a:xfrm>
          <a:prstGeom prst="rect">
            <a:avLst/>
          </a:prstGeom>
        </p:spPr>
        <p:txBody>
          <a:bodyPr/>
          <a:lstStyle>
            <a:lvl1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hangingPunct="1"/>
            <a:r>
              <a:rPr lang="en-US" altLang="es-CL" dirty="0"/>
              <a:t>SGBD - </a:t>
            </a:r>
            <a:r>
              <a:rPr lang="en-US" altLang="es-CL" dirty="0" err="1"/>
              <a:t>Motores</a:t>
            </a:r>
            <a:r>
              <a:rPr lang="en-US" altLang="es-CL" dirty="0"/>
              <a:t> de Base de </a:t>
            </a:r>
            <a:r>
              <a:rPr lang="en-US" altLang="es-CL" dirty="0" err="1"/>
              <a:t>Datos</a:t>
            </a:r>
            <a:r>
              <a:rPr lang="en-US" altLang="es-CL" dirty="0"/>
              <a:t>.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CEDF81D7-5AD0-48BE-8065-DA7EE8F76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458375">
            <a:off x="3036028" y="3935861"/>
            <a:ext cx="4174365" cy="2846159"/>
          </a:xfrm>
          <a:prstGeom prst="rect">
            <a:avLst/>
          </a:prstGeom>
        </p:spPr>
      </p:pic>
      <p:pic>
        <p:nvPicPr>
          <p:cNvPr id="6146" name="Picture 2" descr="Resultado de imagen de mariadb">
            <a:extLst>
              <a:ext uri="{FF2B5EF4-FFF2-40B4-BE49-F238E27FC236}">
                <a16:creationId xmlns:a16="http://schemas.microsoft.com/office/drawing/2014/main" id="{362A1F25-CB88-469E-8D93-F00D18FA3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6283">
            <a:off x="8234033" y="5784095"/>
            <a:ext cx="2930347" cy="299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esultado de imagen de Oracle">
            <a:extLst>
              <a:ext uri="{FF2B5EF4-FFF2-40B4-BE49-F238E27FC236}">
                <a16:creationId xmlns:a16="http://schemas.microsoft.com/office/drawing/2014/main" id="{07DD6325-0C01-4D48-A2A8-840498188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9094" y="6518740"/>
            <a:ext cx="3941901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esultado de imagen de sqlserver">
            <a:extLst>
              <a:ext uri="{FF2B5EF4-FFF2-40B4-BE49-F238E27FC236}">
                <a16:creationId xmlns:a16="http://schemas.microsoft.com/office/drawing/2014/main" id="{42B8E105-4AD1-44C0-9060-7A7995218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1902">
            <a:off x="12547894" y="3555760"/>
            <a:ext cx="3983463" cy="348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Ver las imágenes de origen">
            <a:extLst>
              <a:ext uri="{FF2B5EF4-FFF2-40B4-BE49-F238E27FC236}">
                <a16:creationId xmlns:a16="http://schemas.microsoft.com/office/drawing/2014/main" id="{DED6DD3D-FCBA-4570-A942-7685F7CE5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812" y="8124039"/>
            <a:ext cx="4454185" cy="278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92799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713773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C4554AA2-C58B-4C79-804C-D443D68F7B86}"/>
              </a:ext>
            </a:extLst>
          </p:cNvPr>
          <p:cNvSpPr txBox="1">
            <a:spLocks noChangeArrowheads="1"/>
          </p:cNvSpPr>
          <p:nvPr/>
        </p:nvSpPr>
        <p:spPr>
          <a:xfrm>
            <a:off x="2260693" y="1600200"/>
            <a:ext cx="7923212" cy="914400"/>
          </a:xfrm>
          <a:prstGeom prst="rect">
            <a:avLst/>
          </a:prstGeom>
        </p:spPr>
        <p:txBody>
          <a:bodyPr/>
          <a:lstStyle>
            <a:lvl1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hangingPunct="1"/>
            <a:r>
              <a:rPr lang="en-US" altLang="es-CL"/>
              <a:t>Agenda</a:t>
            </a:r>
            <a:endParaRPr lang="en-US" altLang="es-CL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2781F68-2248-4E64-BF46-2944819B28C4}"/>
              </a:ext>
            </a:extLst>
          </p:cNvPr>
          <p:cNvSpPr txBox="1">
            <a:spLocks noChangeArrowheads="1"/>
          </p:cNvSpPr>
          <p:nvPr/>
        </p:nvSpPr>
        <p:spPr>
          <a:xfrm>
            <a:off x="2259105" y="2666999"/>
            <a:ext cx="14228670" cy="8734425"/>
          </a:xfrm>
          <a:prstGeom prst="rect">
            <a:avLst/>
          </a:prstGeom>
        </p:spPr>
        <p:txBody>
          <a:bodyPr/>
          <a:lstStyle>
            <a:lvl1pPr marL="244928" marR="0" indent="-244928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742950" marR="0" indent="-28575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257300" marR="0" indent="-3429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7526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098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6670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1242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5814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0386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hangingPunct="1">
              <a:lnSpc>
                <a:spcPct val="80000"/>
              </a:lnSpc>
            </a:pPr>
            <a:r>
              <a:rPr lang="en-US" altLang="es-CL" sz="5400" dirty="0" err="1"/>
              <a:t>Introducción</a:t>
            </a:r>
            <a:r>
              <a:rPr lang="en-US" altLang="es-CL" sz="5400" dirty="0"/>
              <a:t> </a:t>
            </a:r>
          </a:p>
          <a:p>
            <a:pPr hangingPunct="1">
              <a:lnSpc>
                <a:spcPct val="80000"/>
              </a:lnSpc>
            </a:pPr>
            <a:endParaRPr lang="en-US" altLang="es-CL" sz="5400" dirty="0"/>
          </a:p>
          <a:p>
            <a:pPr marL="457200" lvl="1" indent="0" hangingPunct="1">
              <a:lnSpc>
                <a:spcPct val="80000"/>
              </a:lnSpc>
              <a:buNone/>
            </a:pPr>
            <a:r>
              <a:rPr lang="en-US" altLang="es-CL" sz="5400" dirty="0"/>
              <a:t>Los </a:t>
            </a:r>
            <a:r>
              <a:rPr lang="en-US" altLang="es-CL" sz="5400" dirty="0" err="1"/>
              <a:t>Datos</a:t>
            </a:r>
            <a:r>
              <a:rPr lang="en-US" altLang="es-CL" sz="5400" dirty="0"/>
              <a:t>.</a:t>
            </a:r>
          </a:p>
          <a:p>
            <a:pPr marL="457200" lvl="1" indent="0" hangingPunct="1">
              <a:lnSpc>
                <a:spcPct val="80000"/>
              </a:lnSpc>
              <a:buNone/>
            </a:pPr>
            <a:r>
              <a:rPr lang="en-US" altLang="es-CL" sz="5400" dirty="0"/>
              <a:t>Dato vs </a:t>
            </a:r>
            <a:r>
              <a:rPr lang="en-US" altLang="es-CL" sz="5400" dirty="0" err="1"/>
              <a:t>Información</a:t>
            </a:r>
            <a:r>
              <a:rPr lang="en-US" altLang="es-CL" sz="5400" dirty="0"/>
              <a:t>.</a:t>
            </a:r>
          </a:p>
          <a:p>
            <a:pPr marL="457200" lvl="1" indent="0" hangingPunct="1">
              <a:lnSpc>
                <a:spcPct val="80000"/>
              </a:lnSpc>
              <a:buNone/>
            </a:pPr>
            <a:r>
              <a:rPr lang="en-US" altLang="es-CL" sz="5400" dirty="0" err="1"/>
              <a:t>Almacén</a:t>
            </a:r>
            <a:r>
              <a:rPr lang="en-US" altLang="es-CL" sz="5400" dirty="0"/>
              <a:t> de </a:t>
            </a:r>
            <a:r>
              <a:rPr lang="en-US" altLang="es-CL" sz="5400" dirty="0" err="1"/>
              <a:t>Datos</a:t>
            </a:r>
            <a:r>
              <a:rPr lang="en-US" altLang="es-CL" sz="5400" dirty="0"/>
              <a:t>.</a:t>
            </a:r>
          </a:p>
          <a:p>
            <a:pPr marL="457200" lvl="1" indent="0" hangingPunct="1">
              <a:lnSpc>
                <a:spcPct val="80000"/>
              </a:lnSpc>
              <a:buNone/>
            </a:pPr>
            <a:r>
              <a:rPr lang="en-US" altLang="es-CL" sz="5400" dirty="0" err="1"/>
              <a:t>Datos</a:t>
            </a:r>
            <a:r>
              <a:rPr lang="en-US" altLang="es-CL" sz="5400" dirty="0"/>
              <a:t> </a:t>
            </a:r>
            <a:r>
              <a:rPr lang="en-US" altLang="es-CL" sz="5400" dirty="0" err="1"/>
              <a:t>en</a:t>
            </a:r>
            <a:r>
              <a:rPr lang="en-US" altLang="es-CL" sz="5400" dirty="0"/>
              <a:t> </a:t>
            </a:r>
            <a:r>
              <a:rPr lang="en-US" altLang="es-CL" sz="5400" dirty="0" err="1"/>
              <a:t>archivos</a:t>
            </a:r>
            <a:r>
              <a:rPr lang="en-US" altLang="es-CL" sz="5400" dirty="0"/>
              <a:t> </a:t>
            </a:r>
            <a:r>
              <a:rPr lang="en-US" altLang="es-CL" sz="5400" dirty="0" err="1"/>
              <a:t>planos</a:t>
            </a:r>
            <a:r>
              <a:rPr lang="en-US" altLang="es-CL" sz="5400" dirty="0"/>
              <a:t>.</a:t>
            </a:r>
          </a:p>
          <a:p>
            <a:pPr marL="457200" lvl="1" indent="0" hangingPunct="1">
              <a:lnSpc>
                <a:spcPct val="80000"/>
              </a:lnSpc>
              <a:buNone/>
            </a:pPr>
            <a:r>
              <a:rPr lang="en-US" altLang="es-CL" sz="5400" dirty="0"/>
              <a:t>Las Bases de </a:t>
            </a:r>
            <a:r>
              <a:rPr lang="en-US" altLang="es-CL" sz="5400" dirty="0" err="1"/>
              <a:t>Datos</a:t>
            </a:r>
            <a:r>
              <a:rPr lang="en-US" altLang="es-CL" sz="5400" dirty="0"/>
              <a:t>.</a:t>
            </a:r>
          </a:p>
          <a:p>
            <a:pPr marL="457200" lvl="1" indent="0" hangingPunct="1">
              <a:lnSpc>
                <a:spcPct val="80000"/>
              </a:lnSpc>
              <a:buNone/>
            </a:pPr>
            <a:r>
              <a:rPr lang="en-US" altLang="es-CL" sz="5400" dirty="0" err="1"/>
              <a:t>Archivos</a:t>
            </a:r>
            <a:r>
              <a:rPr lang="en-US" altLang="es-CL" sz="5400" dirty="0"/>
              <a:t> Excel</a:t>
            </a:r>
          </a:p>
          <a:p>
            <a:pPr marL="457200" lvl="1" indent="0" hangingPunct="1">
              <a:lnSpc>
                <a:spcPct val="80000"/>
              </a:lnSpc>
              <a:buNone/>
            </a:pPr>
            <a:r>
              <a:rPr lang="en-US" altLang="es-CL" sz="5400" dirty="0"/>
              <a:t>SGBD - </a:t>
            </a:r>
            <a:r>
              <a:rPr lang="en-US" altLang="es-CL" sz="5400" dirty="0" err="1"/>
              <a:t>Motores</a:t>
            </a:r>
            <a:r>
              <a:rPr lang="en-US" altLang="es-CL" sz="5400" dirty="0"/>
              <a:t> de Base de </a:t>
            </a:r>
            <a:r>
              <a:rPr lang="en-US" altLang="es-CL" sz="5400" dirty="0" err="1"/>
              <a:t>Datos</a:t>
            </a:r>
            <a:r>
              <a:rPr lang="en-US" altLang="es-CL" sz="5400" dirty="0"/>
              <a:t>. </a:t>
            </a:r>
          </a:p>
          <a:p>
            <a:pPr marL="457200" lvl="1" indent="0" hangingPunct="1">
              <a:lnSpc>
                <a:spcPct val="80000"/>
              </a:lnSpc>
              <a:buNone/>
            </a:pPr>
            <a:r>
              <a:rPr lang="en-US" altLang="es-CL" sz="5400" dirty="0"/>
              <a:t>	MySQL</a:t>
            </a:r>
          </a:p>
          <a:p>
            <a:pPr marL="457200" lvl="1" indent="0" hangingPunct="1">
              <a:lnSpc>
                <a:spcPct val="80000"/>
              </a:lnSpc>
              <a:buNone/>
            </a:pPr>
            <a:r>
              <a:rPr lang="en-US" altLang="es-CL" sz="5400" dirty="0"/>
              <a:t>	Oracle</a:t>
            </a:r>
          </a:p>
          <a:p>
            <a:pPr marL="457200" lvl="1" indent="0" hangingPunct="1">
              <a:lnSpc>
                <a:spcPct val="80000"/>
              </a:lnSpc>
              <a:buNone/>
            </a:pPr>
            <a:endParaRPr lang="en-US" altLang="es-CL" sz="5400" dirty="0"/>
          </a:p>
          <a:p>
            <a:pPr hangingPunct="1">
              <a:lnSpc>
                <a:spcPct val="80000"/>
              </a:lnSpc>
            </a:pPr>
            <a:endParaRPr lang="en-US" altLang="es-CL" sz="5400" dirty="0"/>
          </a:p>
          <a:p>
            <a:pPr hangingPunct="1">
              <a:lnSpc>
                <a:spcPct val="80000"/>
              </a:lnSpc>
            </a:pPr>
            <a:endParaRPr lang="en-US" altLang="es-CL" sz="5400" dirty="0"/>
          </a:p>
        </p:txBody>
      </p:sp>
    </p:spTree>
    <p:extLst>
      <p:ext uri="{BB962C8B-B14F-4D97-AF65-F5344CB8AC3E}">
        <p14:creationId xmlns:p14="http://schemas.microsoft.com/office/powerpoint/2010/main" val="360765385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C4554AA2-C58B-4C79-804C-D443D68F7B86}"/>
              </a:ext>
            </a:extLst>
          </p:cNvPr>
          <p:cNvSpPr txBox="1">
            <a:spLocks noChangeArrowheads="1"/>
          </p:cNvSpPr>
          <p:nvPr/>
        </p:nvSpPr>
        <p:spPr>
          <a:xfrm>
            <a:off x="2260693" y="1600200"/>
            <a:ext cx="7923212" cy="914400"/>
          </a:xfrm>
          <a:prstGeom prst="rect">
            <a:avLst/>
          </a:prstGeom>
        </p:spPr>
        <p:txBody>
          <a:bodyPr/>
          <a:lstStyle>
            <a:lvl1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hangingPunct="1"/>
            <a:r>
              <a:rPr lang="en-US" altLang="es-CL" dirty="0" err="1"/>
              <a:t>Introducción</a:t>
            </a:r>
            <a:endParaRPr lang="en-US" altLang="es-C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49C98-C573-4B5D-859F-3FD06D060D4F}"/>
              </a:ext>
            </a:extLst>
          </p:cNvPr>
          <p:cNvSpPr txBox="1">
            <a:spLocks noChangeArrowheads="1"/>
          </p:cNvSpPr>
          <p:nvPr/>
        </p:nvSpPr>
        <p:spPr>
          <a:xfrm>
            <a:off x="2877670" y="2956113"/>
            <a:ext cx="8946777" cy="614082"/>
          </a:xfrm>
          <a:prstGeom prst="rect">
            <a:avLst/>
          </a:prstGeom>
        </p:spPr>
        <p:txBody>
          <a:bodyPr/>
          <a:lstStyle>
            <a:lvl1pPr marL="244928" marR="0" indent="-244928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742950" marR="0" indent="-28575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257300" marR="0" indent="-3429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7526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098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6670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1242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5814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0386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457200" lvl="1" indent="0" hangingPunct="1">
              <a:lnSpc>
                <a:spcPct val="80000"/>
              </a:lnSpc>
              <a:buNone/>
            </a:pPr>
            <a:r>
              <a:rPr lang="en-US" altLang="es-CL" sz="2400" dirty="0"/>
              <a:t>¿</a:t>
            </a:r>
            <a:r>
              <a:rPr lang="en-US" altLang="es-CL" sz="2400" dirty="0" err="1"/>
              <a:t>Qué</a:t>
            </a:r>
            <a:r>
              <a:rPr lang="en-US" altLang="es-CL" sz="2400" dirty="0"/>
              <a:t> es un </a:t>
            </a:r>
            <a:r>
              <a:rPr lang="en-US" altLang="es-CL" sz="2400" dirty="0" err="1"/>
              <a:t>dato</a:t>
            </a:r>
            <a:r>
              <a:rPr lang="en-US" altLang="es-CL" sz="2400" dirty="0"/>
              <a:t>?</a:t>
            </a:r>
          </a:p>
          <a:p>
            <a:pPr marL="457200" lvl="1" indent="0" hangingPunct="1">
              <a:lnSpc>
                <a:spcPct val="80000"/>
              </a:lnSpc>
              <a:buNone/>
            </a:pPr>
            <a:endParaRPr lang="en-US" altLang="es-CL" sz="2400" dirty="0"/>
          </a:p>
          <a:p>
            <a:pPr hangingPunct="1">
              <a:lnSpc>
                <a:spcPct val="80000"/>
              </a:lnSpc>
            </a:pPr>
            <a:endParaRPr lang="en-US" altLang="es-CL" sz="2400" dirty="0"/>
          </a:p>
          <a:p>
            <a:pPr hangingPunct="1">
              <a:lnSpc>
                <a:spcPct val="80000"/>
              </a:lnSpc>
            </a:pPr>
            <a:endParaRPr lang="en-US" altLang="es-CL" sz="2400" dirty="0"/>
          </a:p>
        </p:txBody>
      </p:sp>
      <p:pic>
        <p:nvPicPr>
          <p:cNvPr id="3" name="Imagen 2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733022BE-C0F9-4CB6-B1A9-A38D085DC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070" y="3985530"/>
            <a:ext cx="8619565" cy="574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6304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C4554AA2-C58B-4C79-804C-D443D68F7B86}"/>
              </a:ext>
            </a:extLst>
          </p:cNvPr>
          <p:cNvSpPr txBox="1">
            <a:spLocks noChangeArrowheads="1"/>
          </p:cNvSpPr>
          <p:nvPr/>
        </p:nvSpPr>
        <p:spPr>
          <a:xfrm>
            <a:off x="2260693" y="1600200"/>
            <a:ext cx="7923212" cy="914400"/>
          </a:xfrm>
          <a:prstGeom prst="rect">
            <a:avLst/>
          </a:prstGeom>
        </p:spPr>
        <p:txBody>
          <a:bodyPr/>
          <a:lstStyle>
            <a:lvl1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hangingPunct="1"/>
            <a:r>
              <a:rPr lang="en-US" altLang="es-CL" dirty="0" err="1"/>
              <a:t>Introducción</a:t>
            </a:r>
            <a:endParaRPr lang="en-US" altLang="es-C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49C98-C573-4B5D-859F-3FD06D060D4F}"/>
              </a:ext>
            </a:extLst>
          </p:cNvPr>
          <p:cNvSpPr txBox="1">
            <a:spLocks noChangeArrowheads="1"/>
          </p:cNvSpPr>
          <p:nvPr/>
        </p:nvSpPr>
        <p:spPr>
          <a:xfrm>
            <a:off x="2877670" y="2956113"/>
            <a:ext cx="8946777" cy="614082"/>
          </a:xfrm>
          <a:prstGeom prst="rect">
            <a:avLst/>
          </a:prstGeom>
        </p:spPr>
        <p:txBody>
          <a:bodyPr/>
          <a:lstStyle>
            <a:lvl1pPr marL="244928" marR="0" indent="-244928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742950" marR="0" indent="-28575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257300" marR="0" indent="-3429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7526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098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6670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1242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5814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0386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457200" lvl="1" indent="0" hangingPunct="1">
              <a:lnSpc>
                <a:spcPct val="80000"/>
              </a:lnSpc>
              <a:buNone/>
            </a:pPr>
            <a:r>
              <a:rPr lang="en-US" altLang="es-CL" sz="2400" dirty="0"/>
              <a:t>¿</a:t>
            </a:r>
            <a:r>
              <a:rPr lang="en-US" altLang="es-CL" sz="2400" dirty="0" err="1"/>
              <a:t>Qué</a:t>
            </a:r>
            <a:r>
              <a:rPr lang="en-US" altLang="es-CL" sz="2400" dirty="0"/>
              <a:t> es un </a:t>
            </a:r>
            <a:r>
              <a:rPr lang="en-US" altLang="es-CL" sz="2400" dirty="0" err="1"/>
              <a:t>dato</a:t>
            </a:r>
            <a:r>
              <a:rPr lang="en-US" altLang="es-CL" sz="2400" dirty="0"/>
              <a:t>?</a:t>
            </a:r>
          </a:p>
          <a:p>
            <a:pPr marL="457200" lvl="1" indent="0" hangingPunct="1">
              <a:lnSpc>
                <a:spcPct val="80000"/>
              </a:lnSpc>
              <a:buNone/>
            </a:pPr>
            <a:endParaRPr lang="en-US" altLang="es-CL" sz="2400" dirty="0"/>
          </a:p>
          <a:p>
            <a:pPr hangingPunct="1">
              <a:lnSpc>
                <a:spcPct val="80000"/>
              </a:lnSpc>
            </a:pPr>
            <a:endParaRPr lang="en-US" altLang="es-CL" sz="2400" dirty="0"/>
          </a:p>
          <a:p>
            <a:pPr hangingPunct="1">
              <a:lnSpc>
                <a:spcPct val="80000"/>
              </a:lnSpc>
            </a:pPr>
            <a:endParaRPr lang="en-US" altLang="es-CL" sz="2400" dirty="0"/>
          </a:p>
        </p:txBody>
      </p:sp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211C963-2086-4810-BE5B-65CDFC35C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18" y="6379728"/>
            <a:ext cx="8888065" cy="2448267"/>
          </a:xfrm>
          <a:prstGeom prst="rect">
            <a:avLst/>
          </a:prstGeom>
        </p:spPr>
      </p:pic>
      <p:pic>
        <p:nvPicPr>
          <p:cNvPr id="8" name="Imagen 7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9FBDF027-AD6D-4273-A3A8-012CF21CA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468" y="5258427"/>
            <a:ext cx="2457793" cy="101931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216D2F6-03CA-4011-96FE-F1A6222F02C9}"/>
              </a:ext>
            </a:extLst>
          </p:cNvPr>
          <p:cNvSpPr txBox="1"/>
          <p:nvPr/>
        </p:nvSpPr>
        <p:spPr>
          <a:xfrm>
            <a:off x="9019224" y="4011708"/>
            <a:ext cx="7171766" cy="1522389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244928" indent="-244928" hangingPunct="1">
              <a:lnSpc>
                <a:spcPct val="80000"/>
              </a:lnSpc>
              <a:buSzPct val="100000"/>
              <a:buFont typeface="Arial"/>
              <a:buChar char="•"/>
              <a:defRPr sz="2400"/>
            </a:lvl1pPr>
            <a:lvl2pPr marL="457200" lvl="1" indent="0" hangingPunct="1">
              <a:lnSpc>
                <a:spcPct val="80000"/>
              </a:lnSpc>
              <a:buSzPct val="100000"/>
              <a:buFont typeface="Arial"/>
              <a:defRPr sz="2400"/>
            </a:lvl2pPr>
            <a:lvl3pPr marL="1257300" indent="-342900">
              <a:buSzPct val="100000"/>
              <a:buFont typeface="Arial"/>
              <a:buChar char="•"/>
            </a:lvl3pPr>
            <a:lvl4pPr marL="1752600" indent="-381000">
              <a:buSzPct val="100000"/>
              <a:buFont typeface="Arial"/>
              <a:buChar char="•"/>
            </a:lvl4pPr>
            <a:lvl5pPr marL="2209800" indent="-381000">
              <a:buSzPct val="100000"/>
              <a:buFont typeface="Arial"/>
              <a:buChar char="•"/>
            </a:lvl5pPr>
            <a:lvl6pPr marL="2667000" indent="-381000">
              <a:buSzPct val="100000"/>
              <a:buFont typeface="Arial"/>
              <a:buChar char="•"/>
            </a:lvl6pPr>
            <a:lvl7pPr marL="3124200" indent="-381000">
              <a:buSzPct val="100000"/>
              <a:buFont typeface="Arial"/>
              <a:buChar char="•"/>
            </a:lvl7pPr>
            <a:lvl8pPr marL="3581400" indent="-381000">
              <a:buSzPct val="100000"/>
              <a:buFont typeface="Arial"/>
              <a:buChar char="•"/>
            </a:lvl8pPr>
            <a:lvl9pPr marL="4038600" indent="-381000">
              <a:buSzPct val="100000"/>
              <a:buFont typeface="Arial"/>
              <a:buChar char="•"/>
            </a:lvl9pPr>
          </a:lstStyle>
          <a:p>
            <a:pPr marL="0" indent="0">
              <a:buNone/>
            </a:pPr>
            <a:r>
              <a:rPr lang="es-ES" dirty="0"/>
              <a:t>Un dato es una representación por medio de símbolos, ya sean numéricas, alfabética, etc.) de un atributo o variable cuantitativa o cualitativa.</a:t>
            </a:r>
            <a:endParaRPr lang="es-CL" dirty="0"/>
          </a:p>
        </p:txBody>
      </p:sp>
      <p:pic>
        <p:nvPicPr>
          <p:cNvPr id="1026" name="Picture 2" descr="Ver las imágenes de origen">
            <a:extLst>
              <a:ext uri="{FF2B5EF4-FFF2-40B4-BE49-F238E27FC236}">
                <a16:creationId xmlns:a16="http://schemas.microsoft.com/office/drawing/2014/main" id="{E2EE88F6-AFF9-4AA1-BE4D-87BCD69FA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315" y="1261785"/>
            <a:ext cx="4947786" cy="247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51355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C4554AA2-C58B-4C79-804C-D443D68F7B86}"/>
              </a:ext>
            </a:extLst>
          </p:cNvPr>
          <p:cNvSpPr txBox="1">
            <a:spLocks noChangeArrowheads="1"/>
          </p:cNvSpPr>
          <p:nvPr/>
        </p:nvSpPr>
        <p:spPr>
          <a:xfrm>
            <a:off x="2260693" y="1600200"/>
            <a:ext cx="7923212" cy="914400"/>
          </a:xfrm>
          <a:prstGeom prst="rect">
            <a:avLst/>
          </a:prstGeom>
        </p:spPr>
        <p:txBody>
          <a:bodyPr/>
          <a:lstStyle>
            <a:lvl1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hangingPunct="1"/>
            <a:r>
              <a:rPr lang="en-US" altLang="es-CL" dirty="0" err="1"/>
              <a:t>Introducción</a:t>
            </a:r>
            <a:endParaRPr lang="en-US" altLang="es-C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49C98-C573-4B5D-859F-3FD06D060D4F}"/>
              </a:ext>
            </a:extLst>
          </p:cNvPr>
          <p:cNvSpPr txBox="1">
            <a:spLocks noChangeArrowheads="1"/>
          </p:cNvSpPr>
          <p:nvPr/>
        </p:nvSpPr>
        <p:spPr>
          <a:xfrm>
            <a:off x="8077199" y="2883778"/>
            <a:ext cx="8946777" cy="614082"/>
          </a:xfrm>
          <a:prstGeom prst="rect">
            <a:avLst/>
          </a:prstGeom>
        </p:spPr>
        <p:txBody>
          <a:bodyPr/>
          <a:lstStyle>
            <a:lvl1pPr marL="244928" marR="0" indent="-244928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742950" marR="0" indent="-28575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257300" marR="0" indent="-3429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7526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098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6670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1242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5814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0386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457200" lvl="1" indent="0" hangingPunct="1">
              <a:lnSpc>
                <a:spcPct val="80000"/>
              </a:lnSpc>
              <a:buNone/>
            </a:pPr>
            <a:r>
              <a:rPr lang="en-US" altLang="es-CL" sz="2400" dirty="0"/>
              <a:t>¿Dato vs </a:t>
            </a:r>
            <a:r>
              <a:rPr lang="en-US" altLang="es-CL" sz="2400" dirty="0" err="1"/>
              <a:t>Información</a:t>
            </a:r>
            <a:r>
              <a:rPr lang="en-US" altLang="es-CL" sz="2400" dirty="0"/>
              <a:t>?</a:t>
            </a:r>
          </a:p>
          <a:p>
            <a:pPr marL="457200" lvl="1" indent="0" hangingPunct="1">
              <a:lnSpc>
                <a:spcPct val="80000"/>
              </a:lnSpc>
              <a:buNone/>
            </a:pPr>
            <a:endParaRPr lang="en-US" altLang="es-CL" sz="2400" dirty="0"/>
          </a:p>
          <a:p>
            <a:pPr hangingPunct="1">
              <a:lnSpc>
                <a:spcPct val="80000"/>
              </a:lnSpc>
            </a:pPr>
            <a:endParaRPr lang="en-US" altLang="es-CL" sz="2400" dirty="0"/>
          </a:p>
          <a:p>
            <a:pPr hangingPunct="1">
              <a:lnSpc>
                <a:spcPct val="80000"/>
              </a:lnSpc>
            </a:pPr>
            <a:endParaRPr lang="en-US" altLang="es-CL" sz="2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216D2F6-03CA-4011-96FE-F1A6222F02C9}"/>
              </a:ext>
            </a:extLst>
          </p:cNvPr>
          <p:cNvSpPr txBox="1"/>
          <p:nvPr/>
        </p:nvSpPr>
        <p:spPr>
          <a:xfrm>
            <a:off x="11295527" y="7902765"/>
            <a:ext cx="7171766" cy="1522389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244928" indent="-244928" hangingPunct="1">
              <a:lnSpc>
                <a:spcPct val="80000"/>
              </a:lnSpc>
              <a:buSzPct val="100000"/>
              <a:buFont typeface="Arial"/>
              <a:buChar char="•"/>
              <a:defRPr sz="2400"/>
            </a:lvl1pPr>
            <a:lvl2pPr marL="457200" lvl="1" indent="0" hangingPunct="1">
              <a:lnSpc>
                <a:spcPct val="80000"/>
              </a:lnSpc>
              <a:buSzPct val="100000"/>
              <a:buFont typeface="Arial"/>
              <a:defRPr sz="2400"/>
            </a:lvl2pPr>
            <a:lvl3pPr marL="1257300" indent="-342900">
              <a:buSzPct val="100000"/>
              <a:buFont typeface="Arial"/>
              <a:buChar char="•"/>
            </a:lvl3pPr>
            <a:lvl4pPr marL="1752600" indent="-381000">
              <a:buSzPct val="100000"/>
              <a:buFont typeface="Arial"/>
              <a:buChar char="•"/>
            </a:lvl4pPr>
            <a:lvl5pPr marL="2209800" indent="-381000">
              <a:buSzPct val="100000"/>
              <a:buFont typeface="Arial"/>
              <a:buChar char="•"/>
            </a:lvl5pPr>
            <a:lvl6pPr marL="2667000" indent="-381000">
              <a:buSzPct val="100000"/>
              <a:buFont typeface="Arial"/>
              <a:buChar char="•"/>
            </a:lvl6pPr>
            <a:lvl7pPr marL="3124200" indent="-381000">
              <a:buSzPct val="100000"/>
              <a:buFont typeface="Arial"/>
              <a:buChar char="•"/>
            </a:lvl7pPr>
            <a:lvl8pPr marL="3581400" indent="-381000">
              <a:buSzPct val="100000"/>
              <a:buFont typeface="Arial"/>
              <a:buChar char="•"/>
            </a:lvl8pPr>
            <a:lvl9pPr marL="4038600" indent="-381000">
              <a:buSzPct val="100000"/>
              <a:buFont typeface="Arial"/>
              <a:buChar char="•"/>
            </a:lvl9pPr>
          </a:lstStyle>
          <a:p>
            <a:pPr marL="0" indent="0">
              <a:buNone/>
            </a:pPr>
            <a:r>
              <a:rPr lang="es-ES" dirty="0"/>
              <a:t>información al conjunto de datos ordenados, secuenciados, procesados por un algoritmo de programación, que permiten recomponer un referente, como un hecho concreto o algún sentido real. - Fuente: https://concepto.de/dato-en-informatica/</a:t>
            </a:r>
            <a:endParaRPr lang="es-CL" dirty="0"/>
          </a:p>
        </p:txBody>
      </p:sp>
      <p:pic>
        <p:nvPicPr>
          <p:cNvPr id="1026" name="Picture 2" descr="Ver las imágenes de origen">
            <a:extLst>
              <a:ext uri="{FF2B5EF4-FFF2-40B4-BE49-F238E27FC236}">
                <a16:creationId xmlns:a16="http://schemas.microsoft.com/office/drawing/2014/main" id="{E2EE88F6-AFF9-4AA1-BE4D-87BCD69FA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843" y="3847067"/>
            <a:ext cx="6714568" cy="335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C807778-CCCC-4B93-A908-0202DB86516F}"/>
              </a:ext>
            </a:extLst>
          </p:cNvPr>
          <p:cNvSpPr txBox="1"/>
          <p:nvPr/>
        </p:nvSpPr>
        <p:spPr>
          <a:xfrm>
            <a:off x="1748846" y="8190291"/>
            <a:ext cx="7171766" cy="1522389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244928" indent="-244928" hangingPunct="1">
              <a:lnSpc>
                <a:spcPct val="80000"/>
              </a:lnSpc>
              <a:buSzPct val="100000"/>
              <a:buFont typeface="Arial"/>
              <a:buChar char="•"/>
              <a:defRPr sz="2400"/>
            </a:lvl1pPr>
            <a:lvl2pPr marL="457200" lvl="1" indent="0" hangingPunct="1">
              <a:lnSpc>
                <a:spcPct val="80000"/>
              </a:lnSpc>
              <a:buSzPct val="100000"/>
              <a:buFont typeface="Arial"/>
              <a:defRPr sz="2400"/>
            </a:lvl2pPr>
            <a:lvl3pPr marL="1257300" indent="-342900">
              <a:buSzPct val="100000"/>
              <a:buFont typeface="Arial"/>
              <a:buChar char="•"/>
            </a:lvl3pPr>
            <a:lvl4pPr marL="1752600" indent="-381000">
              <a:buSzPct val="100000"/>
              <a:buFont typeface="Arial"/>
              <a:buChar char="•"/>
            </a:lvl4pPr>
            <a:lvl5pPr marL="2209800" indent="-381000">
              <a:buSzPct val="100000"/>
              <a:buFont typeface="Arial"/>
              <a:buChar char="•"/>
            </a:lvl5pPr>
            <a:lvl6pPr marL="2667000" indent="-381000">
              <a:buSzPct val="100000"/>
              <a:buFont typeface="Arial"/>
              <a:buChar char="•"/>
            </a:lvl6pPr>
            <a:lvl7pPr marL="3124200" indent="-381000">
              <a:buSzPct val="100000"/>
              <a:buFont typeface="Arial"/>
              <a:buChar char="•"/>
            </a:lvl7pPr>
            <a:lvl8pPr marL="3581400" indent="-381000">
              <a:buSzPct val="100000"/>
              <a:buFont typeface="Arial"/>
              <a:buChar char="•"/>
            </a:lvl8pPr>
            <a:lvl9pPr marL="4038600" indent="-381000">
              <a:buSzPct val="100000"/>
              <a:buFont typeface="Arial"/>
              <a:buChar char="•"/>
            </a:lvl9pPr>
          </a:lstStyle>
          <a:p>
            <a:pPr marL="0" indent="0">
              <a:buNone/>
            </a:pPr>
            <a:r>
              <a:rPr lang="es-ES" dirty="0"/>
              <a:t>Un dato es una representación por medio de símbolos, ya sean numéricas, alfabética, etc.) de un atributo o variable cuantitativa o cualitativa.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8091069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C4554AA2-C58B-4C79-804C-D443D68F7B86}"/>
              </a:ext>
            </a:extLst>
          </p:cNvPr>
          <p:cNvSpPr txBox="1">
            <a:spLocks noChangeArrowheads="1"/>
          </p:cNvSpPr>
          <p:nvPr/>
        </p:nvSpPr>
        <p:spPr>
          <a:xfrm>
            <a:off x="2260693" y="1600200"/>
            <a:ext cx="7923212" cy="914400"/>
          </a:xfrm>
          <a:prstGeom prst="rect">
            <a:avLst/>
          </a:prstGeom>
        </p:spPr>
        <p:txBody>
          <a:bodyPr/>
          <a:lstStyle>
            <a:lvl1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hangingPunct="1"/>
            <a:r>
              <a:rPr lang="en-US" altLang="es-CL" dirty="0" err="1"/>
              <a:t>Introducción</a:t>
            </a:r>
            <a:endParaRPr lang="en-US" altLang="es-C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49C98-C573-4B5D-859F-3FD06D060D4F}"/>
              </a:ext>
            </a:extLst>
          </p:cNvPr>
          <p:cNvSpPr txBox="1">
            <a:spLocks noChangeArrowheads="1"/>
          </p:cNvSpPr>
          <p:nvPr/>
        </p:nvSpPr>
        <p:spPr>
          <a:xfrm>
            <a:off x="8077199" y="2883778"/>
            <a:ext cx="8946777" cy="614082"/>
          </a:xfrm>
          <a:prstGeom prst="rect">
            <a:avLst/>
          </a:prstGeom>
        </p:spPr>
        <p:txBody>
          <a:bodyPr/>
          <a:lstStyle>
            <a:lvl1pPr marL="244928" marR="0" indent="-244928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742950" marR="0" indent="-28575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257300" marR="0" indent="-3429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7526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098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6670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1242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5814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0386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457200" lvl="1" indent="0" hangingPunct="1">
              <a:lnSpc>
                <a:spcPct val="80000"/>
              </a:lnSpc>
              <a:buNone/>
            </a:pPr>
            <a:r>
              <a:rPr lang="en-US" altLang="es-CL" sz="2400" dirty="0"/>
              <a:t>¿</a:t>
            </a:r>
            <a:r>
              <a:rPr lang="en-US" altLang="es-CL" sz="2400" dirty="0" err="1"/>
              <a:t>Almacén</a:t>
            </a:r>
            <a:r>
              <a:rPr lang="en-US" altLang="es-CL" sz="2400" dirty="0"/>
              <a:t> de </a:t>
            </a:r>
            <a:r>
              <a:rPr lang="en-US" altLang="es-CL" sz="2400" dirty="0" err="1"/>
              <a:t>Datos</a:t>
            </a:r>
            <a:r>
              <a:rPr lang="en-US" altLang="es-CL" sz="2400" dirty="0"/>
              <a:t>?</a:t>
            </a:r>
          </a:p>
          <a:p>
            <a:pPr marL="457200" lvl="1" indent="0" hangingPunct="1">
              <a:lnSpc>
                <a:spcPct val="80000"/>
              </a:lnSpc>
              <a:buNone/>
            </a:pPr>
            <a:endParaRPr lang="en-US" altLang="es-CL" sz="2400" dirty="0"/>
          </a:p>
          <a:p>
            <a:pPr hangingPunct="1">
              <a:lnSpc>
                <a:spcPct val="80000"/>
              </a:lnSpc>
            </a:pPr>
            <a:endParaRPr lang="en-US" altLang="es-CL" sz="2400" dirty="0"/>
          </a:p>
          <a:p>
            <a:pPr hangingPunct="1">
              <a:lnSpc>
                <a:spcPct val="80000"/>
              </a:lnSpc>
            </a:pPr>
            <a:endParaRPr lang="en-US" altLang="es-CL" sz="2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216D2F6-03CA-4011-96FE-F1A6222F02C9}"/>
              </a:ext>
            </a:extLst>
          </p:cNvPr>
          <p:cNvSpPr txBox="1"/>
          <p:nvPr/>
        </p:nvSpPr>
        <p:spPr>
          <a:xfrm>
            <a:off x="11680283" y="8137686"/>
            <a:ext cx="7171766" cy="1522389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244928" indent="-244928" hangingPunct="1">
              <a:lnSpc>
                <a:spcPct val="80000"/>
              </a:lnSpc>
              <a:buSzPct val="100000"/>
              <a:buFont typeface="Arial"/>
              <a:buChar char="•"/>
              <a:defRPr sz="2400"/>
            </a:lvl1pPr>
            <a:lvl2pPr marL="457200" lvl="1" indent="0" hangingPunct="1">
              <a:lnSpc>
                <a:spcPct val="80000"/>
              </a:lnSpc>
              <a:buSzPct val="100000"/>
              <a:buFont typeface="Arial"/>
              <a:defRPr sz="2400"/>
            </a:lvl2pPr>
            <a:lvl3pPr marL="1257300" indent="-342900">
              <a:buSzPct val="100000"/>
              <a:buFont typeface="Arial"/>
              <a:buChar char="•"/>
            </a:lvl3pPr>
            <a:lvl4pPr marL="1752600" indent="-381000">
              <a:buSzPct val="100000"/>
              <a:buFont typeface="Arial"/>
              <a:buChar char="•"/>
            </a:lvl4pPr>
            <a:lvl5pPr marL="2209800" indent="-381000">
              <a:buSzPct val="100000"/>
              <a:buFont typeface="Arial"/>
              <a:buChar char="•"/>
            </a:lvl5pPr>
            <a:lvl6pPr marL="2667000" indent="-381000">
              <a:buSzPct val="100000"/>
              <a:buFont typeface="Arial"/>
              <a:buChar char="•"/>
            </a:lvl6pPr>
            <a:lvl7pPr marL="3124200" indent="-381000">
              <a:buSzPct val="100000"/>
              <a:buFont typeface="Arial"/>
              <a:buChar char="•"/>
            </a:lvl7pPr>
            <a:lvl8pPr marL="3581400" indent="-381000">
              <a:buSzPct val="100000"/>
              <a:buFont typeface="Arial"/>
              <a:buChar char="•"/>
            </a:lvl8pPr>
            <a:lvl9pPr marL="4038600" indent="-381000">
              <a:buSzPct val="100000"/>
              <a:buFont typeface="Arial"/>
              <a:buChar char="•"/>
            </a:lvl9pPr>
          </a:lstStyle>
          <a:p>
            <a:pPr marL="0" indent="0">
              <a:buNone/>
            </a:pPr>
            <a:r>
              <a:rPr lang="es-ES" dirty="0"/>
              <a:t>información al conjunto de datos ordenados, secuenciados, procesados por un algoritmo de programación, que permiten recomponer un referente, como un hecho concreto o algún sentido real. - Fuente: https://concepto.de/dato-en-informatica/</a:t>
            </a:r>
            <a:endParaRPr lang="es-CL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C807778-CCCC-4B93-A908-0202DB86516F}"/>
              </a:ext>
            </a:extLst>
          </p:cNvPr>
          <p:cNvSpPr txBox="1"/>
          <p:nvPr/>
        </p:nvSpPr>
        <p:spPr>
          <a:xfrm>
            <a:off x="1748846" y="8190291"/>
            <a:ext cx="7171766" cy="1522389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244928" indent="-244928" hangingPunct="1">
              <a:lnSpc>
                <a:spcPct val="80000"/>
              </a:lnSpc>
              <a:buSzPct val="100000"/>
              <a:buFont typeface="Arial"/>
              <a:buChar char="•"/>
              <a:defRPr sz="2400"/>
            </a:lvl1pPr>
            <a:lvl2pPr marL="457200" lvl="1" indent="0" hangingPunct="1">
              <a:lnSpc>
                <a:spcPct val="80000"/>
              </a:lnSpc>
              <a:buSzPct val="100000"/>
              <a:buFont typeface="Arial"/>
              <a:defRPr sz="2400"/>
            </a:lvl2pPr>
            <a:lvl3pPr marL="1257300" indent="-342900">
              <a:buSzPct val="100000"/>
              <a:buFont typeface="Arial"/>
              <a:buChar char="•"/>
            </a:lvl3pPr>
            <a:lvl4pPr marL="1752600" indent="-381000">
              <a:buSzPct val="100000"/>
              <a:buFont typeface="Arial"/>
              <a:buChar char="•"/>
            </a:lvl4pPr>
            <a:lvl5pPr marL="2209800" indent="-381000">
              <a:buSzPct val="100000"/>
              <a:buFont typeface="Arial"/>
              <a:buChar char="•"/>
            </a:lvl5pPr>
            <a:lvl6pPr marL="2667000" indent="-381000">
              <a:buSzPct val="100000"/>
              <a:buFont typeface="Arial"/>
              <a:buChar char="•"/>
            </a:lvl6pPr>
            <a:lvl7pPr marL="3124200" indent="-381000">
              <a:buSzPct val="100000"/>
              <a:buFont typeface="Arial"/>
              <a:buChar char="•"/>
            </a:lvl7pPr>
            <a:lvl8pPr marL="3581400" indent="-381000">
              <a:buSzPct val="100000"/>
              <a:buFont typeface="Arial"/>
              <a:buChar char="•"/>
            </a:lvl8pPr>
            <a:lvl9pPr marL="4038600" indent="-381000">
              <a:buSzPct val="100000"/>
              <a:buFont typeface="Arial"/>
              <a:buChar char="•"/>
            </a:lvl9pPr>
          </a:lstStyle>
          <a:p>
            <a:pPr marL="0" indent="0">
              <a:buNone/>
            </a:pPr>
            <a:r>
              <a:rPr lang="es-ES" dirty="0"/>
              <a:t>Un dato es una representación por medio de símbolos, ya sean numéricas, alfabética, etc.) de un atributo o variable cuantitativa o cualitativa.</a:t>
            </a:r>
            <a:endParaRPr lang="es-C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417210"/>
            <a:ext cx="13971493" cy="359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43826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C4554AA2-C58B-4C79-804C-D443D68F7B86}"/>
              </a:ext>
            </a:extLst>
          </p:cNvPr>
          <p:cNvSpPr txBox="1">
            <a:spLocks noChangeArrowheads="1"/>
          </p:cNvSpPr>
          <p:nvPr/>
        </p:nvSpPr>
        <p:spPr>
          <a:xfrm>
            <a:off x="2260693" y="1600200"/>
            <a:ext cx="7923212" cy="914400"/>
          </a:xfrm>
          <a:prstGeom prst="rect">
            <a:avLst/>
          </a:prstGeom>
        </p:spPr>
        <p:txBody>
          <a:bodyPr/>
          <a:lstStyle>
            <a:lvl1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hangingPunct="1"/>
            <a:r>
              <a:rPr lang="en-US" altLang="es-CL" dirty="0" err="1"/>
              <a:t>Introducción</a:t>
            </a:r>
            <a:endParaRPr lang="en-US" altLang="es-C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49C98-C573-4B5D-859F-3FD06D060D4F}"/>
              </a:ext>
            </a:extLst>
          </p:cNvPr>
          <p:cNvSpPr txBox="1">
            <a:spLocks noChangeArrowheads="1"/>
          </p:cNvSpPr>
          <p:nvPr/>
        </p:nvSpPr>
        <p:spPr>
          <a:xfrm>
            <a:off x="2456329" y="3240933"/>
            <a:ext cx="8946777" cy="614082"/>
          </a:xfrm>
          <a:prstGeom prst="rect">
            <a:avLst/>
          </a:prstGeom>
        </p:spPr>
        <p:txBody>
          <a:bodyPr/>
          <a:lstStyle>
            <a:lvl1pPr marL="244928" marR="0" indent="-244928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742950" marR="0" indent="-28575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257300" marR="0" indent="-3429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7526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098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6670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1242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5814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0386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457200" lvl="1" indent="0" hangingPunct="1">
              <a:lnSpc>
                <a:spcPct val="80000"/>
              </a:lnSpc>
              <a:buNone/>
            </a:pPr>
            <a:r>
              <a:rPr lang="en-US" altLang="es-CL" sz="2400" b="1" dirty="0"/>
              <a:t>¿</a:t>
            </a:r>
            <a:r>
              <a:rPr lang="en-US" altLang="es-CL" sz="2400" b="1" dirty="0" err="1"/>
              <a:t>Quiénes</a:t>
            </a:r>
            <a:r>
              <a:rPr lang="en-US" altLang="es-CL" sz="2400" b="1" dirty="0"/>
              <a:t> </a:t>
            </a:r>
            <a:r>
              <a:rPr lang="en-US" altLang="es-CL" sz="2400" b="1" dirty="0" err="1"/>
              <a:t>trabajan</a:t>
            </a:r>
            <a:r>
              <a:rPr lang="en-US" altLang="es-CL" sz="2400" b="1" dirty="0"/>
              <a:t> con </a:t>
            </a:r>
            <a:r>
              <a:rPr lang="en-US" altLang="es-CL" sz="2400" b="1" dirty="0" err="1"/>
              <a:t>datos</a:t>
            </a:r>
            <a:r>
              <a:rPr lang="en-US" altLang="es-CL" sz="2400" b="1" dirty="0"/>
              <a:t>?</a:t>
            </a:r>
          </a:p>
          <a:p>
            <a:pPr marL="457200" lvl="1" indent="0" hangingPunct="1">
              <a:lnSpc>
                <a:spcPct val="80000"/>
              </a:lnSpc>
              <a:buNone/>
            </a:pPr>
            <a:endParaRPr lang="en-US" altLang="es-CL" sz="2400" b="1" dirty="0"/>
          </a:p>
          <a:p>
            <a:pPr hangingPunct="1">
              <a:lnSpc>
                <a:spcPct val="80000"/>
              </a:lnSpc>
            </a:pPr>
            <a:endParaRPr lang="en-US" altLang="es-CL" sz="2400" b="1" dirty="0"/>
          </a:p>
          <a:p>
            <a:pPr hangingPunct="1">
              <a:lnSpc>
                <a:spcPct val="80000"/>
              </a:lnSpc>
            </a:pPr>
            <a:endParaRPr lang="en-US" altLang="es-CL" sz="2400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216D2F6-03CA-4011-96FE-F1A6222F02C9}"/>
              </a:ext>
            </a:extLst>
          </p:cNvPr>
          <p:cNvSpPr txBox="1"/>
          <p:nvPr/>
        </p:nvSpPr>
        <p:spPr>
          <a:xfrm>
            <a:off x="3531789" y="7701759"/>
            <a:ext cx="8015177" cy="1522389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244928" indent="-244928" hangingPunct="1">
              <a:lnSpc>
                <a:spcPct val="80000"/>
              </a:lnSpc>
              <a:buSzPct val="100000"/>
              <a:buFont typeface="Arial"/>
              <a:buChar char="•"/>
              <a:defRPr sz="2400"/>
            </a:lvl1pPr>
            <a:lvl2pPr marL="457200" lvl="1" indent="0" hangingPunct="1">
              <a:lnSpc>
                <a:spcPct val="80000"/>
              </a:lnSpc>
              <a:buSzPct val="100000"/>
              <a:buFont typeface="Arial"/>
              <a:defRPr sz="2400"/>
            </a:lvl2pPr>
            <a:lvl3pPr marL="1257300" indent="-342900">
              <a:buSzPct val="100000"/>
              <a:buFont typeface="Arial"/>
              <a:buChar char="•"/>
            </a:lvl3pPr>
            <a:lvl4pPr marL="1752600" indent="-381000">
              <a:buSzPct val="100000"/>
              <a:buFont typeface="Arial"/>
              <a:buChar char="•"/>
            </a:lvl4pPr>
            <a:lvl5pPr marL="2209800" indent="-381000">
              <a:buSzPct val="100000"/>
              <a:buFont typeface="Arial"/>
              <a:buChar char="•"/>
            </a:lvl5pPr>
            <a:lvl6pPr marL="2667000" indent="-381000">
              <a:buSzPct val="100000"/>
              <a:buFont typeface="Arial"/>
              <a:buChar char="•"/>
            </a:lvl6pPr>
            <a:lvl7pPr marL="3124200" indent="-381000">
              <a:buSzPct val="100000"/>
              <a:buFont typeface="Arial"/>
              <a:buChar char="•"/>
            </a:lvl7pPr>
            <a:lvl8pPr marL="3581400" indent="-381000">
              <a:buSzPct val="100000"/>
              <a:buFont typeface="Arial"/>
              <a:buChar char="•"/>
            </a:lvl8pPr>
            <a:lvl9pPr marL="4038600" indent="-381000">
              <a:buSzPct val="100000"/>
              <a:buFont typeface="Arial"/>
              <a:buChar char="•"/>
            </a:lvl9pPr>
          </a:lstStyle>
          <a:p>
            <a:pPr marL="0" indent="0">
              <a:buNone/>
            </a:pPr>
            <a:r>
              <a:rPr lang="es-ES" dirty="0"/>
              <a:t>La minería de datos es el proceso de detectar la información procesable de los conjuntos grandes de datos. </a:t>
            </a:r>
            <a:endParaRPr lang="es-CL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C807778-CCCC-4B93-A908-0202DB86516F}"/>
              </a:ext>
            </a:extLst>
          </p:cNvPr>
          <p:cNvSpPr txBox="1"/>
          <p:nvPr/>
        </p:nvSpPr>
        <p:spPr>
          <a:xfrm>
            <a:off x="1004105" y="4267734"/>
            <a:ext cx="9377087" cy="1522389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hangingPunct="1">
              <a:lnSpc>
                <a:spcPct val="80000"/>
              </a:lnSpc>
              <a:buSzPct val="100000"/>
              <a:buFont typeface="Arial"/>
              <a:defRPr sz="2400"/>
            </a:lvl1pPr>
            <a:lvl2pPr marL="457200" lvl="1" indent="0" hangingPunct="1">
              <a:lnSpc>
                <a:spcPct val="80000"/>
              </a:lnSpc>
              <a:buSzPct val="100000"/>
              <a:buFont typeface="Arial"/>
              <a:defRPr sz="2400"/>
            </a:lvl2pPr>
            <a:lvl3pPr marL="1257300" indent="-342900">
              <a:buSzPct val="100000"/>
              <a:buFont typeface="Arial"/>
              <a:buChar char="•"/>
            </a:lvl3pPr>
            <a:lvl4pPr marL="1752600" indent="-381000">
              <a:buSzPct val="100000"/>
              <a:buFont typeface="Arial"/>
              <a:buChar char="•"/>
            </a:lvl4pPr>
            <a:lvl5pPr marL="2209800" indent="-381000">
              <a:buSzPct val="100000"/>
              <a:buFont typeface="Arial"/>
              <a:buChar char="•"/>
            </a:lvl5pPr>
            <a:lvl6pPr marL="2667000" indent="-381000">
              <a:buSzPct val="100000"/>
              <a:buFont typeface="Arial"/>
              <a:buChar char="•"/>
            </a:lvl6pPr>
            <a:lvl7pPr marL="3124200" indent="-381000">
              <a:buSzPct val="100000"/>
              <a:buFont typeface="Arial"/>
              <a:buChar char="•"/>
            </a:lvl7pPr>
            <a:lvl8pPr marL="3581400" indent="-381000">
              <a:buSzPct val="100000"/>
              <a:buFont typeface="Arial"/>
              <a:buChar char="•"/>
            </a:lvl8pPr>
            <a:lvl9pPr marL="4038600" indent="-381000">
              <a:buSzPct val="100000"/>
              <a:buFont typeface="Arial"/>
              <a:buChar char="•"/>
            </a:lvl9pPr>
          </a:lstStyle>
          <a:p>
            <a:pPr algn="just"/>
            <a:r>
              <a:rPr lang="es-ES" dirty="0"/>
              <a:t>El Científico de Datos o Data </a:t>
            </a:r>
            <a:r>
              <a:rPr lang="es-ES" dirty="0" err="1"/>
              <a:t>Scientist</a:t>
            </a:r>
            <a:r>
              <a:rPr lang="es-ES" dirty="0"/>
              <a:t> es un perfil profesional que traduce los grandes volúmenes de información disponibles conocidos como Big Data. Provienen de todo tipo de fuentes de información masivas y las convierten en respuestas.</a:t>
            </a:r>
            <a:endParaRPr lang="es-CL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CC7A643-7543-4873-ABEF-20B97387D099}"/>
              </a:ext>
            </a:extLst>
          </p:cNvPr>
          <p:cNvSpPr txBox="1">
            <a:spLocks noChangeArrowheads="1"/>
          </p:cNvSpPr>
          <p:nvPr/>
        </p:nvSpPr>
        <p:spPr>
          <a:xfrm>
            <a:off x="7718611" y="6057500"/>
            <a:ext cx="8946777" cy="614082"/>
          </a:xfrm>
          <a:prstGeom prst="rect">
            <a:avLst/>
          </a:prstGeom>
        </p:spPr>
        <p:txBody>
          <a:bodyPr/>
          <a:lstStyle>
            <a:lvl1pPr marL="244928" marR="0" indent="-244928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742950" marR="0" indent="-28575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257300" marR="0" indent="-3429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7526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098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6670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1242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5814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0386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457200" lvl="1" indent="0" hangingPunct="1">
              <a:lnSpc>
                <a:spcPct val="80000"/>
              </a:lnSpc>
              <a:buNone/>
            </a:pPr>
            <a:r>
              <a:rPr lang="en-US" altLang="es-CL" sz="2400" b="1" dirty="0"/>
              <a:t>¿</a:t>
            </a:r>
            <a:r>
              <a:rPr lang="en-US" altLang="es-CL" sz="2400" b="1" dirty="0" err="1"/>
              <a:t>Cómo</a:t>
            </a:r>
            <a:r>
              <a:rPr lang="en-US" altLang="es-CL" sz="2400" b="1" dirty="0"/>
              <a:t> se </a:t>
            </a:r>
            <a:r>
              <a:rPr lang="en-US" altLang="es-CL" sz="2400" b="1" dirty="0" err="1"/>
              <a:t>trabaja</a:t>
            </a:r>
            <a:r>
              <a:rPr lang="en-US" altLang="es-CL" sz="2400" b="1" dirty="0"/>
              <a:t> con los </a:t>
            </a:r>
            <a:r>
              <a:rPr lang="en-US" altLang="es-CL" sz="2400" b="1" dirty="0" err="1"/>
              <a:t>datos</a:t>
            </a:r>
            <a:r>
              <a:rPr lang="en-US" altLang="es-CL" sz="2400" b="1" dirty="0"/>
              <a:t>?</a:t>
            </a:r>
          </a:p>
          <a:p>
            <a:pPr hangingPunct="1">
              <a:lnSpc>
                <a:spcPct val="80000"/>
              </a:lnSpc>
            </a:pPr>
            <a:endParaRPr lang="en-US" altLang="es-CL" sz="2400" b="1" dirty="0"/>
          </a:p>
          <a:p>
            <a:pPr hangingPunct="1">
              <a:lnSpc>
                <a:spcPct val="80000"/>
              </a:lnSpc>
            </a:pPr>
            <a:endParaRPr lang="en-US" altLang="es-CL" sz="2400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14325EB-F7F7-48FD-9FCB-18CA1AAF16AE}"/>
              </a:ext>
            </a:extLst>
          </p:cNvPr>
          <p:cNvSpPr txBox="1"/>
          <p:nvPr/>
        </p:nvSpPr>
        <p:spPr>
          <a:xfrm>
            <a:off x="5091948" y="9983169"/>
            <a:ext cx="12192000" cy="983795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hangingPunct="1">
              <a:lnSpc>
                <a:spcPct val="80000"/>
              </a:lnSpc>
              <a:buSzPct val="100000"/>
              <a:buFont typeface="Arial"/>
              <a:defRPr sz="2400"/>
            </a:lvl1pPr>
            <a:lvl2pPr marL="457200" lvl="1" indent="0" hangingPunct="1">
              <a:lnSpc>
                <a:spcPct val="80000"/>
              </a:lnSpc>
              <a:buSzPct val="100000"/>
              <a:buFont typeface="Arial"/>
              <a:defRPr sz="2400"/>
            </a:lvl2pPr>
            <a:lvl3pPr marL="1257300" indent="-342900">
              <a:buSzPct val="100000"/>
              <a:buFont typeface="Arial"/>
              <a:buChar char="•"/>
            </a:lvl3pPr>
            <a:lvl4pPr marL="1752600" indent="-381000">
              <a:buSzPct val="100000"/>
              <a:buFont typeface="Arial"/>
              <a:buChar char="•"/>
            </a:lvl4pPr>
            <a:lvl5pPr marL="2209800" indent="-381000">
              <a:buSzPct val="100000"/>
              <a:buFont typeface="Arial"/>
              <a:buChar char="•"/>
            </a:lvl5pPr>
            <a:lvl6pPr marL="2667000" indent="-381000">
              <a:buSzPct val="100000"/>
              <a:buFont typeface="Arial"/>
              <a:buChar char="•"/>
            </a:lvl6pPr>
            <a:lvl7pPr marL="3124200" indent="-381000">
              <a:buSzPct val="100000"/>
              <a:buFont typeface="Arial"/>
              <a:buChar char="•"/>
            </a:lvl7pPr>
            <a:lvl8pPr marL="3581400" indent="-381000">
              <a:buSzPct val="100000"/>
              <a:buFont typeface="Arial"/>
              <a:buChar char="•"/>
            </a:lvl8pPr>
            <a:lvl9pPr marL="4038600" indent="-381000">
              <a:buSzPct val="100000"/>
              <a:buFont typeface="Arial"/>
              <a:buChar char="•"/>
            </a:lvl9pPr>
          </a:lstStyle>
          <a:p>
            <a:r>
              <a:rPr lang="es-ES" dirty="0"/>
              <a:t>La inteligencia de negocios (BI) combina análisis de negocios, minería de datos, visualización de datos, herramientas e infraestructura de datos, y las prácticas recomendadas para ayudar a las organizaciones a tomar decisiones más basadas en los datos.</a:t>
            </a:r>
            <a:endParaRPr lang="es-CL" dirty="0"/>
          </a:p>
        </p:txBody>
      </p:sp>
      <p:pic>
        <p:nvPicPr>
          <p:cNvPr id="2050" name="Picture 2" descr="Resultado de imagen de Inteligencia de negocios">
            <a:extLst>
              <a:ext uri="{FF2B5EF4-FFF2-40B4-BE49-F238E27FC236}">
                <a16:creationId xmlns:a16="http://schemas.microsoft.com/office/drawing/2014/main" id="{B4383D3C-7918-4807-B6B4-13FCEDC72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788" y="9636867"/>
            <a:ext cx="3200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Imagen que contiene azul, hombre, sostener, tren&#10;&#10;Descripción generada automáticamente">
            <a:extLst>
              <a:ext uri="{FF2B5EF4-FFF2-40B4-BE49-F238E27FC236}">
                <a16:creationId xmlns:a16="http://schemas.microsoft.com/office/drawing/2014/main" id="{E03375DF-B3E8-4926-9DC8-22584EF318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9504" y="6858000"/>
            <a:ext cx="3955268" cy="263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9459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 descr="Imagen que contiene Icono&#10;&#10;Descripción generada automáticamente">
            <a:extLst>
              <a:ext uri="{FF2B5EF4-FFF2-40B4-BE49-F238E27FC236}">
                <a16:creationId xmlns:a16="http://schemas.microsoft.com/office/drawing/2014/main" id="{B24D0500-C931-4CCD-96C4-94B80664F6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2" y="2636972"/>
            <a:ext cx="4867300" cy="2115499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C4554AA2-C58B-4C79-804C-D443D68F7B86}"/>
              </a:ext>
            </a:extLst>
          </p:cNvPr>
          <p:cNvSpPr txBox="1">
            <a:spLocks noChangeArrowheads="1"/>
          </p:cNvSpPr>
          <p:nvPr/>
        </p:nvSpPr>
        <p:spPr>
          <a:xfrm>
            <a:off x="2260693" y="1600200"/>
            <a:ext cx="7923212" cy="914400"/>
          </a:xfrm>
          <a:prstGeom prst="rect">
            <a:avLst/>
          </a:prstGeom>
        </p:spPr>
        <p:txBody>
          <a:bodyPr/>
          <a:lstStyle>
            <a:lvl1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hangingPunct="1"/>
            <a:r>
              <a:rPr lang="en-US" altLang="es-CL" dirty="0" err="1"/>
              <a:t>Introducción</a:t>
            </a:r>
            <a:endParaRPr lang="en-US" altLang="es-C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49C98-C573-4B5D-859F-3FD06D060D4F}"/>
              </a:ext>
            </a:extLst>
          </p:cNvPr>
          <p:cNvSpPr txBox="1">
            <a:spLocks noChangeArrowheads="1"/>
          </p:cNvSpPr>
          <p:nvPr/>
        </p:nvSpPr>
        <p:spPr>
          <a:xfrm>
            <a:off x="3456716" y="3170912"/>
            <a:ext cx="8946777" cy="614082"/>
          </a:xfrm>
          <a:prstGeom prst="rect">
            <a:avLst/>
          </a:prstGeom>
        </p:spPr>
        <p:txBody>
          <a:bodyPr/>
          <a:lstStyle>
            <a:lvl1pPr marL="244928" marR="0" indent="-244928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742950" marR="0" indent="-28575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257300" marR="0" indent="-3429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7526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098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6670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1242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5814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0386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457200" lvl="1" indent="0" hangingPunct="1">
              <a:lnSpc>
                <a:spcPct val="80000"/>
              </a:lnSpc>
              <a:buNone/>
            </a:pPr>
            <a:r>
              <a:rPr lang="en-US" altLang="es-CL" sz="2400" b="1" dirty="0"/>
              <a:t>¿</a:t>
            </a:r>
            <a:r>
              <a:rPr lang="en-US" altLang="es-CL" sz="2400" b="1" dirty="0" err="1"/>
              <a:t>Qué</a:t>
            </a:r>
            <a:r>
              <a:rPr lang="en-US" altLang="es-CL" sz="2400" b="1" dirty="0"/>
              <a:t> es un </a:t>
            </a:r>
            <a:r>
              <a:rPr lang="en-US" altLang="es-CL" sz="2400" b="1" dirty="0" err="1"/>
              <a:t>almacén</a:t>
            </a:r>
            <a:r>
              <a:rPr lang="en-US" altLang="es-CL" sz="2400" b="1" dirty="0"/>
              <a:t> de </a:t>
            </a:r>
            <a:r>
              <a:rPr lang="en-US" altLang="es-CL" sz="2400" b="1" dirty="0" err="1"/>
              <a:t>datos</a:t>
            </a:r>
            <a:r>
              <a:rPr lang="en-US" altLang="es-CL" sz="2400" b="1" dirty="0"/>
              <a:t>?</a:t>
            </a:r>
          </a:p>
          <a:p>
            <a:pPr marL="457200" lvl="1" indent="0" hangingPunct="1">
              <a:lnSpc>
                <a:spcPct val="80000"/>
              </a:lnSpc>
              <a:buNone/>
            </a:pPr>
            <a:endParaRPr lang="en-US" altLang="es-CL" sz="2400" b="1" dirty="0"/>
          </a:p>
          <a:p>
            <a:pPr hangingPunct="1">
              <a:lnSpc>
                <a:spcPct val="80000"/>
              </a:lnSpc>
            </a:pPr>
            <a:endParaRPr lang="en-US" altLang="es-CL" sz="2400" b="1" dirty="0"/>
          </a:p>
          <a:p>
            <a:pPr hangingPunct="1">
              <a:lnSpc>
                <a:spcPct val="80000"/>
              </a:lnSpc>
            </a:pPr>
            <a:endParaRPr lang="en-US" altLang="es-CL" sz="2400" b="1" dirty="0"/>
          </a:p>
        </p:txBody>
      </p:sp>
      <p:pic>
        <p:nvPicPr>
          <p:cNvPr id="9" name="Imagen 8" descr="Un papalote de colores&#10;&#10;Descripción generada automáticamente con confianza baja">
            <a:extLst>
              <a:ext uri="{FF2B5EF4-FFF2-40B4-BE49-F238E27FC236}">
                <a16:creationId xmlns:a16="http://schemas.microsoft.com/office/drawing/2014/main" id="{8AC8F5CA-F762-4C11-BDCB-1FA3C0E344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3879">
            <a:off x="9104017" y="708088"/>
            <a:ext cx="5597292" cy="55972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Imagen 2" descr="Imagen que contiene interior, hecho de madera, tabla, cocina&#10;&#10;Descripción generada automáticamente">
            <a:extLst>
              <a:ext uri="{FF2B5EF4-FFF2-40B4-BE49-F238E27FC236}">
                <a16:creationId xmlns:a16="http://schemas.microsoft.com/office/drawing/2014/main" id="{5305CA14-F024-4BDE-B03F-443ACDD8D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05123">
            <a:off x="499453" y="5495497"/>
            <a:ext cx="7862644" cy="47333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Imagen 1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FAF7629-F100-4EB2-8E5C-355E70A30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986189">
            <a:off x="16428253" y="7315542"/>
            <a:ext cx="5571562" cy="44091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Imagen 17" descr="Una jaula de cristal&#10;&#10;Descripción generada automáticamente con confianza baja">
            <a:extLst>
              <a:ext uri="{FF2B5EF4-FFF2-40B4-BE49-F238E27FC236}">
                <a16:creationId xmlns:a16="http://schemas.microsoft.com/office/drawing/2014/main" id="{0C867844-4A39-405F-85EC-3B2DE3C25F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747" y="6906660"/>
            <a:ext cx="7415492" cy="4698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098" name="Picture 2" descr="Ver las imágenes de origen">
            <a:extLst>
              <a:ext uri="{FF2B5EF4-FFF2-40B4-BE49-F238E27FC236}">
                <a16:creationId xmlns:a16="http://schemas.microsoft.com/office/drawing/2014/main" id="{F89F310D-6773-4525-8ECE-17452CBD3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90640">
            <a:off x="1070138" y="9138590"/>
            <a:ext cx="3454407" cy="385642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48148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C4554AA2-C58B-4C79-804C-D443D68F7B86}"/>
              </a:ext>
            </a:extLst>
          </p:cNvPr>
          <p:cNvSpPr txBox="1">
            <a:spLocks noChangeArrowheads="1"/>
          </p:cNvSpPr>
          <p:nvPr/>
        </p:nvSpPr>
        <p:spPr>
          <a:xfrm>
            <a:off x="2260693" y="1600200"/>
            <a:ext cx="7923212" cy="914400"/>
          </a:xfrm>
          <a:prstGeom prst="rect">
            <a:avLst/>
          </a:prstGeom>
        </p:spPr>
        <p:txBody>
          <a:bodyPr/>
          <a:lstStyle>
            <a:lvl1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indent="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30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hangingPunct="1"/>
            <a:r>
              <a:rPr lang="en-US" altLang="es-CL" dirty="0" err="1"/>
              <a:t>Introducción</a:t>
            </a:r>
            <a:endParaRPr lang="en-US" altLang="es-C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49C98-C573-4B5D-859F-3FD06D060D4F}"/>
              </a:ext>
            </a:extLst>
          </p:cNvPr>
          <p:cNvSpPr txBox="1">
            <a:spLocks noChangeArrowheads="1"/>
          </p:cNvSpPr>
          <p:nvPr/>
        </p:nvSpPr>
        <p:spPr>
          <a:xfrm>
            <a:off x="3456716" y="3170912"/>
            <a:ext cx="8946777" cy="614082"/>
          </a:xfrm>
          <a:prstGeom prst="rect">
            <a:avLst/>
          </a:prstGeom>
        </p:spPr>
        <p:txBody>
          <a:bodyPr/>
          <a:lstStyle>
            <a:lvl1pPr marL="244928" marR="0" indent="-244928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742950" marR="0" indent="-28575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257300" marR="0" indent="-3429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7526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098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6670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1242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5814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0386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457200" lvl="1" indent="0" hangingPunct="1">
              <a:lnSpc>
                <a:spcPct val="80000"/>
              </a:lnSpc>
              <a:buNone/>
            </a:pPr>
            <a:r>
              <a:rPr lang="en-US" altLang="es-CL" sz="2400" b="1" dirty="0"/>
              <a:t>¿</a:t>
            </a:r>
            <a:r>
              <a:rPr lang="en-US" altLang="es-CL" sz="2400" b="1" dirty="0" err="1"/>
              <a:t>Qué</a:t>
            </a:r>
            <a:r>
              <a:rPr lang="en-US" altLang="es-CL" sz="2400" b="1" dirty="0"/>
              <a:t> es un </a:t>
            </a:r>
            <a:r>
              <a:rPr lang="en-US" altLang="es-CL" sz="2400" b="1" dirty="0" err="1"/>
              <a:t>almacén</a:t>
            </a:r>
            <a:r>
              <a:rPr lang="en-US" altLang="es-CL" sz="2400" b="1" dirty="0"/>
              <a:t> de </a:t>
            </a:r>
            <a:r>
              <a:rPr lang="en-US" altLang="es-CL" sz="2400" b="1" dirty="0" err="1"/>
              <a:t>datos</a:t>
            </a:r>
            <a:r>
              <a:rPr lang="en-US" altLang="es-CL" sz="2400" b="1" dirty="0"/>
              <a:t>?</a:t>
            </a:r>
          </a:p>
          <a:p>
            <a:pPr marL="457200" lvl="1" indent="0" hangingPunct="1">
              <a:lnSpc>
                <a:spcPct val="80000"/>
              </a:lnSpc>
              <a:buNone/>
            </a:pPr>
            <a:endParaRPr lang="en-US" altLang="es-CL" sz="2400" b="1" dirty="0"/>
          </a:p>
          <a:p>
            <a:pPr hangingPunct="1">
              <a:lnSpc>
                <a:spcPct val="80000"/>
              </a:lnSpc>
            </a:pPr>
            <a:endParaRPr lang="en-US" altLang="es-CL" sz="2400" b="1" dirty="0"/>
          </a:p>
          <a:p>
            <a:pPr hangingPunct="1">
              <a:lnSpc>
                <a:spcPct val="80000"/>
              </a:lnSpc>
            </a:pPr>
            <a:endParaRPr lang="en-US" altLang="es-CL" sz="2400" b="1" dirty="0"/>
          </a:p>
        </p:txBody>
      </p:sp>
      <p:pic>
        <p:nvPicPr>
          <p:cNvPr id="6" name="Imagen 5" descr="Vista de cerca de un edificio&#10;&#10;Descripción generada automáticamente con confianza media">
            <a:extLst>
              <a:ext uri="{FF2B5EF4-FFF2-40B4-BE49-F238E27FC236}">
                <a16:creationId xmlns:a16="http://schemas.microsoft.com/office/drawing/2014/main" id="{0AE92665-D7B7-458E-A722-D5BBFCFAE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4593" y="7867779"/>
            <a:ext cx="9461500" cy="3835400"/>
          </a:xfrm>
          <a:prstGeom prst="rect">
            <a:avLst/>
          </a:prstGeom>
        </p:spPr>
      </p:pic>
      <p:pic>
        <p:nvPicPr>
          <p:cNvPr id="12" name="Imagen 11" descr="Imagen que contiene interior, persona, joven, niño&#10;&#10;Descripción generada automáticamente">
            <a:extLst>
              <a:ext uri="{FF2B5EF4-FFF2-40B4-BE49-F238E27FC236}">
                <a16:creationId xmlns:a16="http://schemas.microsoft.com/office/drawing/2014/main" id="{1853A978-7C83-4475-9FFB-4CFAA59C5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6" y="8618164"/>
            <a:ext cx="6096000" cy="3133725"/>
          </a:xfrm>
          <a:prstGeom prst="rect">
            <a:avLst/>
          </a:prstGeom>
        </p:spPr>
      </p:pic>
      <p:pic>
        <p:nvPicPr>
          <p:cNvPr id="15" name="Imagen 14" descr="Imagen que contiene Mapa&#10;&#10;Descripción generada automáticamente">
            <a:extLst>
              <a:ext uri="{FF2B5EF4-FFF2-40B4-BE49-F238E27FC236}">
                <a16:creationId xmlns:a16="http://schemas.microsoft.com/office/drawing/2014/main" id="{92D7B7AB-469E-4215-A7EC-747167600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0" y="2958606"/>
            <a:ext cx="6096000" cy="4358640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052916" y="3997300"/>
            <a:ext cx="1606363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202122"/>
                </a:solidFill>
                <a:latin typeface="Arial" panose="020B0604020202020204" pitchFamily="34" charset="0"/>
              </a:rPr>
              <a:t>En el contexto de la informática, un </a:t>
            </a:r>
            <a:r>
              <a:rPr lang="es-ES" b="1" dirty="0">
                <a:solidFill>
                  <a:srgbClr val="202122"/>
                </a:solidFill>
                <a:latin typeface="Arial" panose="020B0604020202020204" pitchFamily="34" charset="0"/>
              </a:rPr>
              <a:t>almacén de datos</a:t>
            </a:r>
            <a:r>
              <a:rPr lang="es-ES" dirty="0">
                <a:solidFill>
                  <a:srgbClr val="202122"/>
                </a:solidFill>
                <a:latin typeface="Arial" panose="020B0604020202020204" pitchFamily="34" charset="0"/>
              </a:rPr>
              <a:t> (del </a:t>
            </a:r>
            <a:r>
              <a:rPr lang="es-ES" dirty="0">
                <a:solidFill>
                  <a:srgbClr val="0645AD"/>
                </a:solidFill>
                <a:latin typeface="Arial" panose="020B0604020202020204" pitchFamily="34" charset="0"/>
                <a:hlinkClick r:id="rId5" tooltip="Idioma inglés"/>
              </a:rPr>
              <a:t>inglés</a:t>
            </a:r>
            <a:r>
              <a:rPr lang="es-ES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r>
              <a:rPr lang="es-ES" i="1" dirty="0">
                <a:solidFill>
                  <a:srgbClr val="202122"/>
                </a:solidFill>
                <a:latin typeface="Arial" panose="020B0604020202020204" pitchFamily="34" charset="0"/>
              </a:rPr>
              <a:t>data </a:t>
            </a:r>
            <a:r>
              <a:rPr lang="es-ES" i="1" dirty="0" err="1">
                <a:solidFill>
                  <a:srgbClr val="202122"/>
                </a:solidFill>
                <a:latin typeface="Arial" panose="020B0604020202020204" pitchFamily="34" charset="0"/>
              </a:rPr>
              <a:t>warehouse</a:t>
            </a:r>
            <a:r>
              <a:rPr lang="es-ES" dirty="0">
                <a:solidFill>
                  <a:srgbClr val="202122"/>
                </a:solidFill>
                <a:latin typeface="Arial" panose="020B0604020202020204" pitchFamily="34" charset="0"/>
              </a:rPr>
              <a:t>) Es una colección de </a:t>
            </a:r>
            <a:r>
              <a:rPr lang="es-ES" dirty="0">
                <a:solidFill>
                  <a:srgbClr val="0645AD"/>
                </a:solidFill>
                <a:latin typeface="Arial" panose="020B0604020202020204" pitchFamily="34" charset="0"/>
                <a:hlinkClick r:id="rId6" tooltip="Datos de composición de los alimentos"/>
              </a:rPr>
              <a:t>datos</a:t>
            </a:r>
            <a:r>
              <a:rPr lang="es-ES" dirty="0">
                <a:solidFill>
                  <a:srgbClr val="202122"/>
                </a:solidFill>
                <a:latin typeface="Arial" panose="020B0604020202020204" pitchFamily="34" charset="0"/>
              </a:rPr>
              <a:t> orientada a un determinado ámbito (empresa, organización, etc.), integrado, no volátil y variable en el tiempo, que ayuda a la toma de decisiones en la entidad en la que se utiliza. </a:t>
            </a:r>
          </a:p>
          <a:p>
            <a:r>
              <a:rPr lang="es-ES" dirty="0">
                <a:solidFill>
                  <a:srgbClr val="202122"/>
                </a:solidFill>
                <a:latin typeface="Arial" panose="020B0604020202020204" pitchFamily="34" charset="0"/>
              </a:rPr>
              <a:t>Se usa para realizar informes (</a:t>
            </a:r>
            <a:r>
              <a:rPr lang="es-ES" dirty="0" err="1">
                <a:solidFill>
                  <a:srgbClr val="202122"/>
                </a:solidFill>
                <a:latin typeface="Arial" panose="020B0604020202020204" pitchFamily="34" charset="0"/>
              </a:rPr>
              <a:t>reports</a:t>
            </a:r>
            <a:r>
              <a:rPr lang="es-ES" dirty="0">
                <a:solidFill>
                  <a:srgbClr val="202122"/>
                </a:solidFill>
                <a:latin typeface="Arial" panose="020B0604020202020204" pitchFamily="34" charset="0"/>
              </a:rPr>
              <a:t>) y </a:t>
            </a:r>
            <a:r>
              <a:rPr lang="es-ES" dirty="0">
                <a:solidFill>
                  <a:srgbClr val="0645AD"/>
                </a:solidFill>
                <a:latin typeface="Arial" panose="020B0604020202020204" pitchFamily="34" charset="0"/>
                <a:hlinkClick r:id="rId7" tooltip="Análisis de datos"/>
              </a:rPr>
              <a:t>análisis de datos</a:t>
            </a:r>
            <a:r>
              <a:rPr lang="es-ES" baseline="30000" dirty="0">
                <a:solidFill>
                  <a:srgbClr val="0645AD"/>
                </a:solidFill>
                <a:latin typeface="Arial" panose="020B0604020202020204" pitchFamily="34" charset="0"/>
                <a:hlinkClick r:id="rId8"/>
              </a:rPr>
              <a:t>1</a:t>
            </a:r>
            <a:r>
              <a:rPr lang="es-ES" dirty="0">
                <a:solidFill>
                  <a:srgbClr val="202122"/>
                </a:solidFill>
                <a:latin typeface="Arial" panose="020B0604020202020204" pitchFamily="34" charset="0"/>
              </a:rPr>
              <a:t>​ y se considera un componente fundamental de la </a:t>
            </a:r>
            <a:r>
              <a:rPr lang="es-ES" dirty="0">
                <a:solidFill>
                  <a:srgbClr val="0645AD"/>
                </a:solidFill>
                <a:latin typeface="Arial" panose="020B0604020202020204" pitchFamily="34" charset="0"/>
                <a:hlinkClick r:id="rId9" tooltip="Inteligencia empresarial"/>
              </a:rPr>
              <a:t>inteligencia empresarial</a:t>
            </a:r>
            <a:r>
              <a:rPr lang="es-ES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  <a:r>
              <a:rPr lang="es-ES" baseline="30000" dirty="0">
                <a:solidFill>
                  <a:srgbClr val="0645AD"/>
                </a:solidFill>
                <a:latin typeface="Arial" panose="020B0604020202020204" pitchFamily="34" charset="0"/>
                <a:hlinkClick r:id="rId10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9040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e Office">
      <a:majorFont>
        <a:latin typeface="Open Sans"/>
        <a:ea typeface="Open Sans"/>
        <a:cs typeface="Open Sans"/>
      </a:majorFont>
      <a:minorFont>
        <a:latin typeface="Open Sans"/>
        <a:ea typeface="Open Sans"/>
        <a:cs typeface="Open Sans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-12941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-150" normalizeH="0" baseline="0">
            <a:ln>
              <a:noFill/>
            </a:ln>
            <a:solidFill>
              <a:srgbClr val="535353"/>
            </a:solidFill>
            <a:effectLst/>
            <a:uFillTx/>
            <a:latin typeface="Open Sans Light"/>
            <a:ea typeface="Open Sans Light"/>
            <a:cs typeface="Open Sans Light"/>
            <a:sym typeface="Open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e Office">
      <a:majorFont>
        <a:latin typeface="Open Sans"/>
        <a:ea typeface="Open Sans"/>
        <a:cs typeface="Open Sans"/>
      </a:majorFont>
      <a:minorFont>
        <a:latin typeface="Open Sans"/>
        <a:ea typeface="Open Sans"/>
        <a:cs typeface="Open Sans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-12941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-150" normalizeH="0" baseline="0">
            <a:ln>
              <a:noFill/>
            </a:ln>
            <a:solidFill>
              <a:srgbClr val="535353"/>
            </a:solidFill>
            <a:effectLst/>
            <a:uFillTx/>
            <a:latin typeface="Open Sans Light"/>
            <a:ea typeface="Open Sans Light"/>
            <a:cs typeface="Open Sans Light"/>
            <a:sym typeface="Open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52BD10C391CB748A1B65257048951F8" ma:contentTypeVersion="4" ma:contentTypeDescription="Crear nuevo documento." ma:contentTypeScope="" ma:versionID="097a88789d0e56b03d529b54a446faa3">
  <xsd:schema xmlns:xsd="http://www.w3.org/2001/XMLSchema" xmlns:xs="http://www.w3.org/2001/XMLSchema" xmlns:p="http://schemas.microsoft.com/office/2006/metadata/properties" xmlns:ns2="149287d4-30f0-4bd2-ae0e-c6b35ad895d9" targetNamespace="http://schemas.microsoft.com/office/2006/metadata/properties" ma:root="true" ma:fieldsID="fef591e9887f73de205a03e443f147d2" ns2:_="">
    <xsd:import namespace="149287d4-30f0-4bd2-ae0e-c6b35ad895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9287d4-30f0-4bd2-ae0e-c6b35ad895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D6A368-5203-45B6-B98C-0D3916C61C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9287d4-30f0-4bd2-ae0e-c6b35ad895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4FF2605-C940-473E-ACDB-861C3C084475}">
  <ds:schemaRefs>
    <ds:schemaRef ds:uri="http://schemas.microsoft.com/office/2006/metadata/properties"/>
    <ds:schemaRef ds:uri="http://www.w3.org/XML/1998/namespace"/>
    <ds:schemaRef ds:uri="http://purl.org/dc/elements/1.1/"/>
    <ds:schemaRef ds:uri="149287d4-30f0-4bd2-ae0e-c6b35ad895d9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50E9048-89F7-4C69-AFB7-F36D03B5F6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8676</TotalTime>
  <Words>678</Words>
  <Application>Microsoft Office PowerPoint</Application>
  <PresentationFormat>Personalizado</PresentationFormat>
  <Paragraphs>63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Open Sans</vt:lpstr>
      <vt:lpstr>Open Sans Light</vt:lpstr>
      <vt:lpstr>Segoe UI</vt:lpstr>
      <vt:lpstr>Segoe UI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Mauricio Mora Dalmazzo</dc:creator>
  <cp:lastModifiedBy>Yaleni Gomez P</cp:lastModifiedBy>
  <cp:revision>121</cp:revision>
  <dcterms:modified xsi:type="dcterms:W3CDTF">2023-08-23T19:08:11Z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0x0101005E6627D8AD55784585414A0E0F6E058B</vt:lpwstr>
  </property>
</Properties>
</file>