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8EE9-F02A-4C92-BD98-717B84BA99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98-8BEF-4AB5-A062-F0D770FE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6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8EE9-F02A-4C92-BD98-717B84BA99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98-8BEF-4AB5-A062-F0D770FE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9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8EE9-F02A-4C92-BD98-717B84BA99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98-8BEF-4AB5-A062-F0D770FE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8EE9-F02A-4C92-BD98-717B84BA99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98-8BEF-4AB5-A062-F0D770FE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8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8EE9-F02A-4C92-BD98-717B84BA99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98-8BEF-4AB5-A062-F0D770FE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0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8EE9-F02A-4C92-BD98-717B84BA99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98-8BEF-4AB5-A062-F0D770FE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7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8EE9-F02A-4C92-BD98-717B84BA99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98-8BEF-4AB5-A062-F0D770FE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3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8EE9-F02A-4C92-BD98-717B84BA99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98-8BEF-4AB5-A062-F0D770FE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4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8EE9-F02A-4C92-BD98-717B84BA99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98-8BEF-4AB5-A062-F0D770FE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8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8EE9-F02A-4C92-BD98-717B84BA99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98-8BEF-4AB5-A062-F0D770FE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8EE9-F02A-4C92-BD98-717B84BA99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E98-8BEF-4AB5-A062-F0D770FE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8EE9-F02A-4C92-BD98-717B84BA990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6E98-8BEF-4AB5-A062-F0D770FE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8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EPCIS Accessing and Capturing Application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yalewkidane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0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86861" y="1940771"/>
            <a:ext cx="2929812" cy="2481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58055" y="2374645"/>
            <a:ext cx="1800809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EPCIS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4958056" y="3181742"/>
            <a:ext cx="1800809" cy="662473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7260" y="2635903"/>
            <a:ext cx="2820177" cy="1334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7066" y="2724543"/>
            <a:ext cx="2640563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EPCIS Capturing Application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98073" y="3350181"/>
            <a:ext cx="158620" cy="1819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59634" y="3447662"/>
            <a:ext cx="158620" cy="1819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53447" y="3622613"/>
            <a:ext cx="158620" cy="1819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82453" y="3356688"/>
            <a:ext cx="158620" cy="1819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56492" y="3629610"/>
            <a:ext cx="158620" cy="1819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9" idx="6"/>
            <a:endCxn id="10" idx="1"/>
          </p:cNvCxnSpPr>
          <p:nvPr/>
        </p:nvCxnSpPr>
        <p:spPr>
          <a:xfrm>
            <a:off x="1056693" y="3441155"/>
            <a:ext cx="226170" cy="331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10" idx="3"/>
          </p:cNvCxnSpPr>
          <p:nvPr/>
        </p:nvCxnSpPr>
        <p:spPr>
          <a:xfrm flipV="1">
            <a:off x="912067" y="3602964"/>
            <a:ext cx="370796" cy="1106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7"/>
            <a:endCxn id="12" idx="2"/>
          </p:cNvCxnSpPr>
          <p:nvPr/>
        </p:nvCxnSpPr>
        <p:spPr>
          <a:xfrm flipV="1">
            <a:off x="1395025" y="3447662"/>
            <a:ext cx="487428" cy="266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5"/>
            <a:endCxn id="13" idx="2"/>
          </p:cNvCxnSpPr>
          <p:nvPr/>
        </p:nvCxnSpPr>
        <p:spPr>
          <a:xfrm>
            <a:off x="1395025" y="3602964"/>
            <a:ext cx="361467" cy="1176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826761" y="2635903"/>
            <a:ext cx="2820177" cy="1334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916567" y="2724543"/>
            <a:ext cx="2640563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EPCIS Query Application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477574" y="3350181"/>
            <a:ext cx="158620" cy="1819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839135" y="3447662"/>
            <a:ext cx="158620" cy="1819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332948" y="3622613"/>
            <a:ext cx="158620" cy="1819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461954" y="3356688"/>
            <a:ext cx="158620" cy="1819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335993" y="3629610"/>
            <a:ext cx="158620" cy="1819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8" idx="6"/>
            <a:endCxn id="39" idx="1"/>
          </p:cNvCxnSpPr>
          <p:nvPr/>
        </p:nvCxnSpPr>
        <p:spPr>
          <a:xfrm>
            <a:off x="9636194" y="3441155"/>
            <a:ext cx="226170" cy="331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6"/>
            <a:endCxn id="39" idx="3"/>
          </p:cNvCxnSpPr>
          <p:nvPr/>
        </p:nvCxnSpPr>
        <p:spPr>
          <a:xfrm flipV="1">
            <a:off x="9491568" y="3602964"/>
            <a:ext cx="370796" cy="1106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7"/>
            <a:endCxn id="41" idx="2"/>
          </p:cNvCxnSpPr>
          <p:nvPr/>
        </p:nvCxnSpPr>
        <p:spPr>
          <a:xfrm flipV="1">
            <a:off x="9974526" y="3447662"/>
            <a:ext cx="487428" cy="266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5"/>
            <a:endCxn id="42" idx="2"/>
          </p:cNvCxnSpPr>
          <p:nvPr/>
        </p:nvCxnSpPr>
        <p:spPr>
          <a:xfrm>
            <a:off x="9974526" y="3602964"/>
            <a:ext cx="361467" cy="1176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67437" y="2911151"/>
            <a:ext cx="1419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067437" y="3602964"/>
            <a:ext cx="1419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106065" y="2664883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EPCIS xmlDocument</a:t>
            </a:r>
            <a:endParaRPr 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3361310" y="3320704"/>
            <a:ext cx="1021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Capture Status </a:t>
            </a:r>
            <a:endParaRPr lang="en-US" sz="105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398032" y="3690083"/>
            <a:ext cx="1419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430238" y="2992163"/>
            <a:ext cx="1419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36660" y="3443815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EPCIS xmlDocument</a:t>
            </a:r>
            <a:endParaRPr lang="en-US" sz="1050" dirty="0"/>
          </a:p>
        </p:txBody>
      </p:sp>
      <p:sp>
        <p:nvSpPr>
          <p:cNvPr id="58" name="TextBox 57"/>
          <p:cNvSpPr txBox="1"/>
          <p:nvPr/>
        </p:nvSpPr>
        <p:spPr>
          <a:xfrm>
            <a:off x="7724111" y="2709903"/>
            <a:ext cx="854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EPCIS Query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1915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1750" y="5024621"/>
            <a:ext cx="6347082" cy="980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Org.oliot.capture.utility.</a:t>
            </a:r>
            <a:r>
              <a:rPr lang="en-US" sz="1200" dirty="0" smtClean="0">
                <a:solidFill>
                  <a:schemeClr val="tx1"/>
                </a:solidFill>
              </a:rPr>
              <a:t>SampleEPCIS 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getObectEvent() -&gt; return </a:t>
            </a:r>
            <a:r>
              <a:rPr lang="en-US" sz="1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objectEvent</a:t>
            </a:r>
            <a:endParaRPr lang="en-US" sz="12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                                                    get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TransformationEvent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Event() -&gt; return </a:t>
            </a:r>
            <a:r>
              <a:rPr lang="en-US" sz="1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TransformationEvent</a:t>
            </a:r>
            <a:endParaRPr lang="en-US" sz="12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                                                                           --   --   --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1750" y="3702784"/>
            <a:ext cx="6347082" cy="980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Org.oliot.capture.utility.</a:t>
            </a:r>
            <a:r>
              <a:rPr lang="en-US" sz="1200" dirty="0" smtClean="0">
                <a:solidFill>
                  <a:schemeClr val="tx1"/>
                </a:solidFill>
              </a:rPr>
              <a:t>Capture 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sampleObectEventMrashal( </a:t>
            </a:r>
            <a:r>
              <a:rPr lang="en-US" sz="1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ObjectEvent 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) -&gt; return </a:t>
            </a:r>
            <a:r>
              <a:rPr lang="en-US" sz="1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xmlString</a:t>
            </a:r>
            <a:endParaRPr lang="en-US" sz="12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                                            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sample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TransformationEvent( </a:t>
            </a:r>
            <a:r>
              <a:rPr lang="en-US" sz="1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TransformationEvent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) -&gt; 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return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xmlString</a:t>
            </a:r>
            <a:endParaRPr lang="en-US" sz="12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                                                                       --   --   --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4863" y="2380947"/>
            <a:ext cx="6343970" cy="980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Org.oliot.capture.utility.</a:t>
            </a:r>
            <a:r>
              <a:rPr lang="en-US" sz="1200" dirty="0" smtClean="0">
                <a:solidFill>
                  <a:schemeClr val="tx1"/>
                </a:solidFill>
              </a:rPr>
              <a:t>Capture 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eventCapture(</a:t>
            </a:r>
            <a:r>
              <a:rPr lang="en-US" sz="1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UR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L, </a:t>
            </a:r>
            <a:r>
              <a:rPr lang="en-US" sz="1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xmlString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) -&gt; return </a:t>
            </a:r>
            <a:r>
              <a:rPr lang="en-US" sz="1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status</a:t>
            </a:r>
            <a:endParaRPr lang="en-US" sz="12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URL : EPCIS URL Server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xmlString : EPCIS XML Document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54861" y="1229578"/>
            <a:ext cx="6343971" cy="980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Org.oliot.capture.</a:t>
            </a:r>
            <a:r>
              <a:rPr lang="en-US" sz="1200" dirty="0" smtClean="0">
                <a:solidFill>
                  <a:schemeClr val="tx1"/>
                </a:solidFill>
              </a:rPr>
              <a:t>CapturAPP 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main() -&gt; define </a:t>
            </a:r>
            <a:r>
              <a:rPr lang="en-US" sz="1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URL</a:t>
            </a:r>
            <a:endParaRPr lang="en-US" sz="12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781731" y="4077478"/>
            <a:ext cx="298579" cy="114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156580" y="2789853"/>
            <a:ext cx="1912775" cy="122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503437" y="1769793"/>
            <a:ext cx="111967" cy="81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67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1750" y="5024621"/>
            <a:ext cx="6347082" cy="980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chemeClr val="tx1"/>
                </a:solidFill>
              </a:rPr>
              <a:t>Org.oliot</a:t>
            </a:r>
            <a:r>
              <a:rPr lang="en-US" sz="800" dirty="0" smtClean="0">
                <a:solidFill>
                  <a:schemeClr val="tx1"/>
                </a:solidFill>
              </a:rPr>
              <a:t>. accessingApp.utility.</a:t>
            </a:r>
            <a:r>
              <a:rPr lang="en-US" sz="1000" dirty="0" smtClean="0">
                <a:solidFill>
                  <a:schemeClr val="tx1"/>
                </a:solidFill>
              </a:rPr>
              <a:t>QueryUtility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getQueryResult(</a:t>
            </a:r>
            <a:r>
              <a:rPr lang="en-US" sz="1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URL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) -&gt; return </a:t>
            </a:r>
            <a:r>
              <a:rPr lang="en-US" sz="1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xmlDocumet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xmlDocumet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: EPCIS query result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1750" y="3702784"/>
            <a:ext cx="6347082" cy="980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chemeClr val="tx1"/>
                </a:solidFill>
              </a:rPr>
              <a:t>Org.oliot</a:t>
            </a:r>
            <a:r>
              <a:rPr lang="en-US" sz="800" dirty="0" smtClean="0">
                <a:solidFill>
                  <a:schemeClr val="tx1"/>
                </a:solidFill>
              </a:rPr>
              <a:t>. accessingApp.utility.</a:t>
            </a:r>
            <a:r>
              <a:rPr lang="en-US" sz="1000" dirty="0" smtClean="0">
                <a:solidFill>
                  <a:schemeClr val="tx1"/>
                </a:solidFill>
              </a:rPr>
              <a:t>QueryUtility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generateQueryString(</a:t>
            </a:r>
            <a:r>
              <a:rPr lang="en-US" sz="1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queries</a:t>
            </a:r>
            <a:r>
              <a:rPr lang="en-US" sz="1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) -&gt; return </a:t>
            </a:r>
            <a:r>
              <a:rPr lang="en-US" sz="1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URL</a:t>
            </a:r>
            <a:endParaRPr lang="en-US" sz="12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URL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: Full EPCIS query URL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                                                                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4863" y="2380947"/>
            <a:ext cx="6343970" cy="980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chemeClr val="tx1"/>
                </a:solidFill>
              </a:rPr>
              <a:t>Org.oliot</a:t>
            </a:r>
            <a:r>
              <a:rPr lang="en-US" sz="800" dirty="0" smtClean="0">
                <a:solidFill>
                  <a:schemeClr val="tx1"/>
                </a:solidFill>
              </a:rPr>
              <a:t>.</a:t>
            </a:r>
            <a:r>
              <a:rPr lang="en-US" sz="800" dirty="0" smtClean="0">
                <a:solidFill>
                  <a:schemeClr val="tx1"/>
                </a:solidFill>
              </a:rPr>
              <a:t> accessingApp</a:t>
            </a:r>
            <a:r>
              <a:rPr lang="en-US" sz="800" dirty="0" smtClean="0">
                <a:solidFill>
                  <a:schemeClr val="tx1"/>
                </a:solidFill>
              </a:rPr>
              <a:t>.utility.</a:t>
            </a:r>
            <a:r>
              <a:rPr lang="en-US" sz="1000" dirty="0" smtClean="0">
                <a:solidFill>
                  <a:schemeClr val="tx1"/>
                </a:solidFill>
              </a:rPr>
              <a:t>QueryUtility </a:t>
            </a:r>
            <a:r>
              <a:rPr lang="en-US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 err="1" smtClean="0">
                <a:solidFill>
                  <a:schemeClr val="tx1"/>
                </a:solidFill>
              </a:rPr>
              <a:t>sampleQueryParameter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parameter</a:t>
            </a:r>
            <a:r>
              <a:rPr lang="en-US" sz="1200" dirty="0" smtClean="0">
                <a:solidFill>
                  <a:schemeClr val="tx1"/>
                </a:solidFill>
              </a:rPr>
              <a:t>) 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return </a:t>
            </a:r>
            <a:r>
              <a:rPr lang="en-US" sz="1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queries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queries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: EPCIS query Filters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3754861" y="1229578"/>
            <a:ext cx="6343971" cy="980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chemeClr val="tx1"/>
                </a:solidFill>
              </a:rPr>
              <a:t>Org.oliot.accessingApp.</a:t>
            </a:r>
            <a:r>
              <a:rPr lang="en-US" sz="1200" dirty="0" err="1" smtClean="0">
                <a:solidFill>
                  <a:schemeClr val="tx1"/>
                </a:solidFill>
              </a:rPr>
              <a:t>APP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main() -&gt; define </a:t>
            </a:r>
            <a:r>
              <a:rPr lang="en-US" sz="1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parameter</a:t>
            </a:r>
            <a:endParaRPr lang="en-US" sz="12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128588" y="4068147"/>
            <a:ext cx="1427583" cy="121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557796" y="2871399"/>
            <a:ext cx="1446245" cy="107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652727" y="1802789"/>
            <a:ext cx="1189653" cy="9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09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139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EPCIS Accessing and Capturing Application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yalew kidane</dc:creator>
  <cp:lastModifiedBy>yalew kidane</cp:lastModifiedBy>
  <cp:revision>8</cp:revision>
  <dcterms:created xsi:type="dcterms:W3CDTF">2020-10-18T06:52:27Z</dcterms:created>
  <dcterms:modified xsi:type="dcterms:W3CDTF">2020-10-18T08:59:08Z</dcterms:modified>
</cp:coreProperties>
</file>