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86" r:id="rId7"/>
    <p:sldId id="287" r:id="rId8"/>
    <p:sldId id="276" r:id="rId9"/>
    <p:sldId id="268" r:id="rId10"/>
    <p:sldId id="280" r:id="rId11"/>
    <p:sldId id="278" r:id="rId12"/>
    <p:sldId id="277" r:id="rId13"/>
    <p:sldId id="284" r:id="rId14"/>
    <p:sldId id="285" r:id="rId15"/>
    <p:sldId id="288" r:id="rId16"/>
    <p:sldId id="267" r:id="rId17"/>
    <p:sldId id="28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4292" autoAdjust="0"/>
  </p:normalViewPr>
  <p:slideViewPr>
    <p:cSldViewPr>
      <p:cViewPr varScale="1">
        <p:scale>
          <a:sx n="63" d="100"/>
          <a:sy n="63" d="100"/>
        </p:scale>
        <p:origin x="105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is divided</a:t>
            </a:r>
            <a:r>
              <a:rPr lang="en-US" baseline="0" dirty="0" smtClean="0"/>
              <a:t> into 4 main modules :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MobileApp</a:t>
            </a:r>
            <a:r>
              <a:rPr lang="en-US" baseline="0" dirty="0" smtClean="0"/>
              <a:t> module , Desktop module and the accounting module</a:t>
            </a:r>
          </a:p>
          <a:p>
            <a:r>
              <a:rPr lang="en-US" baseline="0" dirty="0" smtClean="0"/>
              <a:t>Mobile contains 4 components the AUTHENTICATION , order payment and GPS.  Authentication component require data about customer’s accounts. Order component sends the order details to the component of an accounting module</a:t>
            </a:r>
          </a:p>
          <a:p>
            <a:r>
              <a:rPr lang="en-US" dirty="0" smtClean="0"/>
              <a:t>PAYMENT is dependent upon ORDER</a:t>
            </a:r>
          </a:p>
          <a:p>
            <a:r>
              <a:rPr lang="en-US" dirty="0" smtClean="0"/>
              <a:t>ORDER</a:t>
            </a:r>
            <a:r>
              <a:rPr lang="en-US" baseline="0" dirty="0" smtClean="0"/>
              <a:t> requires data about restaurant location, hence it connect with GPS, GPS component is dependent upon GOOGLEMAPS </a:t>
            </a:r>
            <a:r>
              <a:rPr lang="en-US" baseline="0" dirty="0" err="1" smtClean="0"/>
              <a:t>webservice</a:t>
            </a:r>
            <a:r>
              <a:rPr lang="en-US" baseline="0" dirty="0" smtClean="0"/>
              <a:t> of the module WEBSERVICES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RECORD SALES component of the ACOOUNTING module requires data related to ORDERS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WEBSERVICES in this system are PAYPAL and GOOGLE MAPS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</a:t>
            </a:r>
            <a:r>
              <a:rPr lang="en-US" dirty="0"/>
              <a:t>Ordering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Alsalt</a:t>
            </a:r>
            <a:r>
              <a:rPr lang="en-US" dirty="0"/>
              <a:t> </a:t>
            </a:r>
            <a:r>
              <a:rPr lang="en-US" dirty="0" err="1"/>
              <a:t>Alkharusi</a:t>
            </a:r>
            <a:r>
              <a:rPr lang="en-US" dirty="0"/>
              <a:t> and </a:t>
            </a:r>
            <a:r>
              <a:rPr lang="en-US" dirty="0" err="1"/>
              <a:t>Yaqoob</a:t>
            </a:r>
            <a:r>
              <a:rPr lang="en-US" dirty="0"/>
              <a:t> Al Farsi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08" y="2819400"/>
            <a:ext cx="10534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PAYMENT METHOD GUI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409700"/>
            <a:ext cx="3324225" cy="459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66" y="1409700"/>
            <a:ext cx="3343275" cy="43719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1069248">
            <a:off x="4358061" y="3745204"/>
            <a:ext cx="219378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ITEM </a:t>
            </a:r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447800"/>
            <a:ext cx="3638550" cy="4991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47347" y="2743200"/>
            <a:ext cx="157066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447800"/>
            <a:ext cx="3676650" cy="502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844" y="1447800"/>
            <a:ext cx="3307570" cy="49911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122329" y="2552700"/>
            <a:ext cx="14866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MENU GUI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447800"/>
            <a:ext cx="3638550" cy="4991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47347" y="2743200"/>
            <a:ext cx="157066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1295400"/>
            <a:ext cx="3676650" cy="502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12" y="1333500"/>
            <a:ext cx="3307570" cy="453291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122329" y="3147518"/>
            <a:ext cx="14866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2514600"/>
            <a:ext cx="9751060" cy="1295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Any 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2514600"/>
            <a:ext cx="9751060" cy="1295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Thank You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Have a Nice Day </a:t>
            </a:r>
            <a:r>
              <a:rPr lang="en-US" sz="4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Proceedings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 smtClean="0"/>
              <a:t>Objectives</a:t>
            </a:r>
            <a:endParaRPr lang="en-US" dirty="0" smtClean="0"/>
          </a:p>
          <a:p>
            <a:r>
              <a:rPr lang="en-US" dirty="0" smtClean="0"/>
              <a:t>Phases of Project</a:t>
            </a:r>
          </a:p>
          <a:p>
            <a:r>
              <a:rPr lang="en-US" dirty="0" smtClean="0"/>
              <a:t>Architecture Design</a:t>
            </a:r>
          </a:p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Application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of approximately all restaurants on the map</a:t>
            </a:r>
          </a:p>
          <a:p>
            <a:r>
              <a:rPr lang="en-US" dirty="0" smtClean="0"/>
              <a:t>Updated Menu of restaurants</a:t>
            </a:r>
          </a:p>
          <a:p>
            <a:r>
              <a:rPr lang="en-US" dirty="0" smtClean="0"/>
              <a:t>Placing order to appropriate restaurant</a:t>
            </a:r>
          </a:p>
          <a:p>
            <a:r>
              <a:rPr lang="en-US" dirty="0" smtClean="0"/>
              <a:t>Pay through an online service</a:t>
            </a:r>
          </a:p>
          <a:p>
            <a:r>
              <a:rPr lang="en-US" dirty="0" smtClean="0"/>
              <a:t>Receiving invoice from the </a:t>
            </a:r>
            <a:r>
              <a:rPr lang="en-US" dirty="0" err="1" smtClean="0"/>
              <a:t>restuarant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2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approach to place order</a:t>
            </a:r>
          </a:p>
          <a:p>
            <a:r>
              <a:rPr lang="en-US" dirty="0" smtClean="0"/>
              <a:t>Quick service by restaurants</a:t>
            </a:r>
          </a:p>
          <a:p>
            <a:r>
              <a:rPr lang="en-US" dirty="0" smtClean="0"/>
              <a:t>Deliver fresh food to customers(s) at their doorstep</a:t>
            </a:r>
          </a:p>
          <a:p>
            <a:r>
              <a:rPr lang="en-US" dirty="0" smtClean="0"/>
              <a:t>Secure way to pay online and increasing </a:t>
            </a:r>
            <a:r>
              <a:rPr lang="en-US" dirty="0"/>
              <a:t>customer </a:t>
            </a:r>
            <a:r>
              <a:rPr lang="en-US" dirty="0" smtClean="0"/>
              <a:t>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113144"/>
            <a:ext cx="2971800" cy="1295400"/>
          </a:xfrm>
        </p:spPr>
        <p:txBody>
          <a:bodyPr/>
          <a:lstStyle/>
          <a:p>
            <a:r>
              <a:rPr lang="en-US" dirty="0" smtClean="0"/>
              <a:t>PHASES OF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" b="10000"/>
          <a:stretch/>
        </p:blipFill>
        <p:spPr>
          <a:xfrm>
            <a:off x="3960812" y="-14288"/>
            <a:ext cx="7694931" cy="68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3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 – Component Based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447800"/>
            <a:ext cx="10363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3" y="1417320"/>
            <a:ext cx="10058400" cy="43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RESTAURANT </a:t>
            </a:r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76400"/>
            <a:ext cx="2819182" cy="3867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676399"/>
            <a:ext cx="3343275" cy="39004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1378036">
            <a:off x="4196890" y="3175363"/>
            <a:ext cx="219072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773148"/>
            <a:ext cx="2834567" cy="3910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768385"/>
            <a:ext cx="2819182" cy="3867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412" y="1712201"/>
            <a:ext cx="2895600" cy="392333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11224" y="3574362"/>
            <a:ext cx="644417" cy="25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40571">
            <a:off x="5976863" y="3015145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157</TotalTime>
  <Words>219</Words>
  <Application>Microsoft Office PowerPoint</Application>
  <PresentationFormat>Custom</PresentationFormat>
  <Paragraphs>46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Constantia</vt:lpstr>
      <vt:lpstr>Wingdings</vt:lpstr>
      <vt:lpstr>Cooking 16x9</vt:lpstr>
      <vt:lpstr>Restaurant Ordering App</vt:lpstr>
      <vt:lpstr>Proceedings</vt:lpstr>
      <vt:lpstr>Project Scope </vt:lpstr>
      <vt:lpstr>Objectives</vt:lpstr>
      <vt:lpstr>PHASES OF PROJECT</vt:lpstr>
      <vt:lpstr>Architecture Diagram – Component Based</vt:lpstr>
      <vt:lpstr>Activity Diagram</vt:lpstr>
      <vt:lpstr>LOCATE RESTAURANT GUI</vt:lpstr>
      <vt:lpstr>PLACE ORDER GUI</vt:lpstr>
      <vt:lpstr>SELECT PAYMENT METHOD GUI</vt:lpstr>
      <vt:lpstr>SELECT ITEM GUI</vt:lpstr>
      <vt:lpstr>UPDATE MENU GUI</vt:lpstr>
      <vt:lpstr>Any Questions ?</vt:lpstr>
      <vt:lpstr>Thank You Have a Nice Day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Ordering App</dc:title>
  <dc:creator>Summiyah Sultana</dc:creator>
  <cp:lastModifiedBy>Saman Afzaal</cp:lastModifiedBy>
  <cp:revision>39</cp:revision>
  <dcterms:created xsi:type="dcterms:W3CDTF">2017-04-01T08:48:02Z</dcterms:created>
  <dcterms:modified xsi:type="dcterms:W3CDTF">2017-05-03T09:01:11Z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