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handoutMasterIdLst>
    <p:handoutMasterId r:id="rId20"/>
  </p:handoutMasterIdLst>
  <p:sldIdLst>
    <p:sldId id="256" r:id="rId3"/>
    <p:sldId id="258" r:id="rId4"/>
    <p:sldId id="286" r:id="rId6"/>
    <p:sldId id="287" r:id="rId7"/>
    <p:sldId id="276" r:id="rId8"/>
    <p:sldId id="268" r:id="rId9"/>
    <p:sldId id="299" r:id="rId10"/>
    <p:sldId id="280" r:id="rId11"/>
    <p:sldId id="298" r:id="rId12"/>
    <p:sldId id="278" r:id="rId13"/>
    <p:sldId id="277" r:id="rId14"/>
    <p:sldId id="284" r:id="rId15"/>
    <p:sldId id="285" r:id="rId16"/>
    <p:sldId id="288" r:id="rId17"/>
    <p:sldId id="267" r:id="rId18"/>
    <p:sldId id="283" r:id="rId19"/>
  </p:sldIdLst>
  <p:sldSz cx="12188825" cy="6858000"/>
  <p:notesSz cx="6858000" cy="9144000"/>
  <p:defaultTextStyle>
    <a:defPPr>
      <a:defRPr lang="en-US"/>
    </a:defPPr>
    <a:lvl1pPr marL="0" algn="l" defTabSz="1218565" rtl="0" eaLnBrk="1" latinLnBrk="0" hangingPunct="1">
      <a:defRPr sz="2400" kern="1200">
        <a:solidFill>
          <a:schemeClr val="tx1"/>
        </a:solidFill>
        <a:latin typeface="+mn-lt"/>
        <a:ea typeface="+mn-ea"/>
        <a:cs typeface="+mn-cs"/>
      </a:defRPr>
    </a:lvl1pPr>
    <a:lvl2pPr marL="609600" algn="l" defTabSz="1218565" rtl="0" eaLnBrk="1" latinLnBrk="0" hangingPunct="1">
      <a:defRPr sz="2400" kern="1200">
        <a:solidFill>
          <a:schemeClr val="tx1"/>
        </a:solidFill>
        <a:latin typeface="+mn-lt"/>
        <a:ea typeface="+mn-ea"/>
        <a:cs typeface="+mn-cs"/>
      </a:defRPr>
    </a:lvl2pPr>
    <a:lvl3pPr marL="1219200" algn="l" defTabSz="1218565" rtl="0" eaLnBrk="1" latinLnBrk="0" hangingPunct="1">
      <a:defRPr sz="2400" kern="1200">
        <a:solidFill>
          <a:schemeClr val="tx1"/>
        </a:solidFill>
        <a:latin typeface="+mn-lt"/>
        <a:ea typeface="+mn-ea"/>
        <a:cs typeface="+mn-cs"/>
      </a:defRPr>
    </a:lvl3pPr>
    <a:lvl4pPr marL="1828165" algn="l" defTabSz="1218565" rtl="0" eaLnBrk="1" latinLnBrk="0" hangingPunct="1">
      <a:defRPr sz="2400" kern="1200">
        <a:solidFill>
          <a:schemeClr val="tx1"/>
        </a:solidFill>
        <a:latin typeface="+mn-lt"/>
        <a:ea typeface="+mn-ea"/>
        <a:cs typeface="+mn-cs"/>
      </a:defRPr>
    </a:lvl4pPr>
    <a:lvl5pPr marL="2437765" algn="l" defTabSz="1218565" rtl="0" eaLnBrk="1" latinLnBrk="0" hangingPunct="1">
      <a:defRPr sz="2400" kern="1200">
        <a:solidFill>
          <a:schemeClr val="tx1"/>
        </a:solidFill>
        <a:latin typeface="+mn-lt"/>
        <a:ea typeface="+mn-ea"/>
        <a:cs typeface="+mn-cs"/>
      </a:defRPr>
    </a:lvl5pPr>
    <a:lvl6pPr marL="3047365" algn="l" defTabSz="1218565" rtl="0" eaLnBrk="1" latinLnBrk="0" hangingPunct="1">
      <a:defRPr sz="2400" kern="1200">
        <a:solidFill>
          <a:schemeClr val="tx1"/>
        </a:solidFill>
        <a:latin typeface="+mn-lt"/>
        <a:ea typeface="+mn-ea"/>
        <a:cs typeface="+mn-cs"/>
      </a:defRPr>
    </a:lvl6pPr>
    <a:lvl7pPr marL="3656965" algn="l" defTabSz="1218565" rtl="0" eaLnBrk="1" latinLnBrk="0" hangingPunct="1">
      <a:defRPr sz="2400" kern="1200">
        <a:solidFill>
          <a:schemeClr val="tx1"/>
        </a:solidFill>
        <a:latin typeface="+mn-lt"/>
        <a:ea typeface="+mn-ea"/>
        <a:cs typeface="+mn-cs"/>
      </a:defRPr>
    </a:lvl7pPr>
    <a:lvl8pPr marL="4266565" algn="l" defTabSz="1218565" rtl="0" eaLnBrk="1" latinLnBrk="0" hangingPunct="1">
      <a:defRPr sz="2400" kern="1200">
        <a:solidFill>
          <a:schemeClr val="tx1"/>
        </a:solidFill>
        <a:latin typeface="+mn-lt"/>
        <a:ea typeface="+mn-ea"/>
        <a:cs typeface="+mn-cs"/>
      </a:defRPr>
    </a:lvl8pPr>
    <a:lvl9pPr marL="4876165" algn="l" defTabSz="1218565" rtl="0" eaLnBrk="1" latinLnBrk="0" hangingPunct="1">
      <a:defRPr sz="24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044" autoAdjust="0"/>
    <p:restoredTop sz="84292" autoAdjust="0"/>
  </p:normalViewPr>
  <p:slideViewPr>
    <p:cSldViewPr>
      <p:cViewPr varScale="1">
        <p:scale>
          <a:sx n="63" d="100"/>
          <a:sy n="63" d="100"/>
        </p:scale>
        <p:origin x="1056" y="60"/>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1986"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handoutMaster" Target="handoutMasters/handoutMaster1.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05E03B7-B591-4A2A-B695-014C5A39F13E}" type="datetimeFigureOut">
              <a:rPr lang="en-US"/>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8E322BB-75AD-4A1E-9661-2724167329F0}" type="slidenum">
              <a:rPr/>
            </a:fld>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7DFBD7B-E4FB-4AA8-9540-FD148073ACB3}" type="datetimeFigureOut">
              <a:rPr lang="en-US"/>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045B7DE-1198-4F2F-B574-CA8CAE341642}" type="slidenum">
              <a:rPr/>
            </a:fld>
            <a:endParaRPr/>
          </a:p>
        </p:txBody>
      </p:sp>
    </p:spTree>
  </p:cSld>
  <p:clrMap bg1="lt1" tx1="dk1" bg2="lt2" tx2="dk2" accent1="accent1" accent2="accent2" accent3="accent3" accent4="accent4" accent5="accent5" accent6="accent6" hlink="hlink" folHlink="folHlink"/>
  <p:notesStyle>
    <a:lvl1pPr marL="0" algn="l" defTabSz="1218565" rtl="0" eaLnBrk="1" latinLnBrk="0" hangingPunct="1">
      <a:defRPr sz="1600" kern="1200">
        <a:solidFill>
          <a:schemeClr val="tx1"/>
        </a:solidFill>
        <a:latin typeface="+mn-lt"/>
        <a:ea typeface="+mn-ea"/>
        <a:cs typeface="+mn-cs"/>
      </a:defRPr>
    </a:lvl1pPr>
    <a:lvl2pPr marL="609600" algn="l" defTabSz="1218565" rtl="0" eaLnBrk="1" latinLnBrk="0" hangingPunct="1">
      <a:defRPr sz="1600" kern="1200">
        <a:solidFill>
          <a:schemeClr val="tx1"/>
        </a:solidFill>
        <a:latin typeface="+mn-lt"/>
        <a:ea typeface="+mn-ea"/>
        <a:cs typeface="+mn-cs"/>
      </a:defRPr>
    </a:lvl2pPr>
    <a:lvl3pPr marL="1219200" algn="l" defTabSz="1218565" rtl="0" eaLnBrk="1" latinLnBrk="0" hangingPunct="1">
      <a:defRPr sz="1600" kern="1200">
        <a:solidFill>
          <a:schemeClr val="tx1"/>
        </a:solidFill>
        <a:latin typeface="+mn-lt"/>
        <a:ea typeface="+mn-ea"/>
        <a:cs typeface="+mn-cs"/>
      </a:defRPr>
    </a:lvl3pPr>
    <a:lvl4pPr marL="1828165" algn="l" defTabSz="1218565" rtl="0" eaLnBrk="1" latinLnBrk="0" hangingPunct="1">
      <a:defRPr sz="1600" kern="1200">
        <a:solidFill>
          <a:schemeClr val="tx1"/>
        </a:solidFill>
        <a:latin typeface="+mn-lt"/>
        <a:ea typeface="+mn-ea"/>
        <a:cs typeface="+mn-cs"/>
      </a:defRPr>
    </a:lvl4pPr>
    <a:lvl5pPr marL="2437765" algn="l" defTabSz="1218565" rtl="0" eaLnBrk="1" latinLnBrk="0" hangingPunct="1">
      <a:defRPr sz="1600" kern="1200">
        <a:solidFill>
          <a:schemeClr val="tx1"/>
        </a:solidFill>
        <a:latin typeface="+mn-lt"/>
        <a:ea typeface="+mn-ea"/>
        <a:cs typeface="+mn-cs"/>
      </a:defRPr>
    </a:lvl5pPr>
    <a:lvl6pPr marL="3047365" algn="l" defTabSz="1218565" rtl="0" eaLnBrk="1" latinLnBrk="0" hangingPunct="1">
      <a:defRPr sz="1600" kern="1200">
        <a:solidFill>
          <a:schemeClr val="tx1"/>
        </a:solidFill>
        <a:latin typeface="+mn-lt"/>
        <a:ea typeface="+mn-ea"/>
        <a:cs typeface="+mn-cs"/>
      </a:defRPr>
    </a:lvl6pPr>
    <a:lvl7pPr marL="3656965" algn="l" defTabSz="1218565" rtl="0" eaLnBrk="1" latinLnBrk="0" hangingPunct="1">
      <a:defRPr sz="1600" kern="1200">
        <a:solidFill>
          <a:schemeClr val="tx1"/>
        </a:solidFill>
        <a:latin typeface="+mn-lt"/>
        <a:ea typeface="+mn-ea"/>
        <a:cs typeface="+mn-cs"/>
      </a:defRPr>
    </a:lvl7pPr>
    <a:lvl8pPr marL="4266565" algn="l" defTabSz="1218565" rtl="0" eaLnBrk="1" latinLnBrk="0" hangingPunct="1">
      <a:defRPr sz="1600" kern="1200">
        <a:solidFill>
          <a:schemeClr val="tx1"/>
        </a:solidFill>
        <a:latin typeface="+mn-lt"/>
        <a:ea typeface="+mn-ea"/>
        <a:cs typeface="+mn-cs"/>
      </a:defRPr>
    </a:lvl8pPr>
    <a:lvl9pPr marL="4876165" algn="l" defTabSz="1218565"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Agenda of our today presentation is divided in to 6 main topics. We will start with Project Scope by defining the scope of our proposed system. Then we will state the objectives of our app then we will move to phases of project and explain the phases with the help of a gantt chart. After that architecure design of the app will be discussed following by the activity diagrams and the application interfaces.</a:t>
            </a:r>
            <a:endParaRPr lang="en-US" dirty="0"/>
          </a:p>
        </p:txBody>
      </p:sp>
      <p:sp>
        <p:nvSpPr>
          <p:cNvPr id="4" name="Slide Number Placeholder 3"/>
          <p:cNvSpPr>
            <a:spLocks noGrp="1"/>
          </p:cNvSpPr>
          <p:nvPr>
            <p:ph type="sldNum" sz="quarter" idx="10"/>
          </p:nvPr>
        </p:nvSpPr>
        <p:spPr/>
        <p:txBody>
          <a:bodyPr/>
          <a:lstStyle/>
          <a:p>
            <a:fld id="{B045B7DE-1198-4F2F-B574-CA8CAE341642}" type="slidenum">
              <a:rPr lang="en-US" smtClean="0"/>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After locating restaurant, he can place his order via main menu.</a:t>
            </a:r>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Once he made the order then he can select his method of payment.</a:t>
            </a:r>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This is manager's main GUI. Here he can add items by using sub menu.</a:t>
            </a:r>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Manager can update menu by using the sub menu of his main manu. Where he can update item price and name.</a:t>
            </a:r>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045B7DE-1198-4F2F-B574-CA8CAE341642}" type="slidenum">
              <a:rPr lang="en-US" smtClean="0"/>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045B7DE-1198-4F2F-B574-CA8CAE341642}" type="slidenum">
              <a:rPr lang="en-US" smtClean="0"/>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In todays age of fast food and take-out, many restaurants have chosen to focus on quick  preparation and speedy delivery of orders rather than offering a rich dining experience. Our project covers the online ordering domain of restaurants.</a:t>
            </a:r>
            <a:endParaRPr lang="en-US"/>
          </a:p>
          <a:p>
            <a:r>
              <a:rPr lang="en-US"/>
              <a:t>The main advantage of oursystem is that it greatly simplifies the ordering process for both the customer and the restaurant</a:t>
            </a:r>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sym typeface="+mn-ea"/>
              </a:rPr>
              <a:t>Main aim of our project is to simplify and improve the efficiency of the ordering process for both customer and restaurant. Our system will minimize manual data entry and ensure data accuracyand security during order placement process. Customers will also be able to view product menus and track his order and be able to have a visual confirmation that the order was place correctly.</a:t>
            </a:r>
            <a:endParaRPr lang="en-US"/>
          </a:p>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gantt chart all the phases of the project is illustrated.Our first phse of the project is PM Plan which includes the Scope, Schedule,Risk Plan,change plan and meeting schedule. After completion of this phase, prototype user interface phase started following by manager changing requirement. When this phase completed,then design phase start in which we design usecases,domain diagrams, class diagrams and finalize software architecture. After designing phase, development phases started in which we develop GUI for our different usecases of our app. After development we test and integrate our app.</a:t>
            </a:r>
            <a:endParaRPr lang="en-US" dirty="0"/>
          </a:p>
        </p:txBody>
      </p:sp>
      <p:sp>
        <p:nvSpPr>
          <p:cNvPr id="4" name="Slide Number Placeholder 3"/>
          <p:cNvSpPr>
            <a:spLocks noGrp="1"/>
          </p:cNvSpPr>
          <p:nvPr>
            <p:ph type="sldNum" sz="quarter" idx="10"/>
          </p:nvPr>
        </p:nvSpPr>
        <p:spPr/>
        <p:txBody>
          <a:bodyPr/>
          <a:lstStyle/>
          <a:p>
            <a:fld id="{B045B7DE-1198-4F2F-B574-CA8CAE341642}" type="slidenum">
              <a:rPr lang="en-US" smtClean="0"/>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application is divided</a:t>
            </a:r>
            <a:r>
              <a:rPr lang="en-US" baseline="0" dirty="0" smtClean="0"/>
              <a:t> into 4 main modules : </a:t>
            </a:r>
            <a:r>
              <a:rPr lang="en-US" baseline="0" dirty="0" err="1" smtClean="0"/>
              <a:t>Webservices</a:t>
            </a:r>
            <a:r>
              <a:rPr lang="en-US" baseline="0" dirty="0" smtClean="0"/>
              <a:t>, </a:t>
            </a:r>
            <a:r>
              <a:rPr lang="en-US" baseline="0" dirty="0" err="1" smtClean="0"/>
              <a:t>MobileApp</a:t>
            </a:r>
            <a:r>
              <a:rPr lang="en-US" baseline="0" dirty="0" smtClean="0"/>
              <a:t> module , Desktop module and the accounting module</a:t>
            </a:r>
            <a:endParaRPr lang="en-US" baseline="0" dirty="0" smtClean="0"/>
          </a:p>
          <a:p>
            <a:r>
              <a:rPr lang="en-US" baseline="0" dirty="0" smtClean="0"/>
              <a:t>Mobile contains 4 components the AUTHENTICATION , order payment and GPS.  Authentication component require data about customer’s accounts. Order component sends the order details to the component of an accounting module</a:t>
            </a:r>
            <a:endParaRPr lang="en-US" baseline="0" dirty="0" smtClean="0"/>
          </a:p>
          <a:p>
            <a:r>
              <a:rPr lang="en-US" dirty="0" smtClean="0"/>
              <a:t>PAYMENT is dependent upon ORDER</a:t>
            </a:r>
            <a:endParaRPr lang="en-US" dirty="0" smtClean="0"/>
          </a:p>
          <a:p>
            <a:r>
              <a:rPr lang="en-US" dirty="0" smtClean="0"/>
              <a:t>ORDER</a:t>
            </a:r>
            <a:r>
              <a:rPr lang="en-US" baseline="0" dirty="0" smtClean="0"/>
              <a:t> requires data about restaurant location, hence it connect with GPS, GPS component is dependent upon GOOGLEMAPS </a:t>
            </a:r>
            <a:r>
              <a:rPr lang="en-US" baseline="0" dirty="0" err="1" smtClean="0"/>
              <a:t>webservice</a:t>
            </a:r>
            <a:r>
              <a:rPr lang="en-US" baseline="0" dirty="0" smtClean="0"/>
              <a:t> of the module WEBSERVICES </a:t>
            </a:r>
            <a:endParaRPr lang="en-US" baseline="0" dirty="0" smtClean="0"/>
          </a:p>
          <a:p>
            <a:endParaRPr lang="en-US" baseline="0" dirty="0" smtClean="0"/>
          </a:p>
          <a:p>
            <a:endParaRPr lang="en-US" baseline="0" dirty="0" smtClean="0"/>
          </a:p>
          <a:p>
            <a:endParaRPr lang="en-US" baseline="0" dirty="0" smtClean="0"/>
          </a:p>
          <a:p>
            <a:r>
              <a:rPr lang="en-US" baseline="0" dirty="0" smtClean="0"/>
              <a:t>RECORD SALES component of the ACOOUNTING module requires data related to ORDERS </a:t>
            </a:r>
            <a:endParaRPr lang="en-US" baseline="0" dirty="0" smtClean="0"/>
          </a:p>
          <a:p>
            <a:endParaRPr lang="en-US" baseline="0" dirty="0" smtClean="0"/>
          </a:p>
          <a:p>
            <a:endParaRPr lang="en-US" baseline="0" dirty="0" smtClean="0"/>
          </a:p>
          <a:p>
            <a:r>
              <a:rPr lang="en-US" baseline="0" dirty="0" smtClean="0"/>
              <a:t>The WEBSERVICES in this system are PAYPAL and GOOGLE MAPS</a:t>
            </a: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B045B7DE-1198-4F2F-B574-CA8CAE341642}" type="slidenum">
              <a:rPr lang="en-US" smtClean="0"/>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When a user login to our app,it will decide based on the login credentials that which type of user he is. If he is customer then he will locate his required restaurant and place order. After placing order he will chose his payment method whether he will payvia credit card or by paypal.After payment, he cal also track his order until the order received.Once the order received, he got the invoice of this order and he can give another order or just enjoy the order he received.</a:t>
            </a:r>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sym typeface="+mn-ea"/>
              </a:rPr>
              <a:t>When a user login to our app,it will decide based on the login credentials that which type of user he is. If he is manager then he can perform his managerial task like Add Items, Check Orders and View reports.</a:t>
            </a:r>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This is our application's main GUI for customers where he can locate restaurant by using the Locate restaurant button present in menu.</a:t>
            </a:r>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7" name="squares"/>
          <p:cNvGrpSpPr/>
          <p:nvPr/>
        </p:nvGrpSpPr>
        <p:grpSpPr>
          <a:xfrm>
            <a:off x="0" y="1135743"/>
            <a:ext cx="1622332" cy="799981"/>
            <a:chOff x="0" y="452558"/>
            <a:chExt cx="914400" cy="524182"/>
          </a:xfrm>
        </p:grpSpPr>
        <p:sp>
          <p:nvSpPr>
            <p:cNvPr id="8" name="Rounded Rectangle 7"/>
            <p:cNvSpPr/>
            <p:nvPr/>
          </p:nvSpPr>
          <p:spPr>
            <a:xfrm>
              <a:off x="591671" y="452558"/>
              <a:ext cx="322729" cy="52418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Rounded Rectangle 8"/>
            <p:cNvSpPr/>
            <p:nvPr/>
          </p:nvSpPr>
          <p:spPr>
            <a:xfrm>
              <a:off x="215154" y="452558"/>
              <a:ext cx="322729" cy="5241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0" name="Round Same Side Corner Rectangle 9"/>
            <p:cNvSpPr/>
            <p:nvPr/>
          </p:nvSpPr>
          <p:spPr>
            <a:xfrm rot="5400000">
              <a:off x="-181408" y="633966"/>
              <a:ext cx="524182" cy="161366"/>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pSp>
      <p:sp>
        <p:nvSpPr>
          <p:cNvPr id="2" name="Title 1"/>
          <p:cNvSpPr>
            <a:spLocks noGrp="1"/>
          </p:cNvSpPr>
          <p:nvPr>
            <p:ph type="ctrTitle"/>
          </p:nvPr>
        </p:nvSpPr>
        <p:spPr>
          <a:xfrm>
            <a:off x="1828324" y="362396"/>
            <a:ext cx="9141619" cy="1676400"/>
          </a:xfrm>
        </p:spPr>
        <p:txBody>
          <a:bodyPr>
            <a:noAutofit/>
          </a:bodyPr>
          <a:lstStyle>
            <a:lvl1pPr>
              <a:lnSpc>
                <a:spcPct val="80000"/>
              </a:lnSpc>
              <a:defRPr sz="6000"/>
            </a:lvl1pPr>
          </a:lstStyle>
          <a:p>
            <a:r>
              <a:rPr lang="en-US" smtClean="0"/>
              <a:t>Click to edit Master title style</a:t>
            </a:r>
            <a:endParaRPr lang="en-US" smtClean="0"/>
          </a:p>
        </p:txBody>
      </p:sp>
      <p:sp>
        <p:nvSpPr>
          <p:cNvPr id="3" name="Subtitle 2"/>
          <p:cNvSpPr>
            <a:spLocks noGrp="1"/>
          </p:cNvSpPr>
          <p:nvPr>
            <p:ph type="subTitle" idx="1"/>
          </p:nvPr>
        </p:nvSpPr>
        <p:spPr>
          <a:xfrm>
            <a:off x="1828324" y="2089595"/>
            <a:ext cx="9141619" cy="886344"/>
          </a:xfrm>
        </p:spPr>
        <p:txBody>
          <a:bodyPr>
            <a:normAutofit/>
          </a:bodyPr>
          <a:lstStyle>
            <a:lvl1pPr marL="0" indent="0" algn="l">
              <a:buNone/>
              <a:defRPr sz="2800">
                <a:solidFill>
                  <a:schemeClr val="accent1">
                    <a:lumMod val="75000"/>
                  </a:schemeClr>
                </a:solidFill>
              </a:defRPr>
            </a:lvl1pPr>
            <a:lvl2pPr marL="609600" indent="0" algn="ctr">
              <a:buNone/>
              <a:defRPr>
                <a:solidFill>
                  <a:schemeClr val="tx1">
                    <a:tint val="75000"/>
                  </a:schemeClr>
                </a:solidFill>
              </a:defRPr>
            </a:lvl2pPr>
            <a:lvl3pPr marL="1219200" indent="0" algn="ctr">
              <a:buNone/>
              <a:defRPr>
                <a:solidFill>
                  <a:schemeClr val="tx1">
                    <a:tint val="75000"/>
                  </a:schemeClr>
                </a:solidFill>
              </a:defRPr>
            </a:lvl3pPr>
            <a:lvl4pPr marL="1828165" indent="0" algn="ctr">
              <a:buNone/>
              <a:defRPr>
                <a:solidFill>
                  <a:schemeClr val="tx1">
                    <a:tint val="75000"/>
                  </a:schemeClr>
                </a:solidFill>
              </a:defRPr>
            </a:lvl4pPr>
            <a:lvl5pPr marL="2437765" indent="0" algn="ctr">
              <a:buNone/>
              <a:defRPr>
                <a:solidFill>
                  <a:schemeClr val="tx1">
                    <a:tint val="75000"/>
                  </a:schemeClr>
                </a:solidFill>
              </a:defRPr>
            </a:lvl5pPr>
            <a:lvl6pPr marL="3047365" indent="0" algn="ctr">
              <a:buNone/>
              <a:defRPr>
                <a:solidFill>
                  <a:schemeClr val="tx1">
                    <a:tint val="75000"/>
                  </a:schemeClr>
                </a:solidFill>
              </a:defRPr>
            </a:lvl6pPr>
            <a:lvl7pPr marL="3656965" indent="0" algn="ctr">
              <a:buNone/>
              <a:defRPr>
                <a:solidFill>
                  <a:schemeClr val="tx1">
                    <a:tint val="75000"/>
                  </a:schemeClr>
                </a:solidFill>
              </a:defRPr>
            </a:lvl7pPr>
            <a:lvl8pPr marL="4266565" indent="0" algn="ctr">
              <a:buNone/>
              <a:defRPr>
                <a:solidFill>
                  <a:schemeClr val="tx1">
                    <a:tint val="75000"/>
                  </a:schemeClr>
                </a:solidFill>
              </a:defRPr>
            </a:lvl8pPr>
            <a:lvl9pPr marL="4876165" indent="0" algn="ctr">
              <a:buNone/>
              <a:defRPr>
                <a:solidFill>
                  <a:schemeClr val="tx1">
                    <a:tint val="75000"/>
                  </a:schemeClr>
                </a:solidFill>
              </a:defRPr>
            </a:lvl9pPr>
          </a:lstStyle>
          <a:p>
            <a:r>
              <a:rPr lang="en-US" smtClean="0"/>
              <a:t>Click to edit Master subtitle style</a:t>
            </a:r>
            <a:endParaRPr dirty="0"/>
          </a:p>
        </p:txBody>
      </p:sp>
      <p:sp>
        <p:nvSpPr>
          <p:cNvPr id="5" name="Footer Placeholder 4"/>
          <p:cNvSpPr>
            <a:spLocks noGrp="1"/>
          </p:cNvSpPr>
          <p:nvPr>
            <p:ph type="ftr" sz="quarter" idx="11"/>
          </p:nvPr>
        </p:nvSpPr>
        <p:spPr/>
        <p:txBody>
          <a:bodyPr/>
          <a:lstStyle/>
          <a:p>
            <a:r>
              <a:rPr lang="en-US" dirty="0"/>
              <a:t>Add a footer</a:t>
            </a:r>
            <a:endParaRPr lang="en-US" dirty="0"/>
          </a:p>
        </p:txBody>
      </p:sp>
      <p:sp>
        <p:nvSpPr>
          <p:cNvPr id="4" name="Date Placeholder 3"/>
          <p:cNvSpPr>
            <a:spLocks noGrp="1"/>
          </p:cNvSpPr>
          <p:nvPr>
            <p:ph type="dt" sz="half" idx="10"/>
          </p:nvPr>
        </p:nvSpPr>
        <p:spPr/>
        <p:txBody>
          <a:bodyPr/>
          <a:lstStyle/>
          <a:p>
            <a:fld id="{A7209051-6E81-43E8-9099-FF6A0C3DCFE8}" type="datetime1">
              <a:rPr lang="en-US"/>
            </a:fld>
            <a:endParaRPr lang="en-US"/>
          </a:p>
        </p:txBody>
      </p:sp>
      <p:sp>
        <p:nvSpPr>
          <p:cNvPr id="6" name="Slide Number Placeholder 5"/>
          <p:cNvSpPr>
            <a:spLocks noGrp="1"/>
          </p:cNvSpPr>
          <p:nvPr>
            <p:ph type="sldNum" sz="quarter" idx="12"/>
          </p:nvPr>
        </p:nvSpPr>
        <p:spPr/>
        <p:txBody>
          <a:bodyPr/>
          <a:lstStyle/>
          <a:p>
            <a:fld id="{34C99D79-8A4B-4031-B1E0-AF26F8EDF2BC}" type="slidenum">
              <a:rPr/>
            </a:fld>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smtClean="0"/>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smtClean="0"/>
          </a:p>
        </p:txBody>
      </p:sp>
      <p:sp>
        <p:nvSpPr>
          <p:cNvPr id="5" name="Footer Placeholder 4"/>
          <p:cNvSpPr>
            <a:spLocks noGrp="1"/>
          </p:cNvSpPr>
          <p:nvPr>
            <p:ph type="ftr" sz="quarter" idx="11"/>
          </p:nvPr>
        </p:nvSpPr>
        <p:spPr/>
        <p:txBody>
          <a:bodyPr/>
          <a:lstStyle/>
          <a:p>
            <a:r>
              <a:rPr lang="en-US" dirty="0"/>
              <a:t>Add a footer</a:t>
            </a:r>
            <a:endParaRPr lang="en-US" dirty="0"/>
          </a:p>
        </p:txBody>
      </p:sp>
      <p:sp>
        <p:nvSpPr>
          <p:cNvPr id="4" name="Date Placeholder 3"/>
          <p:cNvSpPr>
            <a:spLocks noGrp="1"/>
          </p:cNvSpPr>
          <p:nvPr>
            <p:ph type="dt" sz="half" idx="10"/>
          </p:nvPr>
        </p:nvSpPr>
        <p:spPr/>
        <p:txBody>
          <a:bodyPr/>
          <a:lstStyle/>
          <a:p>
            <a:fld id="{EDCEAB04-7709-4C1E-A61A-74684A0170FC}" type="datetime1">
              <a:rPr lang="en-US"/>
            </a:fld>
            <a:endParaRPr lang="en-US"/>
          </a:p>
        </p:txBody>
      </p:sp>
      <p:sp>
        <p:nvSpPr>
          <p:cNvPr id="6" name="Slide Number Placeholder 5"/>
          <p:cNvSpPr>
            <a:spLocks noGrp="1"/>
          </p:cNvSpPr>
          <p:nvPr>
            <p:ph type="sldNum" sz="quarter" idx="12"/>
          </p:nvPr>
        </p:nvSpPr>
        <p:spPr/>
        <p:txBody>
          <a:bodyPr/>
          <a:lstStyle/>
          <a:p>
            <a:fld id="{34C99D79-8A4B-4031-B1E0-AF26F8EDF2BC}" type="slidenum">
              <a:rPr/>
            </a:fld>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spTree>
      <p:nvGrpSpPr>
        <p:cNvPr id="1" name=""/>
        <p:cNvGrpSpPr/>
        <p:nvPr/>
      </p:nvGrpSpPr>
      <p:grpSpPr>
        <a:xfrm>
          <a:off x="0" y="0"/>
          <a:ext cx="0" cy="0"/>
          <a:chOff x="0" y="0"/>
          <a:chExt cx="0" cy="0"/>
        </a:xfrm>
      </p:grpSpPr>
      <p:grpSp>
        <p:nvGrpSpPr>
          <p:cNvPr id="7" name="squares"/>
          <p:cNvGrpSpPr/>
          <p:nvPr/>
        </p:nvGrpSpPr>
        <p:grpSpPr>
          <a:xfrm rot="5400000">
            <a:off x="9583007" y="233864"/>
            <a:ext cx="1063300" cy="524046"/>
            <a:chOff x="0" y="452558"/>
            <a:chExt cx="914400" cy="524182"/>
          </a:xfrm>
        </p:grpSpPr>
        <p:sp>
          <p:nvSpPr>
            <p:cNvPr id="8" name="Rounded Rectangle 7"/>
            <p:cNvSpPr/>
            <p:nvPr/>
          </p:nvSpPr>
          <p:spPr>
            <a:xfrm>
              <a:off x="591671" y="452558"/>
              <a:ext cx="322729" cy="52418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Rounded Rectangle 8"/>
            <p:cNvSpPr/>
            <p:nvPr/>
          </p:nvSpPr>
          <p:spPr>
            <a:xfrm>
              <a:off x="215154" y="452558"/>
              <a:ext cx="322729" cy="5241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0" name="Round Same Side Corner Rectangle 9"/>
            <p:cNvSpPr/>
            <p:nvPr/>
          </p:nvSpPr>
          <p:spPr>
            <a:xfrm rot="5400000">
              <a:off x="-181408" y="633966"/>
              <a:ext cx="524182" cy="161366"/>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pSp>
      <p:grpSp>
        <p:nvGrpSpPr>
          <p:cNvPr id="15" name="bottom graphic"/>
          <p:cNvGrpSpPr/>
          <p:nvPr/>
        </p:nvGrpSpPr>
        <p:grpSpPr>
          <a:xfrm>
            <a:off x="0" y="5395517"/>
            <a:ext cx="12188825" cy="1462483"/>
            <a:chOff x="0" y="4046638"/>
            <a:chExt cx="9144000" cy="1096862"/>
          </a:xfrm>
        </p:grpSpPr>
        <p:sp>
          <p:nvSpPr>
            <p:cNvPr id="16" name="Freeform 15"/>
            <p:cNvSpPr/>
            <p:nvPr/>
          </p:nvSpPr>
          <p:spPr bwMode="ltGray">
            <a:xfrm rot="5400000">
              <a:off x="4119794" y="119293"/>
              <a:ext cx="904412"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7" name="Rectangle 72"/>
            <p:cNvSpPr/>
            <p:nvPr/>
          </p:nvSpPr>
          <p:spPr bwMode="ltGray">
            <a:xfrm rot="5400000">
              <a:off x="4023569" y="23069"/>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p>
          </p:txBody>
        </p:sp>
      </p:grpSp>
      <p:sp>
        <p:nvSpPr>
          <p:cNvPr id="2" name="Vertical Title 1"/>
          <p:cNvSpPr>
            <a:spLocks noGrp="1"/>
          </p:cNvSpPr>
          <p:nvPr>
            <p:ph type="title" orient="vert"/>
          </p:nvPr>
        </p:nvSpPr>
        <p:spPr>
          <a:xfrm>
            <a:off x="9751060" y="1150514"/>
            <a:ext cx="1828324" cy="5021685"/>
          </a:xfrm>
        </p:spPr>
        <p:txBody>
          <a:bodyPr vert="eaVert"/>
          <a:lstStyle/>
          <a:p>
            <a:r>
              <a:rPr lang="en-US" smtClean="0"/>
              <a:t>Click to edit Master title style</a:t>
            </a:r>
            <a:endParaRPr lang="en-US" smtClean="0"/>
          </a:p>
        </p:txBody>
      </p:sp>
      <p:sp>
        <p:nvSpPr>
          <p:cNvPr id="3" name="Vertical Text Placeholder 2"/>
          <p:cNvSpPr>
            <a:spLocks noGrp="1"/>
          </p:cNvSpPr>
          <p:nvPr>
            <p:ph type="body" orient="vert" idx="1"/>
          </p:nvPr>
        </p:nvSpPr>
        <p:spPr>
          <a:xfrm>
            <a:off x="1218882" y="1150514"/>
            <a:ext cx="8227457" cy="5021685"/>
          </a:xfrm>
        </p:spPr>
        <p:txBody>
          <a:bodyPr vert="eaVert"/>
          <a:lstStyle>
            <a:lvl5pPr>
              <a:defRPr/>
            </a:lvl5pPr>
            <a:lvl6pPr>
              <a:defRPr/>
            </a:lvl6pPr>
            <a:lvl7pPr>
              <a:defRPr/>
            </a:lvl7pPr>
            <a:lvl8pPr>
              <a:defRPr baseline="0"/>
            </a:lvl8pPr>
            <a:lvl9pPr>
              <a:defRPr baseline="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smtClean="0"/>
          </a:p>
        </p:txBody>
      </p:sp>
      <p:sp>
        <p:nvSpPr>
          <p:cNvPr id="5" name="Footer Placeholder 4"/>
          <p:cNvSpPr>
            <a:spLocks noGrp="1"/>
          </p:cNvSpPr>
          <p:nvPr>
            <p:ph type="ftr" sz="quarter" idx="11"/>
          </p:nvPr>
        </p:nvSpPr>
        <p:spPr/>
        <p:txBody>
          <a:bodyPr/>
          <a:lstStyle/>
          <a:p>
            <a:r>
              <a:rPr lang="en-US" dirty="0"/>
              <a:t>Add a footer</a:t>
            </a:r>
            <a:endParaRPr lang="en-US" dirty="0"/>
          </a:p>
        </p:txBody>
      </p:sp>
      <p:sp>
        <p:nvSpPr>
          <p:cNvPr id="4" name="Date Placeholder 3"/>
          <p:cNvSpPr>
            <a:spLocks noGrp="1"/>
          </p:cNvSpPr>
          <p:nvPr>
            <p:ph type="dt" sz="half" idx="10"/>
          </p:nvPr>
        </p:nvSpPr>
        <p:spPr/>
        <p:txBody>
          <a:bodyPr/>
          <a:lstStyle/>
          <a:p>
            <a:fld id="{0C79BD0D-E0B1-4CED-AC65-708AC79EB9CD}" type="datetime1">
              <a:rPr lang="en-US"/>
            </a:fld>
            <a:endParaRPr lang="en-US"/>
          </a:p>
        </p:txBody>
      </p:sp>
      <p:sp>
        <p:nvSpPr>
          <p:cNvPr id="6" name="Slide Number Placeholder 5"/>
          <p:cNvSpPr>
            <a:spLocks noGrp="1"/>
          </p:cNvSpPr>
          <p:nvPr>
            <p:ph type="sldNum" sz="quarter" idx="12"/>
          </p:nvPr>
        </p:nvSpPr>
        <p:spPr/>
        <p:txBody>
          <a:bodyPr/>
          <a:lstStyle/>
          <a:p>
            <a:fld id="{34C99D79-8A4B-4031-B1E0-AF26F8EDF2BC}" type="slidenum">
              <a:rPr/>
            </a:fld>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smtClean="0"/>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smtClean="0"/>
          </a:p>
        </p:txBody>
      </p:sp>
      <p:sp>
        <p:nvSpPr>
          <p:cNvPr id="5" name="Footer Placeholder 4"/>
          <p:cNvSpPr>
            <a:spLocks noGrp="1"/>
          </p:cNvSpPr>
          <p:nvPr>
            <p:ph type="ftr" sz="quarter" idx="11"/>
          </p:nvPr>
        </p:nvSpPr>
        <p:spPr/>
        <p:txBody>
          <a:bodyPr/>
          <a:lstStyle/>
          <a:p>
            <a:r>
              <a:rPr lang="en-US" dirty="0"/>
              <a:t>Add a footer</a:t>
            </a:r>
            <a:endParaRPr lang="en-US" dirty="0"/>
          </a:p>
        </p:txBody>
      </p:sp>
      <p:sp>
        <p:nvSpPr>
          <p:cNvPr id="4" name="Date Placeholder 3"/>
          <p:cNvSpPr>
            <a:spLocks noGrp="1"/>
          </p:cNvSpPr>
          <p:nvPr>
            <p:ph type="dt" sz="half" idx="10"/>
          </p:nvPr>
        </p:nvSpPr>
        <p:spPr/>
        <p:txBody>
          <a:bodyPr/>
          <a:lstStyle/>
          <a:p>
            <a:fld id="{0CC3EA6D-DF0B-4D4B-B359-5F1D1D0E30A4}" type="datetime1">
              <a:rPr lang="en-US"/>
            </a:fld>
            <a:endParaRPr lang="en-US"/>
          </a:p>
        </p:txBody>
      </p:sp>
      <p:sp>
        <p:nvSpPr>
          <p:cNvPr id="6" name="Slide Number Placeholder 5"/>
          <p:cNvSpPr>
            <a:spLocks noGrp="1"/>
          </p:cNvSpPr>
          <p:nvPr>
            <p:ph type="sldNum" sz="quarter" idx="12"/>
          </p:nvPr>
        </p:nvSpPr>
        <p:spPr/>
        <p:txBody>
          <a:bodyPr/>
          <a:lstStyle/>
          <a:p>
            <a:fld id="{34C99D79-8A4B-4031-B1E0-AF26F8EDF2BC}" type="slidenum">
              <a:rPr/>
            </a:fld>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Section Header">
    <p:spTree>
      <p:nvGrpSpPr>
        <p:cNvPr id="1" name=""/>
        <p:cNvGrpSpPr/>
        <p:nvPr/>
      </p:nvGrpSpPr>
      <p:grpSpPr>
        <a:xfrm>
          <a:off x="0" y="0"/>
          <a:ext cx="0" cy="0"/>
          <a:chOff x="0" y="0"/>
          <a:chExt cx="0" cy="0"/>
        </a:xfrm>
      </p:grpSpPr>
      <p:grpSp>
        <p:nvGrpSpPr>
          <p:cNvPr id="7" name="squares"/>
          <p:cNvGrpSpPr/>
          <p:nvPr/>
        </p:nvGrpSpPr>
        <p:grpSpPr>
          <a:xfrm>
            <a:off x="0" y="3124415"/>
            <a:ext cx="1622332" cy="805061"/>
            <a:chOff x="0" y="2343311"/>
            <a:chExt cx="1217066" cy="603796"/>
          </a:xfrm>
        </p:grpSpPr>
        <p:sp>
          <p:nvSpPr>
            <p:cNvPr id="8" name="Rounded Rectangle 7"/>
            <p:cNvSpPr/>
            <p:nvPr/>
          </p:nvSpPr>
          <p:spPr>
            <a:xfrm>
              <a:off x="787514" y="2347123"/>
              <a:ext cx="429552" cy="599984"/>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Rounded Rectangle 8"/>
            <p:cNvSpPr/>
            <p:nvPr/>
          </p:nvSpPr>
          <p:spPr>
            <a:xfrm>
              <a:off x="286370" y="2347123"/>
              <a:ext cx="429552" cy="599984"/>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0" name="Round Same Side Corner Rectangle 9"/>
            <p:cNvSpPr/>
            <p:nvPr/>
          </p:nvSpPr>
          <p:spPr>
            <a:xfrm rot="5400000">
              <a:off x="-192604" y="2535915"/>
              <a:ext cx="599986" cy="214778"/>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pSp>
      <p:grpSp>
        <p:nvGrpSpPr>
          <p:cNvPr id="19" name="bottom graphic"/>
          <p:cNvGrpSpPr/>
          <p:nvPr/>
        </p:nvGrpSpPr>
        <p:grpSpPr>
          <a:xfrm>
            <a:off x="0" y="5409216"/>
            <a:ext cx="12188825" cy="1462483"/>
            <a:chOff x="0" y="4056912"/>
            <a:chExt cx="9144000" cy="1096862"/>
          </a:xfrm>
        </p:grpSpPr>
        <p:sp>
          <p:nvSpPr>
            <p:cNvPr id="20" name="Freeform 19"/>
            <p:cNvSpPr/>
            <p:nvPr/>
          </p:nvSpPr>
          <p:spPr bwMode="ltGray">
            <a:xfrm rot="5400000">
              <a:off x="4119794" y="119293"/>
              <a:ext cx="904412"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1" name="Rectangle 72"/>
            <p:cNvSpPr/>
            <p:nvPr/>
          </p:nvSpPr>
          <p:spPr bwMode="ltGray">
            <a:xfrm rot="5400000">
              <a:off x="4023569" y="33343"/>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p>
          </p:txBody>
        </p:sp>
      </p:grpSp>
      <p:sp>
        <p:nvSpPr>
          <p:cNvPr id="2" name="Title 1"/>
          <p:cNvSpPr>
            <a:spLocks noGrp="1"/>
          </p:cNvSpPr>
          <p:nvPr>
            <p:ph type="title"/>
          </p:nvPr>
        </p:nvSpPr>
        <p:spPr>
          <a:xfrm>
            <a:off x="1828324" y="1932518"/>
            <a:ext cx="9141619" cy="2105367"/>
          </a:xfrm>
        </p:spPr>
        <p:txBody>
          <a:bodyPr anchor="b">
            <a:normAutofit/>
          </a:bodyPr>
          <a:lstStyle>
            <a:lvl1pPr algn="l">
              <a:defRPr sz="6000" b="0" cap="none" baseline="0"/>
            </a:lvl1pPr>
          </a:lstStyle>
          <a:p>
            <a:r>
              <a:rPr lang="en-US" smtClean="0"/>
              <a:t>Click to edit Master title style</a:t>
            </a:r>
            <a:endParaRPr lang="en-US" smtClean="0"/>
          </a:p>
        </p:txBody>
      </p:sp>
      <p:sp>
        <p:nvSpPr>
          <p:cNvPr id="3" name="Text Placeholder 2"/>
          <p:cNvSpPr>
            <a:spLocks noGrp="1"/>
          </p:cNvSpPr>
          <p:nvPr>
            <p:ph type="body" idx="1"/>
          </p:nvPr>
        </p:nvSpPr>
        <p:spPr>
          <a:xfrm>
            <a:off x="1828324" y="4084264"/>
            <a:ext cx="9141619" cy="933297"/>
          </a:xfrm>
        </p:spPr>
        <p:txBody>
          <a:bodyPr anchor="t">
            <a:normAutofit/>
          </a:bodyPr>
          <a:lstStyle>
            <a:lvl1pPr marL="0" indent="0">
              <a:buNone/>
              <a:defRPr sz="2800">
                <a:solidFill>
                  <a:schemeClr val="accent1">
                    <a:lumMod val="75000"/>
                  </a:schemeClr>
                </a:solidFill>
              </a:defRPr>
            </a:lvl1pPr>
            <a:lvl2pPr marL="609600" indent="0">
              <a:buNone/>
              <a:defRPr sz="2400">
                <a:solidFill>
                  <a:schemeClr val="tx1">
                    <a:tint val="75000"/>
                  </a:schemeClr>
                </a:solidFill>
              </a:defRPr>
            </a:lvl2pPr>
            <a:lvl3pPr marL="1219200" indent="0">
              <a:buNone/>
              <a:defRPr sz="2100">
                <a:solidFill>
                  <a:schemeClr val="tx1">
                    <a:tint val="75000"/>
                  </a:schemeClr>
                </a:solidFill>
              </a:defRPr>
            </a:lvl3pPr>
            <a:lvl4pPr marL="1828165" indent="0">
              <a:buNone/>
              <a:defRPr sz="1900">
                <a:solidFill>
                  <a:schemeClr val="tx1">
                    <a:tint val="75000"/>
                  </a:schemeClr>
                </a:solidFill>
              </a:defRPr>
            </a:lvl4pPr>
            <a:lvl5pPr marL="2437765" indent="0">
              <a:buNone/>
              <a:defRPr sz="1900">
                <a:solidFill>
                  <a:schemeClr val="tx1">
                    <a:tint val="75000"/>
                  </a:schemeClr>
                </a:solidFill>
              </a:defRPr>
            </a:lvl5pPr>
            <a:lvl6pPr marL="3047365" indent="0">
              <a:buNone/>
              <a:defRPr sz="1900">
                <a:solidFill>
                  <a:schemeClr val="tx1">
                    <a:tint val="75000"/>
                  </a:schemeClr>
                </a:solidFill>
              </a:defRPr>
            </a:lvl6pPr>
            <a:lvl7pPr marL="3656965" indent="0">
              <a:buNone/>
              <a:defRPr sz="1900">
                <a:solidFill>
                  <a:schemeClr val="tx1">
                    <a:tint val="75000"/>
                  </a:schemeClr>
                </a:solidFill>
              </a:defRPr>
            </a:lvl7pPr>
            <a:lvl8pPr marL="4266565" indent="0">
              <a:buNone/>
              <a:defRPr sz="1900">
                <a:solidFill>
                  <a:schemeClr val="tx1">
                    <a:tint val="75000"/>
                  </a:schemeClr>
                </a:solidFill>
              </a:defRPr>
            </a:lvl8pPr>
            <a:lvl9pPr marL="4876165" indent="0">
              <a:buNone/>
              <a:defRPr sz="1900">
                <a:solidFill>
                  <a:schemeClr val="tx1">
                    <a:tint val="75000"/>
                  </a:schemeClr>
                </a:solidFill>
              </a:defRPr>
            </a:lvl9pPr>
          </a:lstStyle>
          <a:p>
            <a:pPr lvl="0"/>
            <a:r>
              <a:rPr lang="en-US" smtClean="0"/>
              <a:t>Click to edit Master text styles</a:t>
            </a:r>
            <a:endParaRPr lang="en-US" smtClean="0"/>
          </a:p>
        </p:txBody>
      </p:sp>
      <p:sp>
        <p:nvSpPr>
          <p:cNvPr id="5" name="Footer Placeholder 4"/>
          <p:cNvSpPr>
            <a:spLocks noGrp="1"/>
          </p:cNvSpPr>
          <p:nvPr>
            <p:ph type="ftr" sz="quarter" idx="11"/>
          </p:nvPr>
        </p:nvSpPr>
        <p:spPr/>
        <p:txBody>
          <a:bodyPr/>
          <a:lstStyle/>
          <a:p>
            <a:r>
              <a:rPr lang="en-US" dirty="0"/>
              <a:t>Add a footer</a:t>
            </a:r>
            <a:endParaRPr lang="en-US" dirty="0"/>
          </a:p>
        </p:txBody>
      </p:sp>
      <p:sp>
        <p:nvSpPr>
          <p:cNvPr id="4" name="Date Placeholder 3"/>
          <p:cNvSpPr>
            <a:spLocks noGrp="1"/>
          </p:cNvSpPr>
          <p:nvPr>
            <p:ph type="dt" sz="half" idx="10"/>
          </p:nvPr>
        </p:nvSpPr>
        <p:spPr/>
        <p:txBody>
          <a:bodyPr/>
          <a:lstStyle/>
          <a:p>
            <a:fld id="{977EDB99-15BC-4479-BAC5-1E502E66917A}" type="datetime1">
              <a:rPr lang="en-US"/>
            </a:fld>
            <a:endParaRPr lang="en-US"/>
          </a:p>
        </p:txBody>
      </p:sp>
      <p:sp>
        <p:nvSpPr>
          <p:cNvPr id="6" name="Slide Number Placeholder 5"/>
          <p:cNvSpPr>
            <a:spLocks noGrp="1"/>
          </p:cNvSpPr>
          <p:nvPr>
            <p:ph type="sldNum" sz="quarter" idx="12"/>
          </p:nvPr>
        </p:nvSpPr>
        <p:spPr/>
        <p:txBody>
          <a:bodyPr/>
          <a:lstStyle/>
          <a:p>
            <a:fld id="{34C99D79-8A4B-4031-B1E0-AF26F8EDF2BC}" type="slidenum">
              <a:rPr/>
            </a:fld>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41412" y="152400"/>
            <a:ext cx="9751060" cy="1295400"/>
          </a:xfrm>
        </p:spPr>
        <p:txBody>
          <a:bodyPr/>
          <a:lstStyle/>
          <a:p>
            <a:r>
              <a:rPr lang="en-US" smtClean="0"/>
              <a:t>Click to edit Master title style</a:t>
            </a:r>
            <a:endParaRPr lang="en-US" smtClean="0"/>
          </a:p>
        </p:txBody>
      </p:sp>
      <p:sp>
        <p:nvSpPr>
          <p:cNvPr id="3" name="Content Placeholder 2"/>
          <p:cNvSpPr>
            <a:spLocks noGrp="1"/>
          </p:cNvSpPr>
          <p:nvPr>
            <p:ph sz="half" idx="1"/>
          </p:nvPr>
        </p:nvSpPr>
        <p:spPr>
          <a:xfrm>
            <a:off x="1141412" y="1600200"/>
            <a:ext cx="4875530" cy="4572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smtClean="0"/>
          </a:p>
        </p:txBody>
      </p:sp>
      <p:sp>
        <p:nvSpPr>
          <p:cNvPr id="4" name="Content Placeholder 3"/>
          <p:cNvSpPr>
            <a:spLocks noGrp="1"/>
          </p:cNvSpPr>
          <p:nvPr>
            <p:ph sz="half" idx="2"/>
          </p:nvPr>
        </p:nvSpPr>
        <p:spPr>
          <a:xfrm>
            <a:off x="6094412" y="1600200"/>
            <a:ext cx="4875530" cy="4572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smtClean="0"/>
          </a:p>
        </p:txBody>
      </p:sp>
      <p:sp>
        <p:nvSpPr>
          <p:cNvPr id="6" name="Footer Placeholder 5"/>
          <p:cNvSpPr>
            <a:spLocks noGrp="1"/>
          </p:cNvSpPr>
          <p:nvPr>
            <p:ph type="ftr" sz="quarter" idx="11"/>
          </p:nvPr>
        </p:nvSpPr>
        <p:spPr/>
        <p:txBody>
          <a:bodyPr/>
          <a:lstStyle/>
          <a:p>
            <a:r>
              <a:rPr lang="en-US" dirty="0"/>
              <a:t>Add a footer</a:t>
            </a:r>
            <a:endParaRPr lang="en-US" dirty="0"/>
          </a:p>
        </p:txBody>
      </p:sp>
      <p:sp>
        <p:nvSpPr>
          <p:cNvPr id="5" name="Date Placeholder 4"/>
          <p:cNvSpPr>
            <a:spLocks noGrp="1"/>
          </p:cNvSpPr>
          <p:nvPr>
            <p:ph type="dt" sz="half" idx="10"/>
          </p:nvPr>
        </p:nvSpPr>
        <p:spPr/>
        <p:txBody>
          <a:bodyPr/>
          <a:lstStyle/>
          <a:p>
            <a:fld id="{4067C2A3-CD19-48AB-9F64-ECCF75182EDD}" type="datetime1">
              <a:rPr lang="en-US"/>
            </a:fld>
            <a:endParaRPr lang="en-US"/>
          </a:p>
        </p:txBody>
      </p:sp>
      <p:sp>
        <p:nvSpPr>
          <p:cNvPr id="7" name="Slide Number Placeholder 6"/>
          <p:cNvSpPr>
            <a:spLocks noGrp="1"/>
          </p:cNvSpPr>
          <p:nvPr>
            <p:ph type="sldNum" sz="quarter" idx="12"/>
          </p:nvPr>
        </p:nvSpPr>
        <p:spPr/>
        <p:txBody>
          <a:bodyPr/>
          <a:lstStyle/>
          <a:p>
            <a:fld id="{34C99D79-8A4B-4031-B1E0-AF26F8EDF2BC}" type="slidenum">
              <a:rPr/>
            </a:fld>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2" y="152400"/>
            <a:ext cx="9751060" cy="1295400"/>
          </a:xfrm>
        </p:spPr>
        <p:txBody>
          <a:bodyPr/>
          <a:lstStyle>
            <a:lvl1pPr>
              <a:defRPr/>
            </a:lvl1pPr>
          </a:lstStyle>
          <a:p>
            <a:r>
              <a:rPr lang="en-US" smtClean="0"/>
              <a:t>Click to edit Master title style</a:t>
            </a:r>
            <a:endParaRPr lang="en-US" smtClean="0"/>
          </a:p>
        </p:txBody>
      </p:sp>
      <p:sp>
        <p:nvSpPr>
          <p:cNvPr id="3" name="Text Placeholder 2"/>
          <p:cNvSpPr>
            <a:spLocks noGrp="1"/>
          </p:cNvSpPr>
          <p:nvPr>
            <p:ph type="body" idx="1"/>
          </p:nvPr>
        </p:nvSpPr>
        <p:spPr>
          <a:xfrm>
            <a:off x="1141412" y="1524000"/>
            <a:ext cx="4875530" cy="816429"/>
          </a:xfrm>
        </p:spPr>
        <p:txBody>
          <a:bodyPr anchor="ctr">
            <a:normAutofit/>
          </a:bodyPr>
          <a:lstStyle>
            <a:lvl1pPr marL="0" indent="0">
              <a:buNone/>
              <a:defRPr sz="2800" b="0">
                <a:solidFill>
                  <a:schemeClr val="accent1">
                    <a:lumMod val="75000"/>
                  </a:schemeClr>
                </a:solidFill>
              </a:defRPr>
            </a:lvl1pPr>
            <a:lvl2pPr marL="609600" indent="0">
              <a:buNone/>
              <a:defRPr sz="2700" b="1"/>
            </a:lvl2pPr>
            <a:lvl3pPr marL="1219200" indent="0">
              <a:buNone/>
              <a:defRPr sz="2400" b="1"/>
            </a:lvl3pPr>
            <a:lvl4pPr marL="1828165" indent="0">
              <a:buNone/>
              <a:defRPr sz="2100" b="1"/>
            </a:lvl4pPr>
            <a:lvl5pPr marL="2437765" indent="0">
              <a:buNone/>
              <a:defRPr sz="2100" b="1"/>
            </a:lvl5pPr>
            <a:lvl6pPr marL="3047365" indent="0">
              <a:buNone/>
              <a:defRPr sz="2100" b="1"/>
            </a:lvl6pPr>
            <a:lvl7pPr marL="3656965" indent="0">
              <a:buNone/>
              <a:defRPr sz="2100" b="1"/>
            </a:lvl7pPr>
            <a:lvl8pPr marL="4266565" indent="0">
              <a:buNone/>
              <a:defRPr sz="2100" b="1"/>
            </a:lvl8pPr>
            <a:lvl9pPr marL="4876165" indent="0">
              <a:buNone/>
              <a:defRPr sz="21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1141412" y="2413000"/>
            <a:ext cx="4875530" cy="3759199"/>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smtClean="0"/>
          </a:p>
        </p:txBody>
      </p:sp>
      <p:sp>
        <p:nvSpPr>
          <p:cNvPr id="5" name="Text Placeholder 4"/>
          <p:cNvSpPr>
            <a:spLocks noGrp="1"/>
          </p:cNvSpPr>
          <p:nvPr>
            <p:ph type="body" sz="quarter" idx="3"/>
          </p:nvPr>
        </p:nvSpPr>
        <p:spPr>
          <a:xfrm>
            <a:off x="6094412" y="1524000"/>
            <a:ext cx="4875530" cy="816429"/>
          </a:xfrm>
        </p:spPr>
        <p:txBody>
          <a:bodyPr anchor="ctr">
            <a:normAutofit/>
          </a:bodyPr>
          <a:lstStyle>
            <a:lvl1pPr marL="0" indent="0">
              <a:buNone/>
              <a:defRPr sz="2800" b="0">
                <a:solidFill>
                  <a:schemeClr val="accent1">
                    <a:lumMod val="75000"/>
                  </a:schemeClr>
                </a:solidFill>
              </a:defRPr>
            </a:lvl1pPr>
            <a:lvl2pPr marL="609600" indent="0">
              <a:buNone/>
              <a:defRPr sz="2700" b="1"/>
            </a:lvl2pPr>
            <a:lvl3pPr marL="1219200" indent="0">
              <a:buNone/>
              <a:defRPr sz="2400" b="1"/>
            </a:lvl3pPr>
            <a:lvl4pPr marL="1828165" indent="0">
              <a:buNone/>
              <a:defRPr sz="2100" b="1"/>
            </a:lvl4pPr>
            <a:lvl5pPr marL="2437765" indent="0">
              <a:buNone/>
              <a:defRPr sz="2100" b="1"/>
            </a:lvl5pPr>
            <a:lvl6pPr marL="3047365" indent="0">
              <a:buNone/>
              <a:defRPr sz="2100" b="1"/>
            </a:lvl6pPr>
            <a:lvl7pPr marL="3656965" indent="0">
              <a:buNone/>
              <a:defRPr sz="2100" b="1"/>
            </a:lvl7pPr>
            <a:lvl8pPr marL="4266565" indent="0">
              <a:buNone/>
              <a:defRPr sz="2100" b="1"/>
            </a:lvl8pPr>
            <a:lvl9pPr marL="4876165" indent="0">
              <a:buNone/>
              <a:defRPr sz="21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094412" y="2413000"/>
            <a:ext cx="4875530" cy="3759199"/>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smtClean="0"/>
          </a:p>
        </p:txBody>
      </p:sp>
      <p:sp>
        <p:nvSpPr>
          <p:cNvPr id="8" name="Footer Placeholder 7"/>
          <p:cNvSpPr>
            <a:spLocks noGrp="1"/>
          </p:cNvSpPr>
          <p:nvPr>
            <p:ph type="ftr" sz="quarter" idx="11"/>
          </p:nvPr>
        </p:nvSpPr>
        <p:spPr/>
        <p:txBody>
          <a:bodyPr/>
          <a:lstStyle/>
          <a:p>
            <a:r>
              <a:rPr lang="en-US" dirty="0"/>
              <a:t>Add a footer</a:t>
            </a:r>
            <a:endParaRPr lang="en-US" dirty="0"/>
          </a:p>
        </p:txBody>
      </p:sp>
      <p:sp>
        <p:nvSpPr>
          <p:cNvPr id="7" name="Date Placeholder 6"/>
          <p:cNvSpPr>
            <a:spLocks noGrp="1"/>
          </p:cNvSpPr>
          <p:nvPr>
            <p:ph type="dt" sz="half" idx="10"/>
          </p:nvPr>
        </p:nvSpPr>
        <p:spPr/>
        <p:txBody>
          <a:bodyPr/>
          <a:lstStyle/>
          <a:p>
            <a:fld id="{0363E8C1-7C87-4705-AB97-8CD17D208E3F}" type="datetime1">
              <a:rPr lang="en-US"/>
            </a:fld>
            <a:endParaRPr lang="en-US"/>
          </a:p>
        </p:txBody>
      </p:sp>
      <p:sp>
        <p:nvSpPr>
          <p:cNvPr id="9" name="Slide Number Placeholder 8"/>
          <p:cNvSpPr>
            <a:spLocks noGrp="1"/>
          </p:cNvSpPr>
          <p:nvPr>
            <p:ph type="sldNum" sz="quarter" idx="12"/>
          </p:nvPr>
        </p:nvSpPr>
        <p:spPr/>
        <p:txBody>
          <a:bodyPr/>
          <a:lstStyle/>
          <a:p>
            <a:fld id="{34C99D79-8A4B-4031-B1E0-AF26F8EDF2BC}" type="slidenum">
              <a:rPr/>
            </a:fld>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smtClean="0"/>
          </a:p>
        </p:txBody>
      </p:sp>
      <p:sp>
        <p:nvSpPr>
          <p:cNvPr id="4" name="Footer Placeholder 3"/>
          <p:cNvSpPr>
            <a:spLocks noGrp="1"/>
          </p:cNvSpPr>
          <p:nvPr>
            <p:ph type="ftr" sz="quarter" idx="11"/>
          </p:nvPr>
        </p:nvSpPr>
        <p:spPr/>
        <p:txBody>
          <a:bodyPr/>
          <a:lstStyle/>
          <a:p>
            <a:r>
              <a:rPr lang="en-US" dirty="0"/>
              <a:t>Add a footer</a:t>
            </a:r>
            <a:endParaRPr lang="en-US" dirty="0"/>
          </a:p>
        </p:txBody>
      </p:sp>
      <p:sp>
        <p:nvSpPr>
          <p:cNvPr id="3" name="Date Placeholder 2"/>
          <p:cNvSpPr>
            <a:spLocks noGrp="1"/>
          </p:cNvSpPr>
          <p:nvPr>
            <p:ph type="dt" sz="half" idx="10"/>
          </p:nvPr>
        </p:nvSpPr>
        <p:spPr/>
        <p:txBody>
          <a:bodyPr/>
          <a:lstStyle/>
          <a:p>
            <a:fld id="{E20C624E-DF92-4841-B9B9-DD11AA239B85}" type="datetime1">
              <a:rPr lang="en-US"/>
            </a:fld>
            <a:endParaRPr lang="en-US"/>
          </a:p>
        </p:txBody>
      </p:sp>
      <p:sp>
        <p:nvSpPr>
          <p:cNvPr id="5" name="Slide Number Placeholder 4"/>
          <p:cNvSpPr>
            <a:spLocks noGrp="1"/>
          </p:cNvSpPr>
          <p:nvPr>
            <p:ph type="sldNum" sz="quarter" idx="12"/>
          </p:nvPr>
        </p:nvSpPr>
        <p:spPr/>
        <p:txBody>
          <a:bodyPr/>
          <a:lstStyle/>
          <a:p>
            <a:fld id="{34C99D79-8A4B-4031-B1E0-AF26F8EDF2BC}" type="slidenum">
              <a:rPr/>
            </a:fld>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Blank">
    <p:spTree>
      <p:nvGrpSpPr>
        <p:cNvPr id="1" name=""/>
        <p:cNvGrpSpPr/>
        <p:nvPr/>
      </p:nvGrpSpPr>
      <p:grpSpPr>
        <a:xfrm>
          <a:off x="0" y="0"/>
          <a:ext cx="0" cy="0"/>
          <a:chOff x="0" y="0"/>
          <a:chExt cx="0" cy="0"/>
        </a:xfrm>
      </p:grpSpPr>
      <p:grpSp>
        <p:nvGrpSpPr>
          <p:cNvPr id="8" name="bottom graphic"/>
          <p:cNvGrpSpPr/>
          <p:nvPr/>
        </p:nvGrpSpPr>
        <p:grpSpPr>
          <a:xfrm>
            <a:off x="0" y="5409216"/>
            <a:ext cx="12188825" cy="1462483"/>
            <a:chOff x="0" y="4056912"/>
            <a:chExt cx="9144000" cy="1096862"/>
          </a:xfrm>
        </p:grpSpPr>
        <p:sp>
          <p:nvSpPr>
            <p:cNvPr id="9" name="Freeform 8"/>
            <p:cNvSpPr/>
            <p:nvPr/>
          </p:nvSpPr>
          <p:spPr bwMode="ltGray">
            <a:xfrm rot="5400000">
              <a:off x="4119794" y="119293"/>
              <a:ext cx="904412"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0" name="Rectangle 72"/>
            <p:cNvSpPr/>
            <p:nvPr/>
          </p:nvSpPr>
          <p:spPr bwMode="ltGray">
            <a:xfrm rot="5400000">
              <a:off x="4023569" y="33343"/>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p>
          </p:txBody>
        </p:sp>
      </p:grpSp>
      <p:sp>
        <p:nvSpPr>
          <p:cNvPr id="3" name="Footer Placeholder 2"/>
          <p:cNvSpPr>
            <a:spLocks noGrp="1"/>
          </p:cNvSpPr>
          <p:nvPr>
            <p:ph type="ftr" sz="quarter" idx="11"/>
          </p:nvPr>
        </p:nvSpPr>
        <p:spPr/>
        <p:txBody>
          <a:bodyPr/>
          <a:lstStyle/>
          <a:p>
            <a:r>
              <a:rPr lang="en-US" dirty="0"/>
              <a:t>Add a footer</a:t>
            </a:r>
            <a:endParaRPr lang="en-US" dirty="0"/>
          </a:p>
        </p:txBody>
      </p:sp>
      <p:sp>
        <p:nvSpPr>
          <p:cNvPr id="2" name="Date Placeholder 1"/>
          <p:cNvSpPr>
            <a:spLocks noGrp="1"/>
          </p:cNvSpPr>
          <p:nvPr>
            <p:ph type="dt" sz="half" idx="10"/>
          </p:nvPr>
        </p:nvSpPr>
        <p:spPr/>
        <p:txBody>
          <a:bodyPr/>
          <a:lstStyle/>
          <a:p>
            <a:fld id="{FBDA3AE1-4360-4D5B-BDBC-656B872DD533}" type="datetime1">
              <a:rPr lang="en-US"/>
            </a:fld>
            <a:endParaRPr lang="en-US"/>
          </a:p>
        </p:txBody>
      </p:sp>
      <p:sp>
        <p:nvSpPr>
          <p:cNvPr id="4" name="Slide Number Placeholder 3"/>
          <p:cNvSpPr>
            <a:spLocks noGrp="1"/>
          </p:cNvSpPr>
          <p:nvPr>
            <p:ph type="sldNum" sz="quarter" idx="12"/>
          </p:nvPr>
        </p:nvSpPr>
        <p:spPr/>
        <p:txBody>
          <a:bodyPr/>
          <a:lstStyle/>
          <a:p>
            <a:fld id="{34C99D79-8A4B-4031-B1E0-AF26F8EDF2BC}" type="slidenum">
              <a:rPr/>
            </a:fld>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a:bodyPr>
          <a:lstStyle>
            <a:lvl1pPr algn="l">
              <a:defRPr sz="3600" b="0"/>
            </a:lvl1pPr>
          </a:lstStyle>
          <a:p>
            <a:r>
              <a:rPr lang="en-US" smtClean="0"/>
              <a:t>Click to edit Master title style</a:t>
            </a:r>
            <a:endParaRPr lang="en-US" smtClean="0"/>
          </a:p>
        </p:txBody>
      </p:sp>
      <p:sp>
        <p:nvSpPr>
          <p:cNvPr id="3" name="Content Placeholder 2"/>
          <p:cNvSpPr>
            <a:spLocks noGrp="1"/>
          </p:cNvSpPr>
          <p:nvPr>
            <p:ph idx="1"/>
          </p:nvPr>
        </p:nvSpPr>
        <p:spPr>
          <a:xfrm>
            <a:off x="4875530" y="1600200"/>
            <a:ext cx="6094413" cy="4572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smtClean="0"/>
          </a:p>
        </p:txBody>
      </p:sp>
      <p:sp>
        <p:nvSpPr>
          <p:cNvPr id="4" name="Text Placeholder 3"/>
          <p:cNvSpPr>
            <a:spLocks noGrp="1"/>
          </p:cNvSpPr>
          <p:nvPr>
            <p:ph type="body" sz="half" idx="2"/>
          </p:nvPr>
        </p:nvSpPr>
        <p:spPr>
          <a:xfrm>
            <a:off x="1218883" y="1600202"/>
            <a:ext cx="3453500" cy="4571999"/>
          </a:xfrm>
        </p:spPr>
        <p:txBody>
          <a:bodyPr>
            <a:normAutofit/>
          </a:bodyPr>
          <a:lstStyle>
            <a:lvl1pPr marL="0" indent="0">
              <a:buNone/>
              <a:defRPr sz="2800">
                <a:solidFill>
                  <a:schemeClr val="accent1">
                    <a:lumMod val="75000"/>
                  </a:schemeClr>
                </a:solidFill>
              </a:defRPr>
            </a:lvl1pPr>
            <a:lvl2pPr marL="609600" indent="0">
              <a:buNone/>
              <a:defRPr sz="1600"/>
            </a:lvl2pPr>
            <a:lvl3pPr marL="1219200" indent="0">
              <a:buNone/>
              <a:defRPr sz="1300"/>
            </a:lvl3pPr>
            <a:lvl4pPr marL="1828165" indent="0">
              <a:buNone/>
              <a:defRPr sz="1200"/>
            </a:lvl4pPr>
            <a:lvl5pPr marL="2437765" indent="0">
              <a:buNone/>
              <a:defRPr sz="1200"/>
            </a:lvl5pPr>
            <a:lvl6pPr marL="3047365" indent="0">
              <a:buNone/>
              <a:defRPr sz="1200"/>
            </a:lvl6pPr>
            <a:lvl7pPr marL="3656965" indent="0">
              <a:buNone/>
              <a:defRPr sz="1200"/>
            </a:lvl7pPr>
            <a:lvl8pPr marL="4266565" indent="0">
              <a:buNone/>
              <a:defRPr sz="1200"/>
            </a:lvl8pPr>
            <a:lvl9pPr marL="4876165" indent="0">
              <a:buNone/>
              <a:defRPr sz="1200"/>
            </a:lvl9pPr>
          </a:lstStyle>
          <a:p>
            <a:pPr lvl="0"/>
            <a:r>
              <a:rPr lang="en-US" smtClean="0"/>
              <a:t>Click to edit Master text styles</a:t>
            </a:r>
            <a:endParaRPr lang="en-US" smtClean="0"/>
          </a:p>
        </p:txBody>
      </p:sp>
      <p:sp>
        <p:nvSpPr>
          <p:cNvPr id="6" name="Footer Placeholder 5"/>
          <p:cNvSpPr>
            <a:spLocks noGrp="1"/>
          </p:cNvSpPr>
          <p:nvPr>
            <p:ph type="ftr" sz="quarter" idx="11"/>
          </p:nvPr>
        </p:nvSpPr>
        <p:spPr/>
        <p:txBody>
          <a:bodyPr/>
          <a:lstStyle/>
          <a:p>
            <a:r>
              <a:rPr lang="en-US" dirty="0"/>
              <a:t>Add a footer</a:t>
            </a:r>
            <a:endParaRPr lang="en-US" dirty="0"/>
          </a:p>
        </p:txBody>
      </p:sp>
      <p:sp>
        <p:nvSpPr>
          <p:cNvPr id="5" name="Date Placeholder 4"/>
          <p:cNvSpPr>
            <a:spLocks noGrp="1"/>
          </p:cNvSpPr>
          <p:nvPr>
            <p:ph type="dt" sz="half" idx="10"/>
          </p:nvPr>
        </p:nvSpPr>
        <p:spPr/>
        <p:txBody>
          <a:bodyPr/>
          <a:lstStyle/>
          <a:p>
            <a:fld id="{20990708-46A4-4851-883E-8DFB8939107E}" type="datetime1">
              <a:rPr lang="en-US"/>
            </a:fld>
            <a:endParaRPr lang="en-US"/>
          </a:p>
        </p:txBody>
      </p:sp>
      <p:sp>
        <p:nvSpPr>
          <p:cNvPr id="7" name="Slide Number Placeholder 6"/>
          <p:cNvSpPr>
            <a:spLocks noGrp="1"/>
          </p:cNvSpPr>
          <p:nvPr>
            <p:ph type="sldNum" sz="quarter" idx="12"/>
          </p:nvPr>
        </p:nvSpPr>
        <p:spPr/>
        <p:txBody>
          <a:bodyPr/>
          <a:lstStyle/>
          <a:p>
            <a:fld id="{34C99D79-8A4B-4031-B1E0-AF26F8EDF2BC}" type="slidenum">
              <a:rPr/>
            </a:fld>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a:bodyPr>
          <a:lstStyle>
            <a:lvl1pPr algn="l">
              <a:defRPr sz="3600" b="0"/>
            </a:lvl1pPr>
          </a:lstStyle>
          <a:p>
            <a:r>
              <a:rPr lang="en-US" smtClean="0"/>
              <a:t>Click to edit Master title style</a:t>
            </a:r>
            <a:endParaRPr lang="en-US" smtClean="0"/>
          </a:p>
        </p:txBody>
      </p:sp>
      <p:sp>
        <p:nvSpPr>
          <p:cNvPr id="3" name="Picture Placeholder 2" descr="An empty placeholder to add an image. Click on the placeholder and select the image that you wish to add"/>
          <p:cNvSpPr>
            <a:spLocks noGrp="1"/>
          </p:cNvSpPr>
          <p:nvPr>
            <p:ph type="pic" idx="1"/>
          </p:nvPr>
        </p:nvSpPr>
        <p:spPr>
          <a:xfrm>
            <a:off x="1218887" y="1600200"/>
            <a:ext cx="6703850" cy="3657600"/>
          </a:xfrm>
          <a:prstGeom prst="roundRect">
            <a:avLst>
              <a:gd name="adj" fmla="val 3098"/>
            </a:avLst>
          </a:prstGeom>
        </p:spPr>
        <p:txBody>
          <a:bodyPr>
            <a:normAutofit/>
          </a:bodyPr>
          <a:lstStyle>
            <a:lvl1pPr marL="0" indent="0">
              <a:buNone/>
              <a:defRPr sz="2700"/>
            </a:lvl1pPr>
            <a:lvl2pPr marL="609600" indent="0">
              <a:buNone/>
              <a:defRPr sz="3700"/>
            </a:lvl2pPr>
            <a:lvl3pPr marL="1219200" indent="0">
              <a:buNone/>
              <a:defRPr sz="3200"/>
            </a:lvl3pPr>
            <a:lvl4pPr marL="1828165" indent="0">
              <a:buNone/>
              <a:defRPr sz="2700"/>
            </a:lvl4pPr>
            <a:lvl5pPr marL="2437765" indent="0">
              <a:buNone/>
              <a:defRPr sz="2700"/>
            </a:lvl5pPr>
            <a:lvl6pPr marL="3047365" indent="0">
              <a:buNone/>
              <a:defRPr sz="2700"/>
            </a:lvl6pPr>
            <a:lvl7pPr marL="3656965" indent="0">
              <a:buNone/>
              <a:defRPr sz="2700"/>
            </a:lvl7pPr>
            <a:lvl8pPr marL="4266565" indent="0">
              <a:buNone/>
              <a:defRPr sz="2700"/>
            </a:lvl8pPr>
            <a:lvl9pPr marL="4876165" indent="0">
              <a:buNone/>
              <a:defRPr sz="2700"/>
            </a:lvl9pPr>
          </a:lstStyle>
          <a:p>
            <a:r>
              <a:rPr lang="en-US" smtClean="0"/>
              <a:t>Click icon to add picture</a:t>
            </a:r>
            <a:endParaRPr lang="en-US" smtClean="0"/>
          </a:p>
        </p:txBody>
      </p:sp>
      <p:sp>
        <p:nvSpPr>
          <p:cNvPr id="4" name="Text Placeholder 3"/>
          <p:cNvSpPr>
            <a:spLocks noGrp="1"/>
          </p:cNvSpPr>
          <p:nvPr>
            <p:ph type="body" sz="half" idx="2"/>
          </p:nvPr>
        </p:nvSpPr>
        <p:spPr>
          <a:xfrm>
            <a:off x="8125883" y="1600200"/>
            <a:ext cx="2844059" cy="3759200"/>
          </a:xfrm>
        </p:spPr>
        <p:txBody>
          <a:bodyPr anchor="b">
            <a:normAutofit/>
          </a:bodyPr>
          <a:lstStyle>
            <a:lvl1pPr marL="0" indent="0">
              <a:buNone/>
              <a:defRPr sz="2800">
                <a:solidFill>
                  <a:schemeClr val="accent1">
                    <a:lumMod val="75000"/>
                  </a:schemeClr>
                </a:solidFill>
              </a:defRPr>
            </a:lvl1pPr>
            <a:lvl2pPr marL="609600" indent="0">
              <a:buNone/>
              <a:defRPr sz="1600"/>
            </a:lvl2pPr>
            <a:lvl3pPr marL="1219200" indent="0">
              <a:buNone/>
              <a:defRPr sz="1300"/>
            </a:lvl3pPr>
            <a:lvl4pPr marL="1828165" indent="0">
              <a:buNone/>
              <a:defRPr sz="1200"/>
            </a:lvl4pPr>
            <a:lvl5pPr marL="2437765" indent="0">
              <a:buNone/>
              <a:defRPr sz="1200"/>
            </a:lvl5pPr>
            <a:lvl6pPr marL="3047365" indent="0">
              <a:buNone/>
              <a:defRPr sz="1200"/>
            </a:lvl6pPr>
            <a:lvl7pPr marL="3656965" indent="0">
              <a:buNone/>
              <a:defRPr sz="1200"/>
            </a:lvl7pPr>
            <a:lvl8pPr marL="4266565" indent="0">
              <a:buNone/>
              <a:defRPr sz="1200"/>
            </a:lvl8pPr>
            <a:lvl9pPr marL="4876165" indent="0">
              <a:buNone/>
              <a:defRPr sz="1200"/>
            </a:lvl9pPr>
          </a:lstStyle>
          <a:p>
            <a:pPr lvl="0"/>
            <a:r>
              <a:rPr lang="en-US" smtClean="0"/>
              <a:t>Click to edit Master text styles</a:t>
            </a:r>
            <a:endParaRPr lang="en-US" smtClean="0"/>
          </a:p>
        </p:txBody>
      </p:sp>
      <p:sp>
        <p:nvSpPr>
          <p:cNvPr id="6" name="Footer Placeholder 5"/>
          <p:cNvSpPr>
            <a:spLocks noGrp="1"/>
          </p:cNvSpPr>
          <p:nvPr>
            <p:ph type="ftr" sz="quarter" idx="11"/>
          </p:nvPr>
        </p:nvSpPr>
        <p:spPr/>
        <p:txBody>
          <a:bodyPr/>
          <a:lstStyle/>
          <a:p>
            <a:r>
              <a:rPr lang="en-US" dirty="0"/>
              <a:t>Add a footer</a:t>
            </a:r>
            <a:endParaRPr lang="en-US" dirty="0"/>
          </a:p>
        </p:txBody>
      </p:sp>
      <p:sp>
        <p:nvSpPr>
          <p:cNvPr id="5" name="Date Placeholder 4"/>
          <p:cNvSpPr>
            <a:spLocks noGrp="1"/>
          </p:cNvSpPr>
          <p:nvPr>
            <p:ph type="dt" sz="half" idx="10"/>
          </p:nvPr>
        </p:nvSpPr>
        <p:spPr/>
        <p:txBody>
          <a:bodyPr/>
          <a:lstStyle/>
          <a:p>
            <a:fld id="{AE88EFFC-86AE-4294-A319-CAFC2651994B}" type="datetime1">
              <a:rPr lang="en-US"/>
            </a:fld>
            <a:endParaRPr lang="en-US"/>
          </a:p>
        </p:txBody>
      </p:sp>
      <p:sp>
        <p:nvSpPr>
          <p:cNvPr id="7" name="Slide Number Placeholder 6"/>
          <p:cNvSpPr>
            <a:spLocks noGrp="1"/>
          </p:cNvSpPr>
          <p:nvPr>
            <p:ph type="sldNum" sz="quarter" idx="12"/>
          </p:nvPr>
        </p:nvSpPr>
        <p:spPr/>
        <p:txBody>
          <a:bodyPr/>
          <a:lstStyle/>
          <a:p>
            <a:fld id="{34C99D79-8A4B-4031-B1E0-AF26F8EDF2BC}" type="slidenum">
              <a:rPr/>
            </a:fld>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1" name="bottom graphic"/>
          <p:cNvGrpSpPr/>
          <p:nvPr/>
        </p:nvGrpSpPr>
        <p:grpSpPr>
          <a:xfrm>
            <a:off x="0" y="5409216"/>
            <a:ext cx="12188825" cy="1462483"/>
            <a:chOff x="0" y="4056912"/>
            <a:chExt cx="9144000" cy="1096862"/>
          </a:xfrm>
        </p:grpSpPr>
        <p:sp>
          <p:nvSpPr>
            <p:cNvPr id="21" name="Freeform 20"/>
            <p:cNvSpPr/>
            <p:nvPr/>
          </p:nvSpPr>
          <p:spPr bwMode="ltGray">
            <a:xfrm rot="5400000">
              <a:off x="4119794" y="119293"/>
              <a:ext cx="904412"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8" name="Rectangle 72"/>
            <p:cNvSpPr/>
            <p:nvPr/>
          </p:nvSpPr>
          <p:spPr bwMode="ltGray">
            <a:xfrm rot="5400000">
              <a:off x="4023569" y="33343"/>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p>
          </p:txBody>
        </p:sp>
      </p:grpSp>
      <p:grpSp>
        <p:nvGrpSpPr>
          <p:cNvPr id="7" name="squares"/>
          <p:cNvGrpSpPr/>
          <p:nvPr/>
        </p:nvGrpSpPr>
        <p:grpSpPr>
          <a:xfrm>
            <a:off x="1" y="800551"/>
            <a:ext cx="1063023" cy="524183"/>
            <a:chOff x="0" y="452558"/>
            <a:chExt cx="914400" cy="524182"/>
          </a:xfrm>
        </p:grpSpPr>
        <p:sp>
          <p:nvSpPr>
            <p:cNvPr id="8" name="Rounded Rectangle 7"/>
            <p:cNvSpPr/>
            <p:nvPr/>
          </p:nvSpPr>
          <p:spPr>
            <a:xfrm>
              <a:off x="591671" y="452558"/>
              <a:ext cx="322729" cy="52418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Rounded Rectangle 8"/>
            <p:cNvSpPr/>
            <p:nvPr/>
          </p:nvSpPr>
          <p:spPr>
            <a:xfrm>
              <a:off x="215154" y="452558"/>
              <a:ext cx="322729" cy="5241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0" name="Round Same Side Corner Rectangle 9"/>
            <p:cNvSpPr/>
            <p:nvPr/>
          </p:nvSpPr>
          <p:spPr>
            <a:xfrm rot="5400000">
              <a:off x="-181408" y="633966"/>
              <a:ext cx="524182" cy="161366"/>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pSp>
      <p:sp>
        <p:nvSpPr>
          <p:cNvPr id="2" name="Title Placeholder 1"/>
          <p:cNvSpPr>
            <a:spLocks noGrp="1"/>
          </p:cNvSpPr>
          <p:nvPr>
            <p:ph type="title"/>
          </p:nvPr>
        </p:nvSpPr>
        <p:spPr>
          <a:xfrm>
            <a:off x="1218883" y="152400"/>
            <a:ext cx="9751060" cy="1295400"/>
          </a:xfrm>
          <a:prstGeom prst="rect">
            <a:avLst/>
          </a:prstGeom>
        </p:spPr>
        <p:txBody>
          <a:bodyPr vert="horz" lIns="121899" tIns="60949" rIns="121899" bIns="60949" rtlCol="0" anchor="b">
            <a:normAutofit/>
          </a:bodyPr>
          <a:lstStyle/>
          <a:p>
            <a:r>
              <a:rPr lang="en-US" smtClean="0"/>
              <a:t>Click to edit Master title style</a:t>
            </a:r>
            <a:endParaRPr lang="en-US" smtClean="0"/>
          </a:p>
        </p:txBody>
      </p:sp>
      <p:sp>
        <p:nvSpPr>
          <p:cNvPr id="3" name="Text Placeholder 2"/>
          <p:cNvSpPr>
            <a:spLocks noGrp="1"/>
          </p:cNvSpPr>
          <p:nvPr>
            <p:ph type="body" idx="1"/>
          </p:nvPr>
        </p:nvSpPr>
        <p:spPr>
          <a:xfrm>
            <a:off x="1218883" y="1600200"/>
            <a:ext cx="9751060" cy="4572000"/>
          </a:xfrm>
          <a:prstGeom prst="rect">
            <a:avLst/>
          </a:prstGeom>
        </p:spPr>
        <p:txBody>
          <a:bodyPr vert="horz" lIns="121899" tIns="60949" rIns="121899" bIns="60949"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dirty="0"/>
          </a:p>
        </p:txBody>
      </p:sp>
      <p:sp>
        <p:nvSpPr>
          <p:cNvPr id="5" name="Footer Placeholder 4"/>
          <p:cNvSpPr>
            <a:spLocks noGrp="1"/>
          </p:cNvSpPr>
          <p:nvPr>
            <p:ph type="ftr" sz="quarter" idx="3"/>
          </p:nvPr>
        </p:nvSpPr>
        <p:spPr>
          <a:xfrm>
            <a:off x="1218883" y="6448425"/>
            <a:ext cx="8288401" cy="180976"/>
          </a:xfrm>
          <a:prstGeom prst="rect">
            <a:avLst/>
          </a:prstGeom>
        </p:spPr>
        <p:txBody>
          <a:bodyPr vert="horz" lIns="121899" tIns="60949" rIns="121899" bIns="60949" rtlCol="0" anchor="ctr"/>
          <a:lstStyle>
            <a:lvl1pPr algn="l">
              <a:defRPr sz="1200">
                <a:solidFill>
                  <a:schemeClr val="tx1"/>
                </a:solidFill>
              </a:defRPr>
            </a:lvl1pPr>
          </a:lstStyle>
          <a:p>
            <a:r>
              <a:rPr lang="en-US" dirty="0"/>
              <a:t>Add a footer</a:t>
            </a:r>
            <a:endParaRPr lang="en-US" dirty="0"/>
          </a:p>
        </p:txBody>
      </p:sp>
      <p:sp>
        <p:nvSpPr>
          <p:cNvPr id="4" name="Date Placeholder 3"/>
          <p:cNvSpPr>
            <a:spLocks noGrp="1"/>
          </p:cNvSpPr>
          <p:nvPr>
            <p:ph type="dt" sz="half" idx="2"/>
          </p:nvPr>
        </p:nvSpPr>
        <p:spPr>
          <a:xfrm>
            <a:off x="9547913" y="6448425"/>
            <a:ext cx="1422030" cy="180976"/>
          </a:xfrm>
          <a:prstGeom prst="rect">
            <a:avLst/>
          </a:prstGeom>
        </p:spPr>
        <p:txBody>
          <a:bodyPr vert="horz" lIns="121899" tIns="60949" rIns="121899" bIns="60949" rtlCol="0" anchor="ctr"/>
          <a:lstStyle>
            <a:lvl1pPr algn="r">
              <a:defRPr sz="1200">
                <a:solidFill>
                  <a:schemeClr val="tx1"/>
                </a:solidFill>
              </a:defRPr>
            </a:lvl1pPr>
          </a:lstStyle>
          <a:p>
            <a:fld id="{D29E8617-6EA8-4B97-A5E8-E18E98765EE2}" type="datetime1">
              <a:rPr lang="en-US"/>
            </a:fld>
            <a:endParaRPr dirty="0"/>
          </a:p>
        </p:txBody>
      </p:sp>
      <p:sp>
        <p:nvSpPr>
          <p:cNvPr id="6" name="Slide Number Placeholder 5"/>
          <p:cNvSpPr>
            <a:spLocks noGrp="1"/>
          </p:cNvSpPr>
          <p:nvPr>
            <p:ph type="sldNum" sz="quarter" idx="4"/>
          </p:nvPr>
        </p:nvSpPr>
        <p:spPr>
          <a:xfrm>
            <a:off x="11071516" y="6448425"/>
            <a:ext cx="812588" cy="180976"/>
          </a:xfrm>
          <a:prstGeom prst="rect">
            <a:avLst/>
          </a:prstGeom>
        </p:spPr>
        <p:txBody>
          <a:bodyPr vert="horz" lIns="121899" tIns="60949" rIns="121899" bIns="60949" rtlCol="0" anchor="ctr"/>
          <a:lstStyle>
            <a:lvl1pPr algn="r">
              <a:defRPr sz="1200">
                <a:solidFill>
                  <a:schemeClr val="tx1"/>
                </a:solidFill>
              </a:defRPr>
            </a:lvl1pPr>
          </a:lstStyle>
          <a:p>
            <a:fld id="{34C99D79-8A4B-4031-B1E0-AF26F8EDF2BC}" type="slidenum">
              <a:rPr/>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hf sldNum="0" hdr="0" ftr="0" dt="0"/>
  <p:txStyles>
    <p:titleStyle>
      <a:lvl1pPr algn="l" defTabSz="1218565" rtl="0" eaLnBrk="1" latinLnBrk="0" hangingPunct="1">
        <a:spcBef>
          <a:spcPct val="0"/>
        </a:spcBef>
        <a:buNone/>
        <a:defRPr sz="3600" kern="1200">
          <a:solidFill>
            <a:schemeClr val="tx1"/>
          </a:solidFill>
          <a:latin typeface="+mj-lt"/>
          <a:ea typeface="+mj-ea"/>
          <a:cs typeface="+mj-cs"/>
        </a:defRPr>
      </a:lvl1pPr>
    </p:titleStyle>
    <p:bodyStyle>
      <a:lvl1pPr marL="304800" indent="-304800" algn="l" defTabSz="1218565" rtl="0" eaLnBrk="1" latinLnBrk="0" hangingPunct="1">
        <a:lnSpc>
          <a:spcPct val="90000"/>
        </a:lnSpc>
        <a:spcBef>
          <a:spcPts val="1800"/>
        </a:spcBef>
        <a:buClr>
          <a:schemeClr val="accent1">
            <a:lumMod val="75000"/>
          </a:schemeClr>
        </a:buClr>
        <a:buFont typeface="Arial" panose="020B0604020202020204" pitchFamily="34" charset="0"/>
        <a:buChar char="•"/>
        <a:defRPr sz="2800" kern="1200">
          <a:solidFill>
            <a:schemeClr val="tx1"/>
          </a:solidFill>
          <a:latin typeface="+mn-lt"/>
          <a:ea typeface="+mn-ea"/>
          <a:cs typeface="+mn-cs"/>
        </a:defRPr>
      </a:lvl1pPr>
      <a:lvl2pPr marL="755650" indent="-304800" algn="l" defTabSz="1218565" rtl="0" eaLnBrk="1" latinLnBrk="0" hangingPunct="1">
        <a:lnSpc>
          <a:spcPct val="90000"/>
        </a:lnSpc>
        <a:spcBef>
          <a:spcPts val="1200"/>
        </a:spcBef>
        <a:buClr>
          <a:schemeClr val="accent1">
            <a:lumMod val="75000"/>
          </a:schemeClr>
        </a:buClr>
        <a:buFont typeface="Arial" panose="020B0604020202020204" pitchFamily="34" charset="0"/>
        <a:buChar char="–"/>
        <a:defRPr sz="2400" kern="1200">
          <a:solidFill>
            <a:schemeClr val="tx1"/>
          </a:solidFill>
          <a:latin typeface="+mn-lt"/>
          <a:ea typeface="+mn-ea"/>
          <a:cs typeface="+mn-cs"/>
        </a:defRPr>
      </a:lvl2pPr>
      <a:lvl3pPr marL="1206500" indent="-304800" algn="l" defTabSz="1218565" rtl="0" eaLnBrk="1" latinLnBrk="0" hangingPunct="1">
        <a:lnSpc>
          <a:spcPct val="90000"/>
        </a:lnSpc>
        <a:spcBef>
          <a:spcPts val="800"/>
        </a:spcBef>
        <a:buClr>
          <a:schemeClr val="accent1">
            <a:lumMod val="75000"/>
          </a:schemeClr>
        </a:buClr>
        <a:buFont typeface="Arial" panose="020B0604020202020204" pitchFamily="34" charset="0"/>
        <a:buChar char="•"/>
        <a:defRPr sz="2000" kern="1200">
          <a:solidFill>
            <a:schemeClr val="tx1"/>
          </a:solidFill>
          <a:latin typeface="+mn-lt"/>
          <a:ea typeface="+mn-ea"/>
          <a:cs typeface="+mn-cs"/>
        </a:defRPr>
      </a:lvl3pPr>
      <a:lvl4pPr marL="1657985" indent="-304800" algn="l" defTabSz="1218565" rtl="0" eaLnBrk="1" latinLnBrk="0" hangingPunct="1">
        <a:lnSpc>
          <a:spcPct val="90000"/>
        </a:lnSpc>
        <a:spcBef>
          <a:spcPts val="800"/>
        </a:spcBef>
        <a:buClr>
          <a:schemeClr val="accent1">
            <a:lumMod val="75000"/>
          </a:schemeClr>
        </a:buClr>
        <a:buFont typeface="Arial" panose="020B0604020202020204" pitchFamily="34" charset="0"/>
        <a:buChar char="•"/>
        <a:defRPr sz="2000" kern="1200">
          <a:solidFill>
            <a:schemeClr val="tx1"/>
          </a:solidFill>
          <a:latin typeface="+mn-lt"/>
          <a:ea typeface="+mn-ea"/>
          <a:cs typeface="+mn-cs"/>
        </a:defRPr>
      </a:lvl4pPr>
      <a:lvl5pPr marL="2108835" indent="-304800" algn="l" defTabSz="1218565" rtl="0" eaLnBrk="1" latinLnBrk="0" hangingPunct="1">
        <a:lnSpc>
          <a:spcPct val="90000"/>
        </a:lnSpc>
        <a:spcBef>
          <a:spcPts val="800"/>
        </a:spcBef>
        <a:buClr>
          <a:schemeClr val="accent1">
            <a:lumMod val="75000"/>
          </a:schemeClr>
        </a:buClr>
        <a:buFont typeface="Arial" panose="020B0604020202020204" pitchFamily="34" charset="0"/>
        <a:buChar char="•"/>
        <a:defRPr sz="2000" kern="1200">
          <a:solidFill>
            <a:schemeClr val="tx1"/>
          </a:solidFill>
          <a:latin typeface="+mn-lt"/>
          <a:ea typeface="+mn-ea"/>
          <a:cs typeface="+mn-cs"/>
        </a:defRPr>
      </a:lvl5pPr>
      <a:lvl6pPr marL="2559685" indent="-304800" algn="l" defTabSz="1218565" rtl="0" eaLnBrk="1" latinLnBrk="0" hangingPunct="1">
        <a:lnSpc>
          <a:spcPct val="90000"/>
        </a:lnSpc>
        <a:spcBef>
          <a:spcPts val="800"/>
        </a:spcBef>
        <a:buClr>
          <a:schemeClr val="accent1"/>
        </a:buClr>
        <a:buFont typeface="Arial" panose="020B0604020202020204" pitchFamily="34" charset="0"/>
        <a:buChar char="•"/>
        <a:defRPr sz="2000" kern="1200" baseline="0">
          <a:solidFill>
            <a:schemeClr val="tx1"/>
          </a:solidFill>
          <a:latin typeface="+mn-lt"/>
          <a:ea typeface="+mn-ea"/>
          <a:cs typeface="+mn-cs"/>
        </a:defRPr>
      </a:lvl6pPr>
      <a:lvl7pPr marL="3011170" indent="-304800" algn="l" defTabSz="1218565" rtl="0" eaLnBrk="1" latinLnBrk="0" hangingPunct="1">
        <a:lnSpc>
          <a:spcPct val="90000"/>
        </a:lnSpc>
        <a:spcBef>
          <a:spcPts val="800"/>
        </a:spcBef>
        <a:buClr>
          <a:schemeClr val="accent1"/>
        </a:buClr>
        <a:buFont typeface="Arial" panose="020B0604020202020204" pitchFamily="34" charset="0"/>
        <a:buChar char="•"/>
        <a:defRPr sz="2000" kern="1200" baseline="0">
          <a:solidFill>
            <a:schemeClr val="tx1"/>
          </a:solidFill>
          <a:latin typeface="+mn-lt"/>
          <a:ea typeface="+mn-ea"/>
          <a:cs typeface="+mn-cs"/>
        </a:defRPr>
      </a:lvl7pPr>
      <a:lvl8pPr marL="3462020" indent="-304800" algn="l" defTabSz="1218565" rtl="0" eaLnBrk="1" latinLnBrk="0" hangingPunct="1">
        <a:lnSpc>
          <a:spcPct val="90000"/>
        </a:lnSpc>
        <a:spcBef>
          <a:spcPts val="800"/>
        </a:spcBef>
        <a:buClr>
          <a:schemeClr val="accent1"/>
        </a:buClr>
        <a:buFont typeface="Arial" panose="020B0604020202020204" pitchFamily="34" charset="0"/>
        <a:buChar char="•"/>
        <a:defRPr sz="2000" kern="1200" baseline="0">
          <a:solidFill>
            <a:schemeClr val="tx1"/>
          </a:solidFill>
          <a:latin typeface="+mn-lt"/>
          <a:ea typeface="+mn-ea"/>
          <a:cs typeface="+mn-cs"/>
        </a:defRPr>
      </a:lvl8pPr>
      <a:lvl9pPr marL="3912870" indent="-304800" algn="l" defTabSz="1218565" rtl="0" eaLnBrk="1" latinLnBrk="0" hangingPunct="1">
        <a:lnSpc>
          <a:spcPct val="90000"/>
        </a:lnSpc>
        <a:spcBef>
          <a:spcPts val="800"/>
        </a:spcBef>
        <a:buClr>
          <a:schemeClr val="accent1"/>
        </a:buClr>
        <a:buFont typeface="Arial" panose="020B0604020202020204" pitchFamily="34" charset="0"/>
        <a:buChar char="•"/>
        <a:defRPr sz="2000" kern="1200" baseline="0">
          <a:solidFill>
            <a:schemeClr val="tx1"/>
          </a:solidFill>
          <a:latin typeface="+mn-lt"/>
          <a:ea typeface="+mn-ea"/>
          <a:cs typeface="+mn-cs"/>
        </a:defRPr>
      </a:lvl9pPr>
    </p:bodyStyle>
    <p:otherStyle>
      <a:defPPr>
        <a:defRPr/>
      </a:defPPr>
      <a:lvl1pPr marL="0" algn="l" defTabSz="1218565" rtl="0" eaLnBrk="1" latinLnBrk="0" hangingPunct="1">
        <a:defRPr sz="2400" kern="1200">
          <a:solidFill>
            <a:schemeClr val="tx1"/>
          </a:solidFill>
          <a:latin typeface="+mn-lt"/>
          <a:ea typeface="+mn-ea"/>
          <a:cs typeface="+mn-cs"/>
        </a:defRPr>
      </a:lvl1pPr>
      <a:lvl2pPr marL="609600" algn="l" defTabSz="1218565" rtl="0" eaLnBrk="1" latinLnBrk="0" hangingPunct="1">
        <a:defRPr sz="2400" kern="1200">
          <a:solidFill>
            <a:schemeClr val="tx1"/>
          </a:solidFill>
          <a:latin typeface="+mn-lt"/>
          <a:ea typeface="+mn-ea"/>
          <a:cs typeface="+mn-cs"/>
        </a:defRPr>
      </a:lvl2pPr>
      <a:lvl3pPr marL="1219200" algn="l" defTabSz="1218565" rtl="0" eaLnBrk="1" latinLnBrk="0" hangingPunct="1">
        <a:defRPr sz="2400" kern="1200">
          <a:solidFill>
            <a:schemeClr val="tx1"/>
          </a:solidFill>
          <a:latin typeface="+mn-lt"/>
          <a:ea typeface="+mn-ea"/>
          <a:cs typeface="+mn-cs"/>
        </a:defRPr>
      </a:lvl3pPr>
      <a:lvl4pPr marL="1828165" algn="l" defTabSz="1218565" rtl="0" eaLnBrk="1" latinLnBrk="0" hangingPunct="1">
        <a:defRPr sz="2400" kern="1200">
          <a:solidFill>
            <a:schemeClr val="tx1"/>
          </a:solidFill>
          <a:latin typeface="+mn-lt"/>
          <a:ea typeface="+mn-ea"/>
          <a:cs typeface="+mn-cs"/>
        </a:defRPr>
      </a:lvl4pPr>
      <a:lvl5pPr marL="2437765" algn="l" defTabSz="1218565" rtl="0" eaLnBrk="1" latinLnBrk="0" hangingPunct="1">
        <a:defRPr sz="2400" kern="1200">
          <a:solidFill>
            <a:schemeClr val="tx1"/>
          </a:solidFill>
          <a:latin typeface="+mn-lt"/>
          <a:ea typeface="+mn-ea"/>
          <a:cs typeface="+mn-cs"/>
        </a:defRPr>
      </a:lvl5pPr>
      <a:lvl6pPr marL="3047365" algn="l" defTabSz="1218565" rtl="0" eaLnBrk="1" latinLnBrk="0" hangingPunct="1">
        <a:defRPr sz="2400" kern="1200">
          <a:solidFill>
            <a:schemeClr val="tx1"/>
          </a:solidFill>
          <a:latin typeface="+mn-lt"/>
          <a:ea typeface="+mn-ea"/>
          <a:cs typeface="+mn-cs"/>
        </a:defRPr>
      </a:lvl6pPr>
      <a:lvl7pPr marL="3656965" algn="l" defTabSz="1218565" rtl="0" eaLnBrk="1" latinLnBrk="0" hangingPunct="1">
        <a:defRPr sz="2400" kern="1200">
          <a:solidFill>
            <a:schemeClr val="tx1"/>
          </a:solidFill>
          <a:latin typeface="+mn-lt"/>
          <a:ea typeface="+mn-ea"/>
          <a:cs typeface="+mn-cs"/>
        </a:defRPr>
      </a:lvl7pPr>
      <a:lvl8pPr marL="4266565" algn="l" defTabSz="1218565" rtl="0" eaLnBrk="1" latinLnBrk="0" hangingPunct="1">
        <a:defRPr sz="2400" kern="1200">
          <a:solidFill>
            <a:schemeClr val="tx1"/>
          </a:solidFill>
          <a:latin typeface="+mn-lt"/>
          <a:ea typeface="+mn-ea"/>
          <a:cs typeface="+mn-cs"/>
        </a:defRPr>
      </a:lvl8pPr>
      <a:lvl9pPr marL="4876165" algn="l" defTabSz="121856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7.png"/></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2.xml"/><Relationship Id="rId3" Type="http://schemas.openxmlformats.org/officeDocument/2006/relationships/image" Target="../media/image10.png"/><Relationship Id="rId2" Type="http://schemas.openxmlformats.org/officeDocument/2006/relationships/image" Target="../media/image7.png"/><Relationship Id="rId1" Type="http://schemas.openxmlformats.org/officeDocument/2006/relationships/image" Target="../media/image9.png"/></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2.xml"/><Relationship Id="rId2" Type="http://schemas.openxmlformats.org/officeDocument/2006/relationships/image" Target="../media/image12.png"/><Relationship Id="rId1" Type="http://schemas.openxmlformats.org/officeDocument/2006/relationships/image" Target="../media/image11.png"/></Relationships>
</file>

<file path=ppt/slides/_rels/slide13.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slideLayout" Target="../slideLayouts/slideLayout2.xml"/><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image" Target="../media/image13.png"/></Relationships>
</file>

<file path=ppt/slides/_rels/slide14.xml.rels><?xml version="1.0" encoding="UTF-8" standalone="yes"?>
<Relationships xmlns="http://schemas.openxmlformats.org/package/2006/relationships"><Relationship Id="rId5" Type="http://schemas.openxmlformats.org/officeDocument/2006/relationships/notesSlide" Target="../notesSlides/notesSlide13.xml"/><Relationship Id="rId4" Type="http://schemas.openxmlformats.org/officeDocument/2006/relationships/slideLayout" Target="../slideLayouts/slideLayout2.xml"/><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image" Target="../media/image13.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Restaurant </a:t>
            </a:r>
            <a:r>
              <a:rPr lang="en-US" dirty="0"/>
              <a:t>Ordering App</a:t>
            </a:r>
            <a:endParaRPr lang="en-US" dirty="0"/>
          </a:p>
        </p:txBody>
      </p:sp>
      <p:sp>
        <p:nvSpPr>
          <p:cNvPr id="3" name="Subtitle 2"/>
          <p:cNvSpPr>
            <a:spLocks noGrp="1"/>
          </p:cNvSpPr>
          <p:nvPr>
            <p:ph type="subTitle" idx="1"/>
          </p:nvPr>
        </p:nvSpPr>
        <p:spPr/>
        <p:txBody>
          <a:bodyPr/>
          <a:lstStyle/>
          <a:p>
            <a:r>
              <a:rPr lang="en-US" dirty="0" err="1"/>
              <a:t>Alsalt</a:t>
            </a:r>
            <a:r>
              <a:rPr lang="en-US" dirty="0"/>
              <a:t> </a:t>
            </a:r>
            <a:r>
              <a:rPr lang="en-US" dirty="0" err="1"/>
              <a:t>Alkharusi</a:t>
            </a:r>
            <a:r>
              <a:rPr lang="en-US" dirty="0"/>
              <a:t> and </a:t>
            </a:r>
            <a:r>
              <a:rPr lang="en-US" dirty="0" err="1"/>
              <a:t>Yaqoob</a:t>
            </a:r>
            <a:r>
              <a:rPr lang="en-US" dirty="0"/>
              <a:t> Al Farsi</a:t>
            </a:r>
            <a:endParaRPr lang="en-US" dirty="0"/>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131808" y="2819400"/>
            <a:ext cx="10534650" cy="37338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LOCATE RESTAURANT GUI</a:t>
            </a:r>
            <a:endParaRPr lang="en-US" dirty="0"/>
          </a:p>
        </p:txBody>
      </p:sp>
      <p:pic>
        <p:nvPicPr>
          <p:cNvPr id="3" name="Picture 2"/>
          <p:cNvPicPr>
            <a:picLocks noChangeAspect="1"/>
          </p:cNvPicPr>
          <p:nvPr/>
        </p:nvPicPr>
        <p:blipFill>
          <a:blip r:embed="rId1"/>
          <a:stretch>
            <a:fillRect/>
          </a:stretch>
        </p:blipFill>
        <p:spPr>
          <a:xfrm>
            <a:off x="2208212" y="1676400"/>
            <a:ext cx="2819182" cy="3867150"/>
          </a:xfrm>
          <a:prstGeom prst="rect">
            <a:avLst/>
          </a:prstGeom>
        </p:spPr>
      </p:pic>
      <p:pic>
        <p:nvPicPr>
          <p:cNvPr id="2" name="Picture 1"/>
          <p:cNvPicPr>
            <a:picLocks noChangeAspect="1"/>
          </p:cNvPicPr>
          <p:nvPr/>
        </p:nvPicPr>
        <p:blipFill>
          <a:blip r:embed="rId2"/>
          <a:stretch>
            <a:fillRect/>
          </a:stretch>
        </p:blipFill>
        <p:spPr>
          <a:xfrm>
            <a:off x="6399212" y="1676399"/>
            <a:ext cx="3343275" cy="3900487"/>
          </a:xfrm>
          <a:prstGeom prst="rect">
            <a:avLst/>
          </a:prstGeom>
        </p:spPr>
      </p:pic>
      <p:sp>
        <p:nvSpPr>
          <p:cNvPr id="6" name="Right Arrow 5"/>
          <p:cNvSpPr/>
          <p:nvPr/>
        </p:nvSpPr>
        <p:spPr>
          <a:xfrm rot="21378036">
            <a:off x="4196890" y="3175363"/>
            <a:ext cx="2190725"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PLACE ORDER GUI</a:t>
            </a:r>
            <a:endParaRPr lang="en-US" dirty="0"/>
          </a:p>
        </p:txBody>
      </p:sp>
      <p:pic>
        <p:nvPicPr>
          <p:cNvPr id="4" name="Picture 3"/>
          <p:cNvPicPr>
            <a:picLocks noChangeAspect="1"/>
          </p:cNvPicPr>
          <p:nvPr/>
        </p:nvPicPr>
        <p:blipFill>
          <a:blip r:embed="rId1"/>
          <a:stretch>
            <a:fillRect/>
          </a:stretch>
        </p:blipFill>
        <p:spPr>
          <a:xfrm>
            <a:off x="531812" y="1773148"/>
            <a:ext cx="2834567" cy="3910012"/>
          </a:xfrm>
          <a:prstGeom prst="rect">
            <a:avLst/>
          </a:prstGeom>
        </p:spPr>
      </p:pic>
      <p:pic>
        <p:nvPicPr>
          <p:cNvPr id="6" name="Picture 5"/>
          <p:cNvPicPr>
            <a:picLocks noChangeAspect="1"/>
          </p:cNvPicPr>
          <p:nvPr/>
        </p:nvPicPr>
        <p:blipFill>
          <a:blip r:embed="rId2"/>
          <a:stretch>
            <a:fillRect/>
          </a:stretch>
        </p:blipFill>
        <p:spPr>
          <a:xfrm>
            <a:off x="3960812" y="1768385"/>
            <a:ext cx="2819182" cy="3867150"/>
          </a:xfrm>
          <a:prstGeom prst="rect">
            <a:avLst/>
          </a:prstGeom>
        </p:spPr>
      </p:pic>
      <p:pic>
        <p:nvPicPr>
          <p:cNvPr id="7" name="Picture 6"/>
          <p:cNvPicPr>
            <a:picLocks noChangeAspect="1"/>
          </p:cNvPicPr>
          <p:nvPr/>
        </p:nvPicPr>
        <p:blipFill>
          <a:blip r:embed="rId3"/>
          <a:stretch>
            <a:fillRect/>
          </a:stretch>
        </p:blipFill>
        <p:spPr>
          <a:xfrm>
            <a:off x="7237412" y="1712201"/>
            <a:ext cx="2895600" cy="3923334"/>
          </a:xfrm>
          <a:prstGeom prst="rect">
            <a:avLst/>
          </a:prstGeom>
        </p:spPr>
      </p:pic>
      <p:sp>
        <p:nvSpPr>
          <p:cNvPr id="8" name="Right Arrow 7"/>
          <p:cNvSpPr/>
          <p:nvPr/>
        </p:nvSpPr>
        <p:spPr>
          <a:xfrm>
            <a:off x="3311224" y="3574362"/>
            <a:ext cx="644417" cy="2551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Arrow 8"/>
          <p:cNvSpPr/>
          <p:nvPr/>
        </p:nvSpPr>
        <p:spPr>
          <a:xfrm rot="940571">
            <a:off x="5976863" y="3015145"/>
            <a:ext cx="13716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SELECT PAYMENT METHOD GUI</a:t>
            </a:r>
            <a:endParaRPr lang="en-US" dirty="0"/>
          </a:p>
        </p:txBody>
      </p:sp>
      <p:pic>
        <p:nvPicPr>
          <p:cNvPr id="2" name="Picture 1"/>
          <p:cNvPicPr>
            <a:picLocks noChangeAspect="1"/>
          </p:cNvPicPr>
          <p:nvPr/>
        </p:nvPicPr>
        <p:blipFill>
          <a:blip r:embed="rId1"/>
          <a:stretch>
            <a:fillRect/>
          </a:stretch>
        </p:blipFill>
        <p:spPr>
          <a:xfrm>
            <a:off x="2208212" y="1409700"/>
            <a:ext cx="3324225" cy="4591050"/>
          </a:xfrm>
          <a:prstGeom prst="rect">
            <a:avLst/>
          </a:prstGeom>
        </p:spPr>
      </p:pic>
      <p:pic>
        <p:nvPicPr>
          <p:cNvPr id="3" name="Picture 2"/>
          <p:cNvPicPr>
            <a:picLocks noChangeAspect="1"/>
          </p:cNvPicPr>
          <p:nvPr/>
        </p:nvPicPr>
        <p:blipFill>
          <a:blip r:embed="rId2"/>
          <a:stretch>
            <a:fillRect/>
          </a:stretch>
        </p:blipFill>
        <p:spPr>
          <a:xfrm>
            <a:off x="6521766" y="1409700"/>
            <a:ext cx="3343275" cy="4371975"/>
          </a:xfrm>
          <a:prstGeom prst="rect">
            <a:avLst/>
          </a:prstGeom>
        </p:spPr>
      </p:pic>
      <p:sp>
        <p:nvSpPr>
          <p:cNvPr id="8" name="Right Arrow 7"/>
          <p:cNvSpPr/>
          <p:nvPr/>
        </p:nvSpPr>
        <p:spPr>
          <a:xfrm rot="21069248">
            <a:off x="4358061" y="3745204"/>
            <a:ext cx="2193781"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SELECT ITEM GUI</a:t>
            </a:r>
            <a:endParaRPr lang="en-US" dirty="0"/>
          </a:p>
        </p:txBody>
      </p:sp>
      <p:pic>
        <p:nvPicPr>
          <p:cNvPr id="7" name="Picture 6"/>
          <p:cNvPicPr>
            <a:picLocks noChangeAspect="1"/>
          </p:cNvPicPr>
          <p:nvPr/>
        </p:nvPicPr>
        <p:blipFill>
          <a:blip r:embed="rId1"/>
          <a:stretch>
            <a:fillRect/>
          </a:stretch>
        </p:blipFill>
        <p:spPr>
          <a:xfrm>
            <a:off x="379412" y="1447800"/>
            <a:ext cx="3638550" cy="4991100"/>
          </a:xfrm>
          <a:prstGeom prst="rect">
            <a:avLst/>
          </a:prstGeom>
        </p:spPr>
      </p:pic>
      <p:sp>
        <p:nvSpPr>
          <p:cNvPr id="8" name="Right Arrow 7"/>
          <p:cNvSpPr/>
          <p:nvPr/>
        </p:nvSpPr>
        <p:spPr>
          <a:xfrm>
            <a:off x="2847347" y="2743200"/>
            <a:ext cx="1570665"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a:blip r:embed="rId2"/>
          <a:stretch>
            <a:fillRect/>
          </a:stretch>
        </p:blipFill>
        <p:spPr>
          <a:xfrm>
            <a:off x="4418012" y="1447800"/>
            <a:ext cx="3676650" cy="5029200"/>
          </a:xfrm>
          <a:prstGeom prst="rect">
            <a:avLst/>
          </a:prstGeom>
        </p:spPr>
      </p:pic>
      <p:pic>
        <p:nvPicPr>
          <p:cNvPr id="10" name="Picture 9"/>
          <p:cNvPicPr>
            <a:picLocks noChangeAspect="1"/>
          </p:cNvPicPr>
          <p:nvPr/>
        </p:nvPicPr>
        <p:blipFill>
          <a:blip r:embed="rId3"/>
          <a:stretch>
            <a:fillRect/>
          </a:stretch>
        </p:blipFill>
        <p:spPr>
          <a:xfrm>
            <a:off x="8501844" y="1447800"/>
            <a:ext cx="3307570" cy="4991100"/>
          </a:xfrm>
          <a:prstGeom prst="rect">
            <a:avLst/>
          </a:prstGeom>
        </p:spPr>
      </p:pic>
      <p:sp>
        <p:nvSpPr>
          <p:cNvPr id="11" name="Right Arrow 10"/>
          <p:cNvSpPr/>
          <p:nvPr/>
        </p:nvSpPr>
        <p:spPr>
          <a:xfrm>
            <a:off x="7122329" y="2552700"/>
            <a:ext cx="1486683"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UPDATE MENU GUI</a:t>
            </a:r>
            <a:endParaRPr lang="en-US" dirty="0"/>
          </a:p>
        </p:txBody>
      </p:sp>
      <p:pic>
        <p:nvPicPr>
          <p:cNvPr id="7" name="Picture 6"/>
          <p:cNvPicPr>
            <a:picLocks noChangeAspect="1"/>
          </p:cNvPicPr>
          <p:nvPr/>
        </p:nvPicPr>
        <p:blipFill>
          <a:blip r:embed="rId1"/>
          <a:stretch>
            <a:fillRect/>
          </a:stretch>
        </p:blipFill>
        <p:spPr>
          <a:xfrm>
            <a:off x="379412" y="1447800"/>
            <a:ext cx="3638550" cy="4991100"/>
          </a:xfrm>
          <a:prstGeom prst="rect">
            <a:avLst/>
          </a:prstGeom>
        </p:spPr>
      </p:pic>
      <p:sp>
        <p:nvSpPr>
          <p:cNvPr id="8" name="Right Arrow 7"/>
          <p:cNvSpPr/>
          <p:nvPr/>
        </p:nvSpPr>
        <p:spPr>
          <a:xfrm>
            <a:off x="2847347" y="2743200"/>
            <a:ext cx="1570665"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a:blip r:embed="rId2"/>
          <a:stretch>
            <a:fillRect/>
          </a:stretch>
        </p:blipFill>
        <p:spPr>
          <a:xfrm>
            <a:off x="4418012" y="1295400"/>
            <a:ext cx="3676650" cy="5029200"/>
          </a:xfrm>
          <a:prstGeom prst="rect">
            <a:avLst/>
          </a:prstGeom>
        </p:spPr>
      </p:pic>
      <p:pic>
        <p:nvPicPr>
          <p:cNvPr id="10" name="Picture 9"/>
          <p:cNvPicPr>
            <a:picLocks noChangeAspect="1"/>
          </p:cNvPicPr>
          <p:nvPr/>
        </p:nvPicPr>
        <p:blipFill>
          <a:blip r:embed="rId3"/>
          <a:stretch>
            <a:fillRect/>
          </a:stretch>
        </p:blipFill>
        <p:spPr>
          <a:xfrm>
            <a:off x="8609012" y="1333500"/>
            <a:ext cx="3307570" cy="4532913"/>
          </a:xfrm>
          <a:prstGeom prst="rect">
            <a:avLst/>
          </a:prstGeom>
        </p:spPr>
      </p:pic>
      <p:sp>
        <p:nvSpPr>
          <p:cNvPr id="11" name="Right Arrow 10"/>
          <p:cNvSpPr/>
          <p:nvPr/>
        </p:nvSpPr>
        <p:spPr>
          <a:xfrm>
            <a:off x="7122329" y="3147518"/>
            <a:ext cx="1486683"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293812" y="2514600"/>
            <a:ext cx="9751060" cy="1295400"/>
          </a:xfrm>
        </p:spPr>
        <p:txBody>
          <a:bodyPr>
            <a:normAutofit/>
          </a:bodyPr>
          <a:lstStyle/>
          <a:p>
            <a:pPr algn="ctr"/>
            <a:r>
              <a:rPr lang="en-US" sz="4800" dirty="0" smtClean="0">
                <a:solidFill>
                  <a:srgbClr val="FF0000"/>
                </a:solidFill>
              </a:rPr>
              <a:t>Any Questions ?</a:t>
            </a:r>
            <a:endParaRPr lang="en-US" sz="4800" dirty="0" smtClean="0">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293812" y="2514600"/>
            <a:ext cx="9751060" cy="1295400"/>
          </a:xfrm>
        </p:spPr>
        <p:txBody>
          <a:bodyPr>
            <a:noAutofit/>
          </a:bodyPr>
          <a:lstStyle/>
          <a:p>
            <a:pPr algn="ctr"/>
            <a:r>
              <a:rPr lang="en-US" sz="4800" dirty="0" smtClean="0">
                <a:solidFill>
                  <a:srgbClr val="FF0000"/>
                </a:solidFill>
              </a:rPr>
              <a:t>Thank You</a:t>
            </a:r>
            <a:br>
              <a:rPr lang="en-US" sz="4800" dirty="0" smtClean="0">
                <a:solidFill>
                  <a:srgbClr val="FF0000"/>
                </a:solidFill>
              </a:rPr>
            </a:br>
            <a:r>
              <a:rPr lang="en-US" sz="4800" dirty="0" smtClean="0">
                <a:solidFill>
                  <a:srgbClr val="FF0000"/>
                </a:solidFill>
              </a:rPr>
              <a:t>Have a Nice Day </a:t>
            </a:r>
            <a:r>
              <a:rPr lang="en-US" sz="4800" dirty="0" smtClean="0">
                <a:solidFill>
                  <a:srgbClr val="FF0000"/>
                </a:solidFill>
                <a:sym typeface="Wingdings" panose="05000000000000000000" pitchFamily="2" charset="2"/>
              </a:rPr>
              <a:t> </a:t>
            </a:r>
            <a:endParaRPr lang="en-US" sz="4800" dirty="0">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Proceedings</a:t>
            </a:r>
            <a:endParaRPr lang="en-US" dirty="0"/>
          </a:p>
        </p:txBody>
      </p:sp>
      <p:sp>
        <p:nvSpPr>
          <p:cNvPr id="6" name="Content Placeholder 5"/>
          <p:cNvSpPr>
            <a:spLocks noGrp="1"/>
          </p:cNvSpPr>
          <p:nvPr>
            <p:ph idx="1"/>
          </p:nvPr>
        </p:nvSpPr>
        <p:spPr/>
        <p:txBody>
          <a:bodyPr/>
          <a:lstStyle/>
          <a:p>
            <a:r>
              <a:rPr lang="en-US" dirty="0" smtClean="0"/>
              <a:t>Project Scope</a:t>
            </a:r>
            <a:endParaRPr lang="en-US" dirty="0"/>
          </a:p>
          <a:p>
            <a:r>
              <a:rPr lang="en-US" dirty="0" smtClean="0"/>
              <a:t>Objectives</a:t>
            </a:r>
            <a:endParaRPr lang="en-US" dirty="0" smtClean="0"/>
          </a:p>
          <a:p>
            <a:r>
              <a:rPr lang="en-US" dirty="0" smtClean="0"/>
              <a:t>Phases of Project</a:t>
            </a:r>
            <a:endParaRPr lang="en-US" dirty="0" smtClean="0"/>
          </a:p>
          <a:p>
            <a:r>
              <a:rPr lang="en-US" dirty="0" smtClean="0"/>
              <a:t>Architecture Design</a:t>
            </a:r>
            <a:endParaRPr lang="en-US" dirty="0" smtClean="0"/>
          </a:p>
          <a:p>
            <a:r>
              <a:rPr lang="en-US" dirty="0" smtClean="0"/>
              <a:t>Activity Diagram</a:t>
            </a:r>
            <a:endParaRPr lang="en-US" dirty="0" smtClean="0"/>
          </a:p>
          <a:p>
            <a:r>
              <a:rPr lang="en-US" dirty="0" smtClean="0"/>
              <a:t>Application Interfaces</a:t>
            </a:r>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Project Scope</a:t>
            </a:r>
            <a:br>
              <a:rPr lang="en-US" dirty="0"/>
            </a:br>
            <a:endParaRPr lang="en-US" dirty="0"/>
          </a:p>
        </p:txBody>
      </p:sp>
      <p:sp>
        <p:nvSpPr>
          <p:cNvPr id="3" name="Content Placeholder 2"/>
          <p:cNvSpPr>
            <a:spLocks noGrp="1"/>
          </p:cNvSpPr>
          <p:nvPr>
            <p:ph idx="1"/>
          </p:nvPr>
        </p:nvSpPr>
        <p:spPr/>
        <p:txBody>
          <a:bodyPr/>
          <a:lstStyle/>
          <a:p>
            <a:r>
              <a:rPr lang="en-US" dirty="0" smtClean="0"/>
              <a:t>Allocation of approximately all restaurants on the map</a:t>
            </a:r>
            <a:endParaRPr lang="en-US" dirty="0" smtClean="0"/>
          </a:p>
          <a:p>
            <a:r>
              <a:rPr lang="en-US" dirty="0" smtClean="0"/>
              <a:t>Updated Menu of restaurants</a:t>
            </a:r>
            <a:endParaRPr lang="en-US" dirty="0" smtClean="0"/>
          </a:p>
          <a:p>
            <a:r>
              <a:rPr lang="en-US" dirty="0" smtClean="0"/>
              <a:t>Placing order to appropriate restaurant</a:t>
            </a:r>
            <a:endParaRPr lang="en-US" dirty="0" smtClean="0"/>
          </a:p>
          <a:p>
            <a:r>
              <a:rPr lang="en-US" dirty="0" smtClean="0"/>
              <a:t>Pay through an online service</a:t>
            </a:r>
            <a:endParaRPr lang="en-US" dirty="0" smtClean="0"/>
          </a:p>
          <a:p>
            <a:r>
              <a:rPr lang="en-US" dirty="0" smtClean="0"/>
              <a:t>Receiving invoice from the </a:t>
            </a:r>
            <a:r>
              <a:rPr lang="en-US" dirty="0" err="1" smtClean="0"/>
              <a:t>restuarant</a:t>
            </a:r>
            <a:endParaRPr lang="en-US" dirty="0" smtClean="0"/>
          </a:p>
          <a:p>
            <a:endParaRPr lang="en-US" dirty="0" smtClean="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Objectives</a:t>
            </a:r>
            <a:endParaRPr lang="en-US" dirty="0"/>
          </a:p>
        </p:txBody>
      </p:sp>
      <p:sp>
        <p:nvSpPr>
          <p:cNvPr id="3" name="Content Placeholder 2"/>
          <p:cNvSpPr>
            <a:spLocks noGrp="1"/>
          </p:cNvSpPr>
          <p:nvPr>
            <p:ph idx="1"/>
          </p:nvPr>
        </p:nvSpPr>
        <p:spPr/>
        <p:txBody>
          <a:bodyPr/>
          <a:lstStyle/>
          <a:p>
            <a:r>
              <a:rPr lang="en-US" dirty="0" smtClean="0"/>
              <a:t>Easy approach to place order</a:t>
            </a:r>
            <a:endParaRPr lang="en-US" dirty="0" smtClean="0"/>
          </a:p>
          <a:p>
            <a:r>
              <a:rPr lang="en-US" dirty="0" smtClean="0"/>
              <a:t>Quick service by restaurants</a:t>
            </a:r>
            <a:endParaRPr lang="en-US" dirty="0" smtClean="0"/>
          </a:p>
          <a:p>
            <a:r>
              <a:rPr lang="en-US" dirty="0" smtClean="0"/>
              <a:t>Deliver fresh food to customers(s) at their doorstep</a:t>
            </a:r>
            <a:endParaRPr lang="en-US" dirty="0" smtClean="0"/>
          </a:p>
          <a:p>
            <a:r>
              <a:rPr lang="en-US" dirty="0" smtClean="0"/>
              <a:t>Secure way to pay online and increasing </a:t>
            </a:r>
            <a:r>
              <a:rPr lang="en-US" dirty="0"/>
              <a:t>customer </a:t>
            </a:r>
            <a:r>
              <a:rPr lang="en-US" dirty="0" smtClean="0"/>
              <a:t>satisfaction</a:t>
            </a:r>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8012" y="2113144"/>
            <a:ext cx="2971800" cy="1295400"/>
          </a:xfrm>
        </p:spPr>
        <p:txBody>
          <a:bodyPr/>
          <a:lstStyle/>
          <a:p>
            <a:r>
              <a:rPr lang="en-US" dirty="0" smtClean="0"/>
              <a:t>PHASES OF PROJECT</a:t>
            </a:r>
            <a:endParaRPr lang="en-US" dirty="0"/>
          </a:p>
        </p:txBody>
      </p:sp>
      <p:pic>
        <p:nvPicPr>
          <p:cNvPr id="4" name="Picture 3"/>
          <p:cNvPicPr>
            <a:picLocks noChangeAspect="1"/>
          </p:cNvPicPr>
          <p:nvPr/>
        </p:nvPicPr>
        <p:blipFill rotWithShape="1">
          <a:blip r:embed="rId1">
            <a:extLst>
              <a:ext uri="{28A0092B-C50C-407E-A947-70E740481C1C}">
                <a14:useLocalDpi xmlns:a14="http://schemas.microsoft.com/office/drawing/2010/main" val="0"/>
              </a:ext>
            </a:extLst>
          </a:blip>
          <a:srcRect r="5254" b="10000"/>
          <a:stretch>
            <a:fillRect/>
          </a:stretch>
        </p:blipFill>
        <p:spPr>
          <a:xfrm>
            <a:off x="3296285" y="-14605"/>
            <a:ext cx="8856980" cy="684593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Architecture Diagram – Component Based</a:t>
            </a:r>
            <a:endParaRPr lang="en-US" dirty="0"/>
          </a:p>
        </p:txBody>
      </p:sp>
      <p:pic>
        <p:nvPicPr>
          <p:cNvPr id="3" name="Picture 2"/>
          <p:cNvPicPr>
            <a:picLocks noChangeAspect="1"/>
          </p:cNvPicPr>
          <p:nvPr/>
        </p:nvPicPr>
        <p:blipFill>
          <a:blip r:embed="rId1"/>
          <a:stretch>
            <a:fillRect/>
          </a:stretch>
        </p:blipFill>
        <p:spPr>
          <a:xfrm>
            <a:off x="1065212" y="1447800"/>
            <a:ext cx="10363200" cy="52959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User Story Realization</a:t>
            </a:r>
            <a:endParaRPr lang="en-US"/>
          </a:p>
        </p:txBody>
      </p:sp>
      <p:sp>
        <p:nvSpPr>
          <p:cNvPr id="3" name="Content Placeholder 2"/>
          <p:cNvSpPr>
            <a:spLocks noGrp="1"/>
          </p:cNvSpPr>
          <p:nvPr>
            <p:ph idx="1"/>
          </p:nvPr>
        </p:nvSpPr>
        <p:spPr/>
        <p:txBody>
          <a:bodyPr>
            <a:normAutofit/>
          </a:bodyPr>
          <a:p>
            <a:r>
              <a:rPr lang="en-US"/>
              <a:t>As a user of online ordering application I want a quick approach to found all the restaurants around my location with their updated menu. </a:t>
            </a:r>
            <a:endParaRPr lang="en-US"/>
          </a:p>
          <a:p>
            <a:r>
              <a:rPr lang="en-US"/>
              <a:t>The application should be very much responsive and user friendly with restaurants delivering order on time. </a:t>
            </a:r>
            <a:endParaRPr lang="en-US"/>
          </a:p>
          <a:p>
            <a:r>
              <a:rPr lang="en-US"/>
              <a:t>Moreover, it should keep the user’s data secure so that I can freely add my personal as well as account details when using this application.</a:t>
            </a:r>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Activity Diagram</a:t>
            </a:r>
            <a:endParaRPr lang="en-US" dirty="0"/>
          </a:p>
        </p:txBody>
      </p:sp>
      <p:pic>
        <p:nvPicPr>
          <p:cNvPr id="2" name="Content Placeholder 1" descr="Activity1"/>
          <p:cNvPicPr>
            <a:picLocks noChangeAspect="1"/>
          </p:cNvPicPr>
          <p:nvPr>
            <p:ph idx="1"/>
          </p:nvPr>
        </p:nvPicPr>
        <p:blipFill>
          <a:blip r:embed="rId1"/>
          <a:stretch>
            <a:fillRect/>
          </a:stretch>
        </p:blipFill>
        <p:spPr>
          <a:xfrm>
            <a:off x="-12700" y="1447800"/>
            <a:ext cx="12199620" cy="537972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dirty="0" smtClean="0">
                <a:sym typeface="+mn-ea"/>
              </a:rPr>
              <a:t>Activity Diagram</a:t>
            </a:r>
            <a:endParaRPr lang="en-US"/>
          </a:p>
        </p:txBody>
      </p:sp>
      <p:pic>
        <p:nvPicPr>
          <p:cNvPr id="4" name="Content Placeholder 3" descr="Activity2"/>
          <p:cNvPicPr>
            <a:picLocks noChangeAspect="1"/>
          </p:cNvPicPr>
          <p:nvPr>
            <p:ph idx="1"/>
          </p:nvPr>
        </p:nvPicPr>
        <p:blipFill>
          <a:blip r:embed="rId1"/>
          <a:stretch>
            <a:fillRect/>
          </a:stretch>
        </p:blipFill>
        <p:spPr>
          <a:xfrm>
            <a:off x="-2540" y="1600200"/>
            <a:ext cx="12254230" cy="519112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Cooking 16x9">
  <a:themeElements>
    <a:clrScheme name="Cooking_16x9">
      <a:dk1>
        <a:srgbClr val="000000"/>
      </a:dk1>
      <a:lt1>
        <a:sysClr val="window" lastClr="FFFFFF"/>
      </a:lt1>
      <a:dk2>
        <a:srgbClr val="7F7F7F"/>
      </a:dk2>
      <a:lt2>
        <a:srgbClr val="E6E6E6"/>
      </a:lt2>
      <a:accent1>
        <a:srgbClr val="89C01C"/>
      </a:accent1>
      <a:accent2>
        <a:srgbClr val="FCB22C"/>
      </a:accent2>
      <a:accent3>
        <a:srgbClr val="FE750E"/>
      </a:accent3>
      <a:accent4>
        <a:srgbClr val="F23610"/>
      </a:accent4>
      <a:accent5>
        <a:srgbClr val="7C283A"/>
      </a:accent5>
      <a:accent6>
        <a:srgbClr val="3E7520"/>
      </a:accent6>
      <a:hlink>
        <a:srgbClr val="89C01C"/>
      </a:hlink>
      <a:folHlink>
        <a:srgbClr val="A6A6A6"/>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gradFill rotWithShape="1">
          <a:gsLst>
            <a:gs pos="0">
              <a:schemeClr val="phClr">
                <a:tint val="50000"/>
                <a:satMod val="180000"/>
              </a:schemeClr>
            </a:gs>
            <a:gs pos="100000">
              <a:schemeClr val="phClr">
                <a:shade val="45000"/>
                <a:satMod val="120000"/>
              </a:schemeClr>
            </a:gs>
          </a:gsLst>
          <a:path path="circle">
            <a:fillToRect l="180000" t="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Cooking_16x9">
      <a:dk1>
        <a:srgbClr val="000000"/>
      </a:dk1>
      <a:lt1>
        <a:sysClr val="window" lastClr="FFFFFF"/>
      </a:lt1>
      <a:dk2>
        <a:srgbClr val="7F7F7F"/>
      </a:dk2>
      <a:lt2>
        <a:srgbClr val="E6E6E6"/>
      </a:lt2>
      <a:accent1>
        <a:srgbClr val="89C01C"/>
      </a:accent1>
      <a:accent2>
        <a:srgbClr val="FCB22C"/>
      </a:accent2>
      <a:accent3>
        <a:srgbClr val="FE750E"/>
      </a:accent3>
      <a:accent4>
        <a:srgbClr val="F23610"/>
      </a:accent4>
      <a:accent5>
        <a:srgbClr val="7C283A"/>
      </a:accent5>
      <a:accent6>
        <a:srgbClr val="3E7520"/>
      </a:accent6>
      <a:hlink>
        <a:srgbClr val="89C01C"/>
      </a:hlink>
      <a:folHlink>
        <a:srgbClr val="A6A6A6"/>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gradFill rotWithShape="1">
          <a:gsLst>
            <a:gs pos="0">
              <a:schemeClr val="phClr">
                <a:tint val="50000"/>
                <a:satMod val="180000"/>
              </a:schemeClr>
            </a:gs>
            <a:gs pos="100000">
              <a:schemeClr val="phClr">
                <a:shade val="45000"/>
                <a:satMod val="120000"/>
              </a:schemeClr>
            </a:gs>
          </a:gsLst>
          <a:path path="circle">
            <a:fillToRect l="180000" t="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Cooking_16x9">
      <a:dk1>
        <a:srgbClr val="000000"/>
      </a:dk1>
      <a:lt1>
        <a:sysClr val="window" lastClr="FFFFFF"/>
      </a:lt1>
      <a:dk2>
        <a:srgbClr val="7F7F7F"/>
      </a:dk2>
      <a:lt2>
        <a:srgbClr val="E6E6E6"/>
      </a:lt2>
      <a:accent1>
        <a:srgbClr val="89C01C"/>
      </a:accent1>
      <a:accent2>
        <a:srgbClr val="FCB22C"/>
      </a:accent2>
      <a:accent3>
        <a:srgbClr val="FE750E"/>
      </a:accent3>
      <a:accent4>
        <a:srgbClr val="F23610"/>
      </a:accent4>
      <a:accent5>
        <a:srgbClr val="7C283A"/>
      </a:accent5>
      <a:accent6>
        <a:srgbClr val="3E7520"/>
      </a:accent6>
      <a:hlink>
        <a:srgbClr val="89C01C"/>
      </a:hlink>
      <a:folHlink>
        <a:srgbClr val="A6A6A6"/>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gradFill rotWithShape="1">
          <a:gsLst>
            <a:gs pos="0">
              <a:schemeClr val="phClr">
                <a:tint val="50000"/>
                <a:satMod val="180000"/>
              </a:schemeClr>
            </a:gs>
            <a:gs pos="100000">
              <a:schemeClr val="phClr">
                <a:shade val="45000"/>
                <a:satMod val="120000"/>
              </a:schemeClr>
            </a:gs>
          </a:gsLst>
          <a:path path="circle">
            <a:fillToRect l="180000" t="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Fresh food presentation (widescreen)</Template>
  <TotalTime>0</TotalTime>
  <Words>1175</Words>
  <Application>WPS Presentation</Application>
  <PresentationFormat>Custom</PresentationFormat>
  <Paragraphs>57</Paragraphs>
  <Slides>16</Slides>
  <Notes>5</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16</vt:i4>
      </vt:variant>
    </vt:vector>
  </HeadingPairs>
  <TitlesOfParts>
    <vt:vector size="22" baseType="lpstr">
      <vt:lpstr>Arial</vt:lpstr>
      <vt:lpstr>SimSun</vt:lpstr>
      <vt:lpstr>Wingdings</vt:lpstr>
      <vt:lpstr>Constantia</vt:lpstr>
      <vt:lpstr>Microsoft YaHei</vt:lpstr>
      <vt:lpstr>Cooking 16x9</vt:lpstr>
      <vt:lpstr>Restaurant Ordering App</vt:lpstr>
      <vt:lpstr>Proceedings</vt:lpstr>
      <vt:lpstr>Project Scope </vt:lpstr>
      <vt:lpstr>Objectives</vt:lpstr>
      <vt:lpstr>PHASES OF PROJECT</vt:lpstr>
      <vt:lpstr>Architecture Diagram – Component Based</vt:lpstr>
      <vt:lpstr>PowerPoint 演示文稿</vt:lpstr>
      <vt:lpstr>Activity Diagram</vt:lpstr>
      <vt:lpstr>PowerPoint 演示文稿</vt:lpstr>
      <vt:lpstr>LOCATE RESTAURANT GUI</vt:lpstr>
      <vt:lpstr>PLACE ORDER GUI</vt:lpstr>
      <vt:lpstr>SELECT PAYMENT METHOD GUI</vt:lpstr>
      <vt:lpstr>SELECT ITEM GUI</vt:lpstr>
      <vt:lpstr>UPDATE MENU GUI</vt:lpstr>
      <vt:lpstr>Any Questions ?</vt:lpstr>
      <vt:lpstr>Thank You Have a Nice Day 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Restaurant Ordering App</dc:title>
  <dc:creator>Summiyah Sultana</dc:creator>
  <cp:lastModifiedBy>Wardha</cp:lastModifiedBy>
  <cp:revision>50</cp:revision>
  <dcterms:created xsi:type="dcterms:W3CDTF">2017-04-01T08:48:00Z</dcterms:created>
  <dcterms:modified xsi:type="dcterms:W3CDTF">2017-05-04T05:38:41Z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y fmtid="{D5CDD505-2E9C-101B-9397-08002B2CF9AE}" pid="8" name="KSOProductBuildVer">
    <vt:lpwstr>1033-10.2.0.5820</vt:lpwstr>
  </property>
</Properties>
</file>