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5"/>
  </p:notesMasterIdLst>
  <p:sldIdLst>
    <p:sldId id="256" r:id="rId2"/>
    <p:sldId id="261" r:id="rId3"/>
    <p:sldId id="271" r:id="rId4"/>
    <p:sldId id="257" r:id="rId5"/>
    <p:sldId id="258" r:id="rId6"/>
    <p:sldId id="259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0" r:id="rId17"/>
    <p:sldId id="263" r:id="rId18"/>
    <p:sldId id="265" r:id="rId19"/>
    <p:sldId id="264" r:id="rId20"/>
    <p:sldId id="266" r:id="rId21"/>
    <p:sldId id="270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DC596-17FA-42F4-AF3B-852303C24F82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1D040CA7-8157-4ED0-B43D-D2F052CC6E27}">
      <dgm:prSet phldrT="[Text]"/>
      <dgm:spPr/>
      <dgm:t>
        <a:bodyPr/>
        <a:lstStyle/>
        <a:p>
          <a:r>
            <a:rPr lang="en-US" dirty="0"/>
            <a:t>116 Cat + 14 Cont</a:t>
          </a:r>
        </a:p>
      </dgm:t>
    </dgm:pt>
    <dgm:pt modelId="{2E1243FF-B4B2-4429-8714-0A5485A94B11}" type="parTrans" cxnId="{5341E7F5-DB7D-4C17-A16E-E8F8F909507A}">
      <dgm:prSet/>
      <dgm:spPr/>
      <dgm:t>
        <a:bodyPr/>
        <a:lstStyle/>
        <a:p>
          <a:endParaRPr lang="en-US"/>
        </a:p>
      </dgm:t>
    </dgm:pt>
    <dgm:pt modelId="{FFD92F57-1B93-4E7C-A9B9-0CFE4D29DEAD}" type="sibTrans" cxnId="{5341E7F5-DB7D-4C17-A16E-E8F8F909507A}">
      <dgm:prSet/>
      <dgm:spPr/>
      <dgm:t>
        <a:bodyPr/>
        <a:lstStyle/>
        <a:p>
          <a:endParaRPr lang="en-US"/>
        </a:p>
      </dgm:t>
    </dgm:pt>
    <dgm:pt modelId="{59C5C30F-ECC1-4C99-B1A8-6C8F96375416}">
      <dgm:prSet phldrT="[Text]"/>
      <dgm:spPr/>
      <dgm:t>
        <a:bodyPr/>
        <a:lstStyle/>
        <a:p>
          <a:r>
            <a:rPr lang="en-US" dirty="0"/>
            <a:t>Continuous outcome</a:t>
          </a:r>
        </a:p>
      </dgm:t>
    </dgm:pt>
    <dgm:pt modelId="{30A2E03E-1AFE-40C3-9ABE-89F3179806A9}" type="parTrans" cxnId="{53D654EA-526A-4320-97BE-E851B1C7B289}">
      <dgm:prSet/>
      <dgm:spPr/>
      <dgm:t>
        <a:bodyPr/>
        <a:lstStyle/>
        <a:p>
          <a:endParaRPr lang="en-US"/>
        </a:p>
      </dgm:t>
    </dgm:pt>
    <dgm:pt modelId="{09D6FE5C-55AB-4185-B514-3B90CE84A4B4}" type="sibTrans" cxnId="{53D654EA-526A-4320-97BE-E851B1C7B289}">
      <dgm:prSet/>
      <dgm:spPr/>
      <dgm:t>
        <a:bodyPr/>
        <a:lstStyle/>
        <a:p>
          <a:endParaRPr lang="en-US"/>
        </a:p>
      </dgm:t>
    </dgm:pt>
    <dgm:pt modelId="{E98250D1-7A28-48D2-8AC4-6B6E52B95191}" type="pres">
      <dgm:prSet presAssocID="{DC6DC596-17FA-42F4-AF3B-852303C24F82}" presName="Name0" presStyleCnt="0">
        <dgm:presLayoutVars>
          <dgm:dir/>
          <dgm:resizeHandles val="exact"/>
        </dgm:presLayoutVars>
      </dgm:prSet>
      <dgm:spPr/>
    </dgm:pt>
    <dgm:pt modelId="{0F9EEDD1-F25E-4A6D-9758-F5C456062D30}" type="pres">
      <dgm:prSet presAssocID="{1D040CA7-8157-4ED0-B43D-D2F052CC6E27}" presName="node" presStyleLbl="node1" presStyleIdx="0" presStyleCnt="2">
        <dgm:presLayoutVars>
          <dgm:bulletEnabled val="1"/>
        </dgm:presLayoutVars>
      </dgm:prSet>
      <dgm:spPr/>
    </dgm:pt>
    <dgm:pt modelId="{AA68DFD4-6FBE-4B5E-A095-5C906B120372}" type="pres">
      <dgm:prSet presAssocID="{FFD92F57-1B93-4E7C-A9B9-0CFE4D29DEAD}" presName="sibTrans" presStyleLbl="sibTrans2D1" presStyleIdx="0" presStyleCnt="1"/>
      <dgm:spPr/>
    </dgm:pt>
    <dgm:pt modelId="{D757BBFB-30AE-4488-BA5E-FDB1A8EDAA0E}" type="pres">
      <dgm:prSet presAssocID="{FFD92F57-1B93-4E7C-A9B9-0CFE4D29DEAD}" presName="connectorText" presStyleLbl="sibTrans2D1" presStyleIdx="0" presStyleCnt="1"/>
      <dgm:spPr/>
    </dgm:pt>
    <dgm:pt modelId="{1682F7D1-2258-483A-8AD5-307E20BD918B}" type="pres">
      <dgm:prSet presAssocID="{59C5C30F-ECC1-4C99-B1A8-6C8F96375416}" presName="node" presStyleLbl="node1" presStyleIdx="1" presStyleCnt="2">
        <dgm:presLayoutVars>
          <dgm:bulletEnabled val="1"/>
        </dgm:presLayoutVars>
      </dgm:prSet>
      <dgm:spPr/>
    </dgm:pt>
  </dgm:ptLst>
  <dgm:cxnLst>
    <dgm:cxn modelId="{F9316605-5196-4D3C-BEA8-1664CC867717}" type="presOf" srcId="{DC6DC596-17FA-42F4-AF3B-852303C24F82}" destId="{E98250D1-7A28-48D2-8AC4-6B6E52B95191}" srcOrd="0" destOrd="0" presId="urn:microsoft.com/office/officeart/2005/8/layout/process1"/>
    <dgm:cxn modelId="{176519EE-029B-4505-AD07-B7FDF6F2F6C1}" type="presOf" srcId="{59C5C30F-ECC1-4C99-B1A8-6C8F96375416}" destId="{1682F7D1-2258-483A-8AD5-307E20BD918B}" srcOrd="0" destOrd="0" presId="urn:microsoft.com/office/officeart/2005/8/layout/process1"/>
    <dgm:cxn modelId="{53D654EA-526A-4320-97BE-E851B1C7B289}" srcId="{DC6DC596-17FA-42F4-AF3B-852303C24F82}" destId="{59C5C30F-ECC1-4C99-B1A8-6C8F96375416}" srcOrd="1" destOrd="0" parTransId="{30A2E03E-1AFE-40C3-9ABE-89F3179806A9}" sibTransId="{09D6FE5C-55AB-4185-B514-3B90CE84A4B4}"/>
    <dgm:cxn modelId="{4C68D8A6-470D-49A5-8262-06241CB775D9}" type="presOf" srcId="{1D040CA7-8157-4ED0-B43D-D2F052CC6E27}" destId="{0F9EEDD1-F25E-4A6D-9758-F5C456062D30}" srcOrd="0" destOrd="0" presId="urn:microsoft.com/office/officeart/2005/8/layout/process1"/>
    <dgm:cxn modelId="{CC40C2CA-5375-4AAD-954D-2956F0FE98A6}" type="presOf" srcId="{FFD92F57-1B93-4E7C-A9B9-0CFE4D29DEAD}" destId="{D757BBFB-30AE-4488-BA5E-FDB1A8EDAA0E}" srcOrd="1" destOrd="0" presId="urn:microsoft.com/office/officeart/2005/8/layout/process1"/>
    <dgm:cxn modelId="{5341E7F5-DB7D-4C17-A16E-E8F8F909507A}" srcId="{DC6DC596-17FA-42F4-AF3B-852303C24F82}" destId="{1D040CA7-8157-4ED0-B43D-D2F052CC6E27}" srcOrd="0" destOrd="0" parTransId="{2E1243FF-B4B2-4429-8714-0A5485A94B11}" sibTransId="{FFD92F57-1B93-4E7C-A9B9-0CFE4D29DEAD}"/>
    <dgm:cxn modelId="{7C9103D4-604F-4D26-B91D-F175FE75FBDB}" type="presOf" srcId="{FFD92F57-1B93-4E7C-A9B9-0CFE4D29DEAD}" destId="{AA68DFD4-6FBE-4B5E-A095-5C906B120372}" srcOrd="0" destOrd="0" presId="urn:microsoft.com/office/officeart/2005/8/layout/process1"/>
    <dgm:cxn modelId="{3D826F14-B83E-40B1-B6F2-C9B95AD009F9}" type="presParOf" srcId="{E98250D1-7A28-48D2-8AC4-6B6E52B95191}" destId="{0F9EEDD1-F25E-4A6D-9758-F5C456062D30}" srcOrd="0" destOrd="0" presId="urn:microsoft.com/office/officeart/2005/8/layout/process1"/>
    <dgm:cxn modelId="{2354926F-2A35-4372-A42A-77B69D9DA6F7}" type="presParOf" srcId="{E98250D1-7A28-48D2-8AC4-6B6E52B95191}" destId="{AA68DFD4-6FBE-4B5E-A095-5C906B120372}" srcOrd="1" destOrd="0" presId="urn:microsoft.com/office/officeart/2005/8/layout/process1"/>
    <dgm:cxn modelId="{DC580447-A947-4C7C-B267-8CBDFCCD9492}" type="presParOf" srcId="{AA68DFD4-6FBE-4B5E-A095-5C906B120372}" destId="{D757BBFB-30AE-4488-BA5E-FDB1A8EDAA0E}" srcOrd="0" destOrd="0" presId="urn:microsoft.com/office/officeart/2005/8/layout/process1"/>
    <dgm:cxn modelId="{95D07725-973A-4217-9163-B5F54A8B131E}" type="presParOf" srcId="{E98250D1-7A28-48D2-8AC4-6B6E52B95191}" destId="{1682F7D1-2258-483A-8AD5-307E20BD918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DA36DA-28BB-4024-95B8-7EA851C412E9}" type="doc">
      <dgm:prSet loTypeId="urn:microsoft.com/office/officeart/2005/8/layout/equation2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FE7C3D-8615-4D51-B22B-169BAB24BFDC}">
      <dgm:prSet phldrT="[Text]"/>
      <dgm:spPr/>
      <dgm:t>
        <a:bodyPr/>
        <a:lstStyle/>
        <a:p>
          <a:r>
            <a:rPr lang="en-US" dirty="0"/>
            <a:t>1114</a:t>
          </a:r>
        </a:p>
      </dgm:t>
    </dgm:pt>
    <dgm:pt modelId="{122FE24C-9F5C-41C0-8CF0-76225A90DDC8}" type="parTrans" cxnId="{4FDD352D-E7BC-4C5F-AC54-B3D4D28ED739}">
      <dgm:prSet/>
      <dgm:spPr/>
      <dgm:t>
        <a:bodyPr/>
        <a:lstStyle/>
        <a:p>
          <a:endParaRPr lang="en-US"/>
        </a:p>
      </dgm:t>
    </dgm:pt>
    <dgm:pt modelId="{FC051F8E-A929-49A3-A3E3-69369A47CF79}" type="sibTrans" cxnId="{4FDD352D-E7BC-4C5F-AC54-B3D4D28ED739}">
      <dgm:prSet/>
      <dgm:spPr/>
      <dgm:t>
        <a:bodyPr/>
        <a:lstStyle/>
        <a:p>
          <a:endParaRPr lang="en-US"/>
        </a:p>
      </dgm:t>
    </dgm:pt>
    <dgm:pt modelId="{C11D2667-3988-4459-83FF-76AA502F7469}">
      <dgm:prSet phldrT="[Text]"/>
      <dgm:spPr/>
      <dgm:t>
        <a:bodyPr/>
        <a:lstStyle/>
        <a:p>
          <a:r>
            <a:rPr lang="en-US" dirty="0"/>
            <a:t>1128</a:t>
          </a:r>
        </a:p>
      </dgm:t>
    </dgm:pt>
    <dgm:pt modelId="{7CF7E535-43FF-422D-BCB1-263ABC2F0325}" type="parTrans" cxnId="{D6A26351-F155-4911-A252-1338C0FA0F68}">
      <dgm:prSet/>
      <dgm:spPr/>
      <dgm:t>
        <a:bodyPr/>
        <a:lstStyle/>
        <a:p>
          <a:endParaRPr lang="en-US"/>
        </a:p>
      </dgm:t>
    </dgm:pt>
    <dgm:pt modelId="{58D32B2D-50D1-468B-8B3C-84223DB90025}" type="sibTrans" cxnId="{D6A26351-F155-4911-A252-1338C0FA0F68}">
      <dgm:prSet/>
      <dgm:spPr/>
      <dgm:t>
        <a:bodyPr/>
        <a:lstStyle/>
        <a:p>
          <a:endParaRPr lang="en-US"/>
        </a:p>
      </dgm:t>
    </dgm:pt>
    <dgm:pt modelId="{99A4559A-C843-4DA3-939E-632FC739A2B4}">
      <dgm:prSet phldrT="[Text]"/>
      <dgm:spPr/>
      <dgm:t>
        <a:bodyPr/>
        <a:lstStyle/>
        <a:p>
          <a:r>
            <a:rPr lang="en-US" dirty="0"/>
            <a:t>1103.82</a:t>
          </a:r>
        </a:p>
      </dgm:t>
    </dgm:pt>
    <dgm:pt modelId="{0CD58BFC-0D66-415C-945D-C7F0CB4BF53E}" type="parTrans" cxnId="{28B0C1CA-C3AD-4F7C-A9AC-4AA3D516065A}">
      <dgm:prSet/>
      <dgm:spPr/>
      <dgm:t>
        <a:bodyPr/>
        <a:lstStyle/>
        <a:p>
          <a:endParaRPr lang="en-US"/>
        </a:p>
      </dgm:t>
    </dgm:pt>
    <dgm:pt modelId="{3058B050-8CC7-45A0-9DF2-72BE0ABC7628}" type="sibTrans" cxnId="{28B0C1CA-C3AD-4F7C-A9AC-4AA3D516065A}">
      <dgm:prSet/>
      <dgm:spPr/>
      <dgm:t>
        <a:bodyPr/>
        <a:lstStyle/>
        <a:p>
          <a:endParaRPr lang="en-US"/>
        </a:p>
      </dgm:t>
    </dgm:pt>
    <dgm:pt modelId="{AB2DE53E-1250-4C2A-A043-8D96FC3C4AB5}">
      <dgm:prSet/>
      <dgm:spPr/>
      <dgm:t>
        <a:bodyPr/>
        <a:lstStyle/>
        <a:p>
          <a:r>
            <a:rPr lang="en-US" dirty="0"/>
            <a:t>1108</a:t>
          </a:r>
        </a:p>
      </dgm:t>
    </dgm:pt>
    <dgm:pt modelId="{DD1F955F-8045-4A86-9F2E-E578CAEFB75E}" type="parTrans" cxnId="{A0F4A91C-18A4-4546-8342-F2F9A6F67476}">
      <dgm:prSet/>
      <dgm:spPr/>
      <dgm:t>
        <a:bodyPr/>
        <a:lstStyle/>
        <a:p>
          <a:endParaRPr lang="en-US"/>
        </a:p>
      </dgm:t>
    </dgm:pt>
    <dgm:pt modelId="{3F48DAE1-917B-4699-9549-260CD04FEB18}" type="sibTrans" cxnId="{A0F4A91C-18A4-4546-8342-F2F9A6F67476}">
      <dgm:prSet/>
      <dgm:spPr/>
      <dgm:t>
        <a:bodyPr/>
        <a:lstStyle/>
        <a:p>
          <a:endParaRPr lang="en-US"/>
        </a:p>
      </dgm:t>
    </dgm:pt>
    <dgm:pt modelId="{08CF3831-7354-4355-AEDE-CB14CDB9BCFD}" type="pres">
      <dgm:prSet presAssocID="{31DA36DA-28BB-4024-95B8-7EA851C412E9}" presName="Name0" presStyleCnt="0">
        <dgm:presLayoutVars>
          <dgm:dir/>
          <dgm:resizeHandles val="exact"/>
        </dgm:presLayoutVars>
      </dgm:prSet>
      <dgm:spPr/>
    </dgm:pt>
    <dgm:pt modelId="{9F15D554-2769-4F56-92CD-872B7414D4E2}" type="pres">
      <dgm:prSet presAssocID="{31DA36DA-28BB-4024-95B8-7EA851C412E9}" presName="vNodes" presStyleCnt="0"/>
      <dgm:spPr/>
    </dgm:pt>
    <dgm:pt modelId="{70255CAC-6904-4D3E-BA3F-3C653A6D5F6E}" type="pres">
      <dgm:prSet presAssocID="{59FE7C3D-8615-4D51-B22B-169BAB24BFDC}" presName="node" presStyleLbl="node1" presStyleIdx="0" presStyleCnt="4">
        <dgm:presLayoutVars>
          <dgm:bulletEnabled val="1"/>
        </dgm:presLayoutVars>
      </dgm:prSet>
      <dgm:spPr/>
    </dgm:pt>
    <dgm:pt modelId="{CF4D5BEE-1726-4198-8523-59A73E6F92A1}" type="pres">
      <dgm:prSet presAssocID="{FC051F8E-A929-49A3-A3E3-69369A47CF79}" presName="spacerT" presStyleCnt="0"/>
      <dgm:spPr/>
    </dgm:pt>
    <dgm:pt modelId="{83C5076D-7707-45F5-A11E-CA2F046F7FA7}" type="pres">
      <dgm:prSet presAssocID="{FC051F8E-A929-49A3-A3E3-69369A47CF79}" presName="sibTrans" presStyleLbl="sibTrans2D1" presStyleIdx="0" presStyleCnt="3"/>
      <dgm:spPr/>
    </dgm:pt>
    <dgm:pt modelId="{1A253AE4-B8CA-432F-BBEF-5849E141F4B7}" type="pres">
      <dgm:prSet presAssocID="{FC051F8E-A929-49A3-A3E3-69369A47CF79}" presName="spacerB" presStyleCnt="0"/>
      <dgm:spPr/>
    </dgm:pt>
    <dgm:pt modelId="{D77BD249-2949-4494-A58E-8598197CD145}" type="pres">
      <dgm:prSet presAssocID="{AB2DE53E-1250-4C2A-A043-8D96FC3C4AB5}" presName="node" presStyleLbl="node1" presStyleIdx="1" presStyleCnt="4">
        <dgm:presLayoutVars>
          <dgm:bulletEnabled val="1"/>
        </dgm:presLayoutVars>
      </dgm:prSet>
      <dgm:spPr/>
    </dgm:pt>
    <dgm:pt modelId="{AD76101F-20AB-4832-ADE4-37C98703E2B7}" type="pres">
      <dgm:prSet presAssocID="{3F48DAE1-917B-4699-9549-260CD04FEB18}" presName="spacerT" presStyleCnt="0"/>
      <dgm:spPr/>
    </dgm:pt>
    <dgm:pt modelId="{7907F90D-EB23-459F-95D9-F8DAD55696C7}" type="pres">
      <dgm:prSet presAssocID="{3F48DAE1-917B-4699-9549-260CD04FEB18}" presName="sibTrans" presStyleLbl="sibTrans2D1" presStyleIdx="1" presStyleCnt="3"/>
      <dgm:spPr/>
    </dgm:pt>
    <dgm:pt modelId="{113A001E-63AF-452A-A835-1E03D3ADA42E}" type="pres">
      <dgm:prSet presAssocID="{3F48DAE1-917B-4699-9549-260CD04FEB18}" presName="spacerB" presStyleCnt="0"/>
      <dgm:spPr/>
    </dgm:pt>
    <dgm:pt modelId="{C1E070E6-9935-40DC-92D5-4A4FF194554B}" type="pres">
      <dgm:prSet presAssocID="{C11D2667-3988-4459-83FF-76AA502F7469}" presName="node" presStyleLbl="node1" presStyleIdx="2" presStyleCnt="4">
        <dgm:presLayoutVars>
          <dgm:bulletEnabled val="1"/>
        </dgm:presLayoutVars>
      </dgm:prSet>
      <dgm:spPr/>
    </dgm:pt>
    <dgm:pt modelId="{707EC09F-06EC-4E73-A412-57FD925379BF}" type="pres">
      <dgm:prSet presAssocID="{31DA36DA-28BB-4024-95B8-7EA851C412E9}" presName="sibTransLast" presStyleLbl="sibTrans2D1" presStyleIdx="2" presStyleCnt="3"/>
      <dgm:spPr/>
    </dgm:pt>
    <dgm:pt modelId="{7FCC9F0B-7A02-413E-94EE-E12DD0124256}" type="pres">
      <dgm:prSet presAssocID="{31DA36DA-28BB-4024-95B8-7EA851C412E9}" presName="connectorText" presStyleLbl="sibTrans2D1" presStyleIdx="2" presStyleCnt="3"/>
      <dgm:spPr/>
    </dgm:pt>
    <dgm:pt modelId="{36CEEC58-4617-4D8D-AC21-8D37304C6EB2}" type="pres">
      <dgm:prSet presAssocID="{31DA36DA-28BB-4024-95B8-7EA851C412E9}" presName="lastNode" presStyleLbl="node1" presStyleIdx="3" presStyleCnt="4" custLinFactX="29758" custLinFactNeighborX="100000">
        <dgm:presLayoutVars>
          <dgm:bulletEnabled val="1"/>
        </dgm:presLayoutVars>
      </dgm:prSet>
      <dgm:spPr/>
    </dgm:pt>
  </dgm:ptLst>
  <dgm:cxnLst>
    <dgm:cxn modelId="{AA7FEF56-F09B-4C97-B277-5B3286A3B5C9}" type="presOf" srcId="{3F48DAE1-917B-4699-9549-260CD04FEB18}" destId="{7907F90D-EB23-459F-95D9-F8DAD55696C7}" srcOrd="0" destOrd="0" presId="urn:microsoft.com/office/officeart/2005/8/layout/equation2"/>
    <dgm:cxn modelId="{E09894C9-CCFB-4547-9934-996C3059233B}" type="presOf" srcId="{FC051F8E-A929-49A3-A3E3-69369A47CF79}" destId="{83C5076D-7707-45F5-A11E-CA2F046F7FA7}" srcOrd="0" destOrd="0" presId="urn:microsoft.com/office/officeart/2005/8/layout/equation2"/>
    <dgm:cxn modelId="{36E0D9C9-2B65-4E02-B892-89527CFD1484}" type="presOf" srcId="{58D32B2D-50D1-468B-8B3C-84223DB90025}" destId="{707EC09F-06EC-4E73-A412-57FD925379BF}" srcOrd="0" destOrd="0" presId="urn:microsoft.com/office/officeart/2005/8/layout/equation2"/>
    <dgm:cxn modelId="{2BE4A173-EF7E-40E4-86AD-820BA42F4D76}" type="presOf" srcId="{59FE7C3D-8615-4D51-B22B-169BAB24BFDC}" destId="{70255CAC-6904-4D3E-BA3F-3C653A6D5F6E}" srcOrd="0" destOrd="0" presId="urn:microsoft.com/office/officeart/2005/8/layout/equation2"/>
    <dgm:cxn modelId="{48C063F0-D635-4075-B764-1E305BFADF98}" type="presOf" srcId="{C11D2667-3988-4459-83FF-76AA502F7469}" destId="{C1E070E6-9935-40DC-92D5-4A4FF194554B}" srcOrd="0" destOrd="0" presId="urn:microsoft.com/office/officeart/2005/8/layout/equation2"/>
    <dgm:cxn modelId="{4FDD352D-E7BC-4C5F-AC54-B3D4D28ED739}" srcId="{31DA36DA-28BB-4024-95B8-7EA851C412E9}" destId="{59FE7C3D-8615-4D51-B22B-169BAB24BFDC}" srcOrd="0" destOrd="0" parTransId="{122FE24C-9F5C-41C0-8CF0-76225A90DDC8}" sibTransId="{FC051F8E-A929-49A3-A3E3-69369A47CF79}"/>
    <dgm:cxn modelId="{D6A26351-F155-4911-A252-1338C0FA0F68}" srcId="{31DA36DA-28BB-4024-95B8-7EA851C412E9}" destId="{C11D2667-3988-4459-83FF-76AA502F7469}" srcOrd="2" destOrd="0" parTransId="{7CF7E535-43FF-422D-BCB1-263ABC2F0325}" sibTransId="{58D32B2D-50D1-468B-8B3C-84223DB90025}"/>
    <dgm:cxn modelId="{28B0C1CA-C3AD-4F7C-A9AC-4AA3D516065A}" srcId="{31DA36DA-28BB-4024-95B8-7EA851C412E9}" destId="{99A4559A-C843-4DA3-939E-632FC739A2B4}" srcOrd="3" destOrd="0" parTransId="{0CD58BFC-0D66-415C-945D-C7F0CB4BF53E}" sibTransId="{3058B050-8CC7-45A0-9DF2-72BE0ABC7628}"/>
    <dgm:cxn modelId="{A0F4A91C-18A4-4546-8342-F2F9A6F67476}" srcId="{31DA36DA-28BB-4024-95B8-7EA851C412E9}" destId="{AB2DE53E-1250-4C2A-A043-8D96FC3C4AB5}" srcOrd="1" destOrd="0" parTransId="{DD1F955F-8045-4A86-9F2E-E578CAEFB75E}" sibTransId="{3F48DAE1-917B-4699-9549-260CD04FEB18}"/>
    <dgm:cxn modelId="{DD7CDEF4-82D4-4550-B9BB-E3292D02B940}" type="presOf" srcId="{58D32B2D-50D1-468B-8B3C-84223DB90025}" destId="{7FCC9F0B-7A02-413E-94EE-E12DD0124256}" srcOrd="1" destOrd="0" presId="urn:microsoft.com/office/officeart/2005/8/layout/equation2"/>
    <dgm:cxn modelId="{2216244B-AC68-4B12-9CF3-0EA949F1A5CD}" type="presOf" srcId="{99A4559A-C843-4DA3-939E-632FC739A2B4}" destId="{36CEEC58-4617-4D8D-AC21-8D37304C6EB2}" srcOrd="0" destOrd="0" presId="urn:microsoft.com/office/officeart/2005/8/layout/equation2"/>
    <dgm:cxn modelId="{9D4B6EE0-29E2-47DD-85B5-91CFBAFBE3B1}" type="presOf" srcId="{AB2DE53E-1250-4C2A-A043-8D96FC3C4AB5}" destId="{D77BD249-2949-4494-A58E-8598197CD145}" srcOrd="0" destOrd="0" presId="urn:microsoft.com/office/officeart/2005/8/layout/equation2"/>
    <dgm:cxn modelId="{7211E182-C57F-4267-B8EB-5DD5BA6C75D1}" type="presOf" srcId="{31DA36DA-28BB-4024-95B8-7EA851C412E9}" destId="{08CF3831-7354-4355-AEDE-CB14CDB9BCFD}" srcOrd="0" destOrd="0" presId="urn:microsoft.com/office/officeart/2005/8/layout/equation2"/>
    <dgm:cxn modelId="{3DD93DB4-05A3-43C4-AF4D-8897F4B97149}" type="presParOf" srcId="{08CF3831-7354-4355-AEDE-CB14CDB9BCFD}" destId="{9F15D554-2769-4F56-92CD-872B7414D4E2}" srcOrd="0" destOrd="0" presId="urn:microsoft.com/office/officeart/2005/8/layout/equation2"/>
    <dgm:cxn modelId="{614585B2-C296-459A-BB52-586ED45DAF72}" type="presParOf" srcId="{9F15D554-2769-4F56-92CD-872B7414D4E2}" destId="{70255CAC-6904-4D3E-BA3F-3C653A6D5F6E}" srcOrd="0" destOrd="0" presId="urn:microsoft.com/office/officeart/2005/8/layout/equation2"/>
    <dgm:cxn modelId="{0EC6CEEF-6304-4FD0-BBAC-5BBB051C773C}" type="presParOf" srcId="{9F15D554-2769-4F56-92CD-872B7414D4E2}" destId="{CF4D5BEE-1726-4198-8523-59A73E6F92A1}" srcOrd="1" destOrd="0" presId="urn:microsoft.com/office/officeart/2005/8/layout/equation2"/>
    <dgm:cxn modelId="{4D6F781E-E97A-4760-8F2B-8DA6F21E5834}" type="presParOf" srcId="{9F15D554-2769-4F56-92CD-872B7414D4E2}" destId="{83C5076D-7707-45F5-A11E-CA2F046F7FA7}" srcOrd="2" destOrd="0" presId="urn:microsoft.com/office/officeart/2005/8/layout/equation2"/>
    <dgm:cxn modelId="{A7F1ECD1-CF11-495D-9DF0-34330D025016}" type="presParOf" srcId="{9F15D554-2769-4F56-92CD-872B7414D4E2}" destId="{1A253AE4-B8CA-432F-BBEF-5849E141F4B7}" srcOrd="3" destOrd="0" presId="urn:microsoft.com/office/officeart/2005/8/layout/equation2"/>
    <dgm:cxn modelId="{88D6C25C-1F7B-4EE8-B733-223208698DD1}" type="presParOf" srcId="{9F15D554-2769-4F56-92CD-872B7414D4E2}" destId="{D77BD249-2949-4494-A58E-8598197CD145}" srcOrd="4" destOrd="0" presId="urn:microsoft.com/office/officeart/2005/8/layout/equation2"/>
    <dgm:cxn modelId="{18B28C3C-F0CD-4DED-AAD4-B8A16964604F}" type="presParOf" srcId="{9F15D554-2769-4F56-92CD-872B7414D4E2}" destId="{AD76101F-20AB-4832-ADE4-37C98703E2B7}" srcOrd="5" destOrd="0" presId="urn:microsoft.com/office/officeart/2005/8/layout/equation2"/>
    <dgm:cxn modelId="{50AC5705-D898-4A3A-B3A9-7DD782E400BD}" type="presParOf" srcId="{9F15D554-2769-4F56-92CD-872B7414D4E2}" destId="{7907F90D-EB23-459F-95D9-F8DAD55696C7}" srcOrd="6" destOrd="0" presId="urn:microsoft.com/office/officeart/2005/8/layout/equation2"/>
    <dgm:cxn modelId="{9B097ED8-0F99-4564-976C-D2703D2BC7C5}" type="presParOf" srcId="{9F15D554-2769-4F56-92CD-872B7414D4E2}" destId="{113A001E-63AF-452A-A835-1E03D3ADA42E}" srcOrd="7" destOrd="0" presId="urn:microsoft.com/office/officeart/2005/8/layout/equation2"/>
    <dgm:cxn modelId="{CBC4B5F5-BD38-4FB6-9324-4B12715C4CE8}" type="presParOf" srcId="{9F15D554-2769-4F56-92CD-872B7414D4E2}" destId="{C1E070E6-9935-40DC-92D5-4A4FF194554B}" srcOrd="8" destOrd="0" presId="urn:microsoft.com/office/officeart/2005/8/layout/equation2"/>
    <dgm:cxn modelId="{9DB5059D-5A8B-4C47-AB77-03F035F9AD35}" type="presParOf" srcId="{08CF3831-7354-4355-AEDE-CB14CDB9BCFD}" destId="{707EC09F-06EC-4E73-A412-57FD925379BF}" srcOrd="1" destOrd="0" presId="urn:microsoft.com/office/officeart/2005/8/layout/equation2"/>
    <dgm:cxn modelId="{57FB8FC7-1E1E-4F1D-962C-CC55A0CE09C3}" type="presParOf" srcId="{707EC09F-06EC-4E73-A412-57FD925379BF}" destId="{7FCC9F0B-7A02-413E-94EE-E12DD0124256}" srcOrd="0" destOrd="0" presId="urn:microsoft.com/office/officeart/2005/8/layout/equation2"/>
    <dgm:cxn modelId="{FD5FE23A-BBDA-4AFD-A253-4CE6113CB3B0}" type="presParOf" srcId="{08CF3831-7354-4355-AEDE-CB14CDB9BCFD}" destId="{36CEEC58-4617-4D8D-AC21-8D37304C6E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0B220-9551-4E18-9839-D83B5619B0EE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</dgm:pt>
    <dgm:pt modelId="{C55A522A-0B0A-4066-B1B8-00C30AD62F60}">
      <dgm:prSet phldrT="[Text]"/>
      <dgm:spPr/>
      <dgm:t>
        <a:bodyPr/>
        <a:lstStyle/>
        <a:p>
          <a:r>
            <a:rPr lang="en-US" dirty="0"/>
            <a:t>Multinomial</a:t>
          </a:r>
        </a:p>
      </dgm:t>
    </dgm:pt>
    <dgm:pt modelId="{462E85F3-9F89-4BC7-99B8-7C73AB1074BF}" type="parTrans" cxnId="{85E3201D-45DC-48BE-AE7D-80DD43C9D6EC}">
      <dgm:prSet/>
      <dgm:spPr/>
      <dgm:t>
        <a:bodyPr/>
        <a:lstStyle/>
        <a:p>
          <a:endParaRPr lang="en-US"/>
        </a:p>
      </dgm:t>
    </dgm:pt>
    <dgm:pt modelId="{F92740EC-2764-4C10-BAB2-A79EA7BED5C1}" type="sibTrans" cxnId="{85E3201D-45DC-48BE-AE7D-80DD43C9D6EC}">
      <dgm:prSet/>
      <dgm:spPr/>
      <dgm:t>
        <a:bodyPr/>
        <a:lstStyle/>
        <a:p>
          <a:endParaRPr lang="en-US"/>
        </a:p>
      </dgm:t>
    </dgm:pt>
    <dgm:pt modelId="{48BDCC77-76CC-43B2-A179-A25511C483C0}">
      <dgm:prSet phldrT="[Text]"/>
      <dgm:spPr/>
      <dgm:t>
        <a:bodyPr/>
        <a:lstStyle/>
        <a:p>
          <a:r>
            <a:rPr lang="en-US" dirty="0"/>
            <a:t>Binomial (one-hot)</a:t>
          </a:r>
        </a:p>
      </dgm:t>
    </dgm:pt>
    <dgm:pt modelId="{4674D638-58C8-4BFD-9D6B-F7BC082C16C8}" type="parTrans" cxnId="{44FD75AA-FDBA-4DEB-B4EF-B48E12296BE5}">
      <dgm:prSet/>
      <dgm:spPr/>
      <dgm:t>
        <a:bodyPr/>
        <a:lstStyle/>
        <a:p>
          <a:endParaRPr lang="en-US"/>
        </a:p>
      </dgm:t>
    </dgm:pt>
    <dgm:pt modelId="{D76D1180-FA05-4DC6-BA7A-94D98F33544D}" type="sibTrans" cxnId="{44FD75AA-FDBA-4DEB-B4EF-B48E12296BE5}">
      <dgm:prSet/>
      <dgm:spPr/>
      <dgm:t>
        <a:bodyPr/>
        <a:lstStyle/>
        <a:p>
          <a:endParaRPr lang="en-US"/>
        </a:p>
      </dgm:t>
    </dgm:pt>
    <dgm:pt modelId="{BB227217-43CC-45D8-AE28-48003591279D}">
      <dgm:prSet phldrT="[Text]"/>
      <dgm:spPr/>
      <dgm:t>
        <a:bodyPr/>
        <a:lstStyle/>
        <a:p>
          <a:r>
            <a:rPr lang="en-US" dirty="0"/>
            <a:t>Filter NZV</a:t>
          </a:r>
        </a:p>
      </dgm:t>
    </dgm:pt>
    <dgm:pt modelId="{1CA190FE-D76D-4166-8730-7F3B210FD324}" type="parTrans" cxnId="{3BDD2D13-B09A-48FC-9122-B0DADFF9E0AC}">
      <dgm:prSet/>
      <dgm:spPr/>
      <dgm:t>
        <a:bodyPr/>
        <a:lstStyle/>
        <a:p>
          <a:endParaRPr lang="en-US"/>
        </a:p>
      </dgm:t>
    </dgm:pt>
    <dgm:pt modelId="{BD501D68-67CC-4286-B0ED-A5530469482D}" type="sibTrans" cxnId="{3BDD2D13-B09A-48FC-9122-B0DADFF9E0AC}">
      <dgm:prSet/>
      <dgm:spPr/>
      <dgm:t>
        <a:bodyPr/>
        <a:lstStyle/>
        <a:p>
          <a:endParaRPr lang="en-US"/>
        </a:p>
      </dgm:t>
    </dgm:pt>
    <dgm:pt modelId="{0EB1B066-56D9-4893-98D4-335DB59E73C9}" type="pres">
      <dgm:prSet presAssocID="{FF70B220-9551-4E18-9839-D83B5619B0EE}" presName="Name0" presStyleCnt="0">
        <dgm:presLayoutVars>
          <dgm:dir/>
          <dgm:resizeHandles val="exact"/>
        </dgm:presLayoutVars>
      </dgm:prSet>
      <dgm:spPr/>
    </dgm:pt>
    <dgm:pt modelId="{1AA6F310-B2A5-43EE-AB79-3C3C780AE373}" type="pres">
      <dgm:prSet presAssocID="{C55A522A-0B0A-4066-B1B8-00C30AD62F60}" presName="node" presStyleLbl="node1" presStyleIdx="0" presStyleCnt="3">
        <dgm:presLayoutVars>
          <dgm:bulletEnabled val="1"/>
        </dgm:presLayoutVars>
      </dgm:prSet>
      <dgm:spPr/>
    </dgm:pt>
    <dgm:pt modelId="{A63E6EDA-266B-43E7-B58A-767562DC0416}" type="pres">
      <dgm:prSet presAssocID="{F92740EC-2764-4C10-BAB2-A79EA7BED5C1}" presName="sibTrans" presStyleLbl="sibTrans2D1" presStyleIdx="0" presStyleCnt="2"/>
      <dgm:spPr/>
    </dgm:pt>
    <dgm:pt modelId="{D8108442-88E7-400E-9684-85BD5CD2758A}" type="pres">
      <dgm:prSet presAssocID="{F92740EC-2764-4C10-BAB2-A79EA7BED5C1}" presName="connectorText" presStyleLbl="sibTrans2D1" presStyleIdx="0" presStyleCnt="2"/>
      <dgm:spPr/>
    </dgm:pt>
    <dgm:pt modelId="{F8351F96-510B-48A4-9268-0AE3DC32CB0A}" type="pres">
      <dgm:prSet presAssocID="{48BDCC77-76CC-43B2-A179-A25511C483C0}" presName="node" presStyleLbl="node1" presStyleIdx="1" presStyleCnt="3">
        <dgm:presLayoutVars>
          <dgm:bulletEnabled val="1"/>
        </dgm:presLayoutVars>
      </dgm:prSet>
      <dgm:spPr/>
    </dgm:pt>
    <dgm:pt modelId="{D93C764D-1966-4F82-BDC9-80754EE7037E}" type="pres">
      <dgm:prSet presAssocID="{D76D1180-FA05-4DC6-BA7A-94D98F33544D}" presName="sibTrans" presStyleLbl="sibTrans2D1" presStyleIdx="1" presStyleCnt="2"/>
      <dgm:spPr/>
    </dgm:pt>
    <dgm:pt modelId="{175ECF5A-91C1-40C4-BC61-2EF600EBF1E7}" type="pres">
      <dgm:prSet presAssocID="{D76D1180-FA05-4DC6-BA7A-94D98F33544D}" presName="connectorText" presStyleLbl="sibTrans2D1" presStyleIdx="1" presStyleCnt="2"/>
      <dgm:spPr/>
    </dgm:pt>
    <dgm:pt modelId="{5DF37CDD-A1B7-4BC9-9031-2803AB3FBF23}" type="pres">
      <dgm:prSet presAssocID="{BB227217-43CC-45D8-AE28-48003591279D}" presName="node" presStyleLbl="node1" presStyleIdx="2" presStyleCnt="3">
        <dgm:presLayoutVars>
          <dgm:bulletEnabled val="1"/>
        </dgm:presLayoutVars>
      </dgm:prSet>
      <dgm:spPr/>
    </dgm:pt>
  </dgm:ptLst>
  <dgm:cxnLst>
    <dgm:cxn modelId="{3BDD2D13-B09A-48FC-9122-B0DADFF9E0AC}" srcId="{FF70B220-9551-4E18-9839-D83B5619B0EE}" destId="{BB227217-43CC-45D8-AE28-48003591279D}" srcOrd="2" destOrd="0" parTransId="{1CA190FE-D76D-4166-8730-7F3B210FD324}" sibTransId="{BD501D68-67CC-4286-B0ED-A5530469482D}"/>
    <dgm:cxn modelId="{4B61EFCA-24D9-4ADC-8B59-0C7837183BB6}" type="presOf" srcId="{BB227217-43CC-45D8-AE28-48003591279D}" destId="{5DF37CDD-A1B7-4BC9-9031-2803AB3FBF23}" srcOrd="0" destOrd="0" presId="urn:microsoft.com/office/officeart/2005/8/layout/process1"/>
    <dgm:cxn modelId="{D54070D8-372C-426E-9364-DE3EE08B0EC3}" type="presOf" srcId="{D76D1180-FA05-4DC6-BA7A-94D98F33544D}" destId="{175ECF5A-91C1-40C4-BC61-2EF600EBF1E7}" srcOrd="1" destOrd="0" presId="urn:microsoft.com/office/officeart/2005/8/layout/process1"/>
    <dgm:cxn modelId="{75067FB8-E174-46A3-AD88-06867D79F81A}" type="presOf" srcId="{D76D1180-FA05-4DC6-BA7A-94D98F33544D}" destId="{D93C764D-1966-4F82-BDC9-80754EE7037E}" srcOrd="0" destOrd="0" presId="urn:microsoft.com/office/officeart/2005/8/layout/process1"/>
    <dgm:cxn modelId="{D721821F-EE0C-43AB-82D8-E7FC17ED697A}" type="presOf" srcId="{C55A522A-0B0A-4066-B1B8-00C30AD62F60}" destId="{1AA6F310-B2A5-43EE-AB79-3C3C780AE373}" srcOrd="0" destOrd="0" presId="urn:microsoft.com/office/officeart/2005/8/layout/process1"/>
    <dgm:cxn modelId="{55342F5C-0E46-44B1-8178-230F6A0ED164}" type="presOf" srcId="{48BDCC77-76CC-43B2-A179-A25511C483C0}" destId="{F8351F96-510B-48A4-9268-0AE3DC32CB0A}" srcOrd="0" destOrd="0" presId="urn:microsoft.com/office/officeart/2005/8/layout/process1"/>
    <dgm:cxn modelId="{BE64BFF0-0A50-4683-9B4F-57A53F9106B2}" type="presOf" srcId="{F92740EC-2764-4C10-BAB2-A79EA7BED5C1}" destId="{A63E6EDA-266B-43E7-B58A-767562DC0416}" srcOrd="0" destOrd="0" presId="urn:microsoft.com/office/officeart/2005/8/layout/process1"/>
    <dgm:cxn modelId="{EDF8D041-6ECC-4CA5-A339-3303BB0A81EF}" type="presOf" srcId="{FF70B220-9551-4E18-9839-D83B5619B0EE}" destId="{0EB1B066-56D9-4893-98D4-335DB59E73C9}" srcOrd="0" destOrd="0" presId="urn:microsoft.com/office/officeart/2005/8/layout/process1"/>
    <dgm:cxn modelId="{44FD75AA-FDBA-4DEB-B4EF-B48E12296BE5}" srcId="{FF70B220-9551-4E18-9839-D83B5619B0EE}" destId="{48BDCC77-76CC-43B2-A179-A25511C483C0}" srcOrd="1" destOrd="0" parTransId="{4674D638-58C8-4BFD-9D6B-F7BC082C16C8}" sibTransId="{D76D1180-FA05-4DC6-BA7A-94D98F33544D}"/>
    <dgm:cxn modelId="{11B46BB8-FB35-4F76-9CDE-6AA610AD90F1}" type="presOf" srcId="{F92740EC-2764-4C10-BAB2-A79EA7BED5C1}" destId="{D8108442-88E7-400E-9684-85BD5CD2758A}" srcOrd="1" destOrd="0" presId="urn:microsoft.com/office/officeart/2005/8/layout/process1"/>
    <dgm:cxn modelId="{85E3201D-45DC-48BE-AE7D-80DD43C9D6EC}" srcId="{FF70B220-9551-4E18-9839-D83B5619B0EE}" destId="{C55A522A-0B0A-4066-B1B8-00C30AD62F60}" srcOrd="0" destOrd="0" parTransId="{462E85F3-9F89-4BC7-99B8-7C73AB1074BF}" sibTransId="{F92740EC-2764-4C10-BAB2-A79EA7BED5C1}"/>
    <dgm:cxn modelId="{033ADE0C-F81E-48DB-868F-F5F00A9D7102}" type="presParOf" srcId="{0EB1B066-56D9-4893-98D4-335DB59E73C9}" destId="{1AA6F310-B2A5-43EE-AB79-3C3C780AE373}" srcOrd="0" destOrd="0" presId="urn:microsoft.com/office/officeart/2005/8/layout/process1"/>
    <dgm:cxn modelId="{9E7E8460-CDB4-4908-9A85-AD89E64B51E9}" type="presParOf" srcId="{0EB1B066-56D9-4893-98D4-335DB59E73C9}" destId="{A63E6EDA-266B-43E7-B58A-767562DC0416}" srcOrd="1" destOrd="0" presId="urn:microsoft.com/office/officeart/2005/8/layout/process1"/>
    <dgm:cxn modelId="{AE97F4F5-E14D-41D5-969F-33BD3ED909E3}" type="presParOf" srcId="{A63E6EDA-266B-43E7-B58A-767562DC0416}" destId="{D8108442-88E7-400E-9684-85BD5CD2758A}" srcOrd="0" destOrd="0" presId="urn:microsoft.com/office/officeart/2005/8/layout/process1"/>
    <dgm:cxn modelId="{40527D94-65EF-4261-9970-8ECE55AE1156}" type="presParOf" srcId="{0EB1B066-56D9-4893-98D4-335DB59E73C9}" destId="{F8351F96-510B-48A4-9268-0AE3DC32CB0A}" srcOrd="2" destOrd="0" presId="urn:microsoft.com/office/officeart/2005/8/layout/process1"/>
    <dgm:cxn modelId="{96E423E9-81A2-4184-99A5-1BDEB2FE525D}" type="presParOf" srcId="{0EB1B066-56D9-4893-98D4-335DB59E73C9}" destId="{D93C764D-1966-4F82-BDC9-80754EE7037E}" srcOrd="3" destOrd="0" presId="urn:microsoft.com/office/officeart/2005/8/layout/process1"/>
    <dgm:cxn modelId="{2494F537-9FC6-48F7-90D1-481A10FBC3EE}" type="presParOf" srcId="{D93C764D-1966-4F82-BDC9-80754EE7037E}" destId="{175ECF5A-91C1-40C4-BC61-2EF600EBF1E7}" srcOrd="0" destOrd="0" presId="urn:microsoft.com/office/officeart/2005/8/layout/process1"/>
    <dgm:cxn modelId="{007D9B4C-B69B-42B4-976C-655AA6EC9CFD}" type="presParOf" srcId="{0EB1B066-56D9-4893-98D4-335DB59E73C9}" destId="{5DF37CDD-A1B7-4BC9-9031-2803AB3FB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84D87-04CE-45C3-922F-E63DE0AAA3A6}" type="doc">
      <dgm:prSet loTypeId="urn:microsoft.com/office/officeart/2009/3/layout/StepUp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75770C-6336-402E-90BA-576739C6AB6D}">
      <dgm:prSet phldrT="[Text]"/>
      <dgm:spPr/>
      <dgm:t>
        <a:bodyPr/>
        <a:lstStyle/>
        <a:p>
          <a:r>
            <a:rPr lang="en-US" dirty="0"/>
            <a:t>Raw</a:t>
          </a:r>
        </a:p>
      </dgm:t>
    </dgm:pt>
    <dgm:pt modelId="{7D08A65F-F7F1-4448-B29F-787AC606EBF3}" type="parTrans" cxnId="{7DDF8B98-D969-4303-A244-09E0E44549A4}">
      <dgm:prSet/>
      <dgm:spPr/>
      <dgm:t>
        <a:bodyPr/>
        <a:lstStyle/>
        <a:p>
          <a:endParaRPr lang="en-US"/>
        </a:p>
      </dgm:t>
    </dgm:pt>
    <dgm:pt modelId="{C71539A0-3621-45FF-A89C-78E8F85BE872}" type="sibTrans" cxnId="{7DDF8B98-D969-4303-A244-09E0E44549A4}">
      <dgm:prSet/>
      <dgm:spPr/>
      <dgm:t>
        <a:bodyPr/>
        <a:lstStyle/>
        <a:p>
          <a:endParaRPr lang="en-US"/>
        </a:p>
      </dgm:t>
    </dgm:pt>
    <dgm:pt modelId="{57DDB4C5-A1D8-4CE0-9D09-15BEACE3497D}">
      <dgm:prSet phldrT="[Text]"/>
      <dgm:spPr/>
      <dgm:t>
        <a:bodyPr/>
        <a:lstStyle/>
        <a:p>
          <a:r>
            <a:rPr lang="en-US" dirty="0"/>
            <a:t>Convert to design matrix</a:t>
          </a:r>
        </a:p>
      </dgm:t>
    </dgm:pt>
    <dgm:pt modelId="{815BCF97-4639-4B50-B908-1B0BA61B792C}" type="parTrans" cxnId="{5B05A294-17F9-466F-91A6-AB4176017A60}">
      <dgm:prSet/>
      <dgm:spPr/>
      <dgm:t>
        <a:bodyPr/>
        <a:lstStyle/>
        <a:p>
          <a:endParaRPr lang="en-US"/>
        </a:p>
      </dgm:t>
    </dgm:pt>
    <dgm:pt modelId="{2EFBFCBF-D596-4392-B661-5F6F30945A7E}" type="sibTrans" cxnId="{5B05A294-17F9-466F-91A6-AB4176017A60}">
      <dgm:prSet/>
      <dgm:spPr/>
      <dgm:t>
        <a:bodyPr/>
        <a:lstStyle/>
        <a:p>
          <a:endParaRPr lang="en-US"/>
        </a:p>
      </dgm:t>
    </dgm:pt>
    <dgm:pt modelId="{343A5A80-D532-4AD7-B895-F47694D2FC74}">
      <dgm:prSet phldrT="[Text]"/>
      <dgm:spPr/>
      <dgm:t>
        <a:bodyPr/>
        <a:lstStyle/>
        <a:p>
          <a:r>
            <a:rPr lang="en-US" dirty="0"/>
            <a:t>Matrix</a:t>
          </a:r>
        </a:p>
      </dgm:t>
    </dgm:pt>
    <dgm:pt modelId="{3B727885-C1B9-47C7-9E84-2815D18D6778}" type="parTrans" cxnId="{7D93E132-C790-4A57-8D9C-E6E24080E343}">
      <dgm:prSet/>
      <dgm:spPr/>
      <dgm:t>
        <a:bodyPr/>
        <a:lstStyle/>
        <a:p>
          <a:endParaRPr lang="en-US"/>
        </a:p>
      </dgm:t>
    </dgm:pt>
    <dgm:pt modelId="{5159AF7C-23FE-40B9-9209-423C329B8D66}" type="sibTrans" cxnId="{7D93E132-C790-4A57-8D9C-E6E24080E343}">
      <dgm:prSet/>
      <dgm:spPr/>
      <dgm:t>
        <a:bodyPr/>
        <a:lstStyle/>
        <a:p>
          <a:endParaRPr lang="en-US"/>
        </a:p>
      </dgm:t>
    </dgm:pt>
    <dgm:pt modelId="{FBCDF9C9-365D-4502-8393-E74F9C1EC140}">
      <dgm:prSet phldrT="[Text]"/>
      <dgm:spPr/>
      <dgm:t>
        <a:bodyPr/>
        <a:lstStyle/>
        <a:p>
          <a:r>
            <a:rPr lang="en-US" dirty="0"/>
            <a:t>Identify NZV</a:t>
          </a:r>
        </a:p>
      </dgm:t>
    </dgm:pt>
    <dgm:pt modelId="{E2968346-F0A1-4E75-8D73-0FD42715AEBF}" type="parTrans" cxnId="{A5DB4A25-6D19-4223-8DAF-6E268B17F0C3}">
      <dgm:prSet/>
      <dgm:spPr/>
      <dgm:t>
        <a:bodyPr/>
        <a:lstStyle/>
        <a:p>
          <a:endParaRPr lang="en-US"/>
        </a:p>
      </dgm:t>
    </dgm:pt>
    <dgm:pt modelId="{34FAC407-6A79-42F9-8DDF-18981DF59A93}" type="sibTrans" cxnId="{A5DB4A25-6D19-4223-8DAF-6E268B17F0C3}">
      <dgm:prSet/>
      <dgm:spPr/>
      <dgm:t>
        <a:bodyPr/>
        <a:lstStyle/>
        <a:p>
          <a:endParaRPr lang="en-US"/>
        </a:p>
      </dgm:t>
    </dgm:pt>
    <dgm:pt modelId="{1647000A-690C-4F7A-93CC-E100FFF6BA45}">
      <dgm:prSet phldrT="[Text]"/>
      <dgm:spPr/>
      <dgm:t>
        <a:bodyPr/>
        <a:lstStyle/>
        <a:p>
          <a:r>
            <a:rPr lang="en-US" dirty="0"/>
            <a:t>Matrix</a:t>
          </a:r>
        </a:p>
      </dgm:t>
    </dgm:pt>
    <dgm:pt modelId="{FC5A4942-AA64-4923-AAF1-02FFE827920E}" type="parTrans" cxnId="{E8461D49-E49D-42F9-8479-4863476C3B72}">
      <dgm:prSet/>
      <dgm:spPr/>
      <dgm:t>
        <a:bodyPr/>
        <a:lstStyle/>
        <a:p>
          <a:endParaRPr lang="en-US"/>
        </a:p>
      </dgm:t>
    </dgm:pt>
    <dgm:pt modelId="{D8DD86D0-7798-4BEA-892F-C4BA45274E73}" type="sibTrans" cxnId="{E8461D49-E49D-42F9-8479-4863476C3B72}">
      <dgm:prSet/>
      <dgm:spPr/>
      <dgm:t>
        <a:bodyPr/>
        <a:lstStyle/>
        <a:p>
          <a:endParaRPr lang="en-US"/>
        </a:p>
      </dgm:t>
    </dgm:pt>
    <dgm:pt modelId="{961A9E25-6A0F-447E-AAE2-15D39B3E6AA9}">
      <dgm:prSet phldrT="[Text]"/>
      <dgm:spPr/>
      <dgm:t>
        <a:bodyPr/>
        <a:lstStyle/>
        <a:p>
          <a:r>
            <a:rPr lang="en-US" dirty="0"/>
            <a:t>Remove NZV</a:t>
          </a:r>
        </a:p>
      </dgm:t>
    </dgm:pt>
    <dgm:pt modelId="{1E977ECB-9631-4B0A-B3AB-C034C0F09E16}" type="parTrans" cxnId="{415DCDC2-D763-4E86-AB7C-84CCDC689CE5}">
      <dgm:prSet/>
      <dgm:spPr/>
      <dgm:t>
        <a:bodyPr/>
        <a:lstStyle/>
        <a:p>
          <a:endParaRPr lang="en-US"/>
        </a:p>
      </dgm:t>
    </dgm:pt>
    <dgm:pt modelId="{8CACCB91-E6B2-4234-8056-9D2FCB40499F}" type="sibTrans" cxnId="{415DCDC2-D763-4E86-AB7C-84CCDC689CE5}">
      <dgm:prSet/>
      <dgm:spPr/>
      <dgm:t>
        <a:bodyPr/>
        <a:lstStyle/>
        <a:p>
          <a:endParaRPr lang="en-US"/>
        </a:p>
      </dgm:t>
    </dgm:pt>
    <dgm:pt modelId="{4D7D81E1-443F-4F1D-9553-116E4ABE2F17}">
      <dgm:prSet/>
      <dgm:spPr/>
      <dgm:t>
        <a:bodyPr/>
        <a:lstStyle/>
        <a:p>
          <a:r>
            <a:rPr lang="en-US" dirty="0"/>
            <a:t>Version1</a:t>
          </a:r>
        </a:p>
      </dgm:t>
    </dgm:pt>
    <dgm:pt modelId="{73B560DB-17CF-482E-A873-D0AB3FF66FA1}" type="parTrans" cxnId="{C00E6BFF-641C-4786-8386-0A715DBF4A09}">
      <dgm:prSet/>
      <dgm:spPr/>
      <dgm:t>
        <a:bodyPr/>
        <a:lstStyle/>
        <a:p>
          <a:endParaRPr lang="en-US"/>
        </a:p>
      </dgm:t>
    </dgm:pt>
    <dgm:pt modelId="{06BEE174-1EFC-42F6-B373-8E973291D5F7}" type="sibTrans" cxnId="{C00E6BFF-641C-4786-8386-0A715DBF4A09}">
      <dgm:prSet/>
      <dgm:spPr/>
      <dgm:t>
        <a:bodyPr/>
        <a:lstStyle/>
        <a:p>
          <a:endParaRPr lang="en-US"/>
        </a:p>
      </dgm:t>
    </dgm:pt>
    <dgm:pt modelId="{4301D292-56FA-4357-8774-0611ED562C20}">
      <dgm:prSet phldrT="[Text]"/>
      <dgm:spPr/>
      <dgm:t>
        <a:bodyPr/>
        <a:lstStyle/>
        <a:p>
          <a:r>
            <a:rPr lang="en-US" dirty="0"/>
            <a:t>Matching train and test columns</a:t>
          </a:r>
        </a:p>
      </dgm:t>
    </dgm:pt>
    <dgm:pt modelId="{169741A9-FF24-4BEA-A243-AD881365543B}" type="parTrans" cxnId="{8F9CD64D-E327-4755-8E88-2076ED49071A}">
      <dgm:prSet/>
      <dgm:spPr/>
      <dgm:t>
        <a:bodyPr/>
        <a:lstStyle/>
        <a:p>
          <a:endParaRPr lang="en-US"/>
        </a:p>
      </dgm:t>
    </dgm:pt>
    <dgm:pt modelId="{AF1B432C-D00F-4FCB-9EB7-874205033A4B}" type="sibTrans" cxnId="{8F9CD64D-E327-4755-8E88-2076ED49071A}">
      <dgm:prSet/>
      <dgm:spPr/>
      <dgm:t>
        <a:bodyPr/>
        <a:lstStyle/>
        <a:p>
          <a:endParaRPr lang="en-US"/>
        </a:p>
      </dgm:t>
    </dgm:pt>
    <dgm:pt modelId="{D3296EC9-76CA-41E1-AF72-BBBD617BACD9}" type="pres">
      <dgm:prSet presAssocID="{31684D87-04CE-45C3-922F-E63DE0AAA3A6}" presName="rootnode" presStyleCnt="0">
        <dgm:presLayoutVars>
          <dgm:chMax/>
          <dgm:chPref/>
          <dgm:dir/>
          <dgm:animLvl val="lvl"/>
        </dgm:presLayoutVars>
      </dgm:prSet>
      <dgm:spPr/>
    </dgm:pt>
    <dgm:pt modelId="{F3D58C7B-2DDF-4D69-9A36-26D2B15ED9C4}" type="pres">
      <dgm:prSet presAssocID="{9775770C-6336-402E-90BA-576739C6AB6D}" presName="composite" presStyleCnt="0"/>
      <dgm:spPr/>
    </dgm:pt>
    <dgm:pt modelId="{E25E0240-421B-4FB7-BF93-DACFE8878766}" type="pres">
      <dgm:prSet presAssocID="{9775770C-6336-402E-90BA-576739C6AB6D}" presName="LShape" presStyleLbl="alignNode1" presStyleIdx="0" presStyleCnt="7"/>
      <dgm:spPr/>
    </dgm:pt>
    <dgm:pt modelId="{66ED6F57-6133-422E-97F3-51270A87DC69}" type="pres">
      <dgm:prSet presAssocID="{9775770C-6336-402E-90BA-576739C6AB6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9994DD1-9F7B-457F-B2D2-497DF39E2ECA}" type="pres">
      <dgm:prSet presAssocID="{9775770C-6336-402E-90BA-576739C6AB6D}" presName="Triangle" presStyleLbl="alignNode1" presStyleIdx="1" presStyleCnt="7"/>
      <dgm:spPr/>
    </dgm:pt>
    <dgm:pt modelId="{6CEFF521-6C8E-40A0-A8CC-70886A3C9ABE}" type="pres">
      <dgm:prSet presAssocID="{C71539A0-3621-45FF-A89C-78E8F85BE872}" presName="sibTrans" presStyleCnt="0"/>
      <dgm:spPr/>
    </dgm:pt>
    <dgm:pt modelId="{7688BCCB-C540-4CD0-8DE6-2BB6DBF12ECD}" type="pres">
      <dgm:prSet presAssocID="{C71539A0-3621-45FF-A89C-78E8F85BE872}" presName="space" presStyleCnt="0"/>
      <dgm:spPr/>
    </dgm:pt>
    <dgm:pt modelId="{D20EFBED-39A2-41F0-9479-755AD6554482}" type="pres">
      <dgm:prSet presAssocID="{343A5A80-D532-4AD7-B895-F47694D2FC74}" presName="composite" presStyleCnt="0"/>
      <dgm:spPr/>
    </dgm:pt>
    <dgm:pt modelId="{6198DD66-3D1C-4D91-9BA0-38748C2075E3}" type="pres">
      <dgm:prSet presAssocID="{343A5A80-D532-4AD7-B895-F47694D2FC74}" presName="LShape" presStyleLbl="alignNode1" presStyleIdx="2" presStyleCnt="7"/>
      <dgm:spPr/>
    </dgm:pt>
    <dgm:pt modelId="{E43672EC-2674-48F9-B3C8-5A89389C0529}" type="pres">
      <dgm:prSet presAssocID="{343A5A80-D532-4AD7-B895-F47694D2FC74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8F0FFF8-321E-4142-ADAB-9222E7B45DC2}" type="pres">
      <dgm:prSet presAssocID="{343A5A80-D532-4AD7-B895-F47694D2FC74}" presName="Triangle" presStyleLbl="alignNode1" presStyleIdx="3" presStyleCnt="7"/>
      <dgm:spPr/>
    </dgm:pt>
    <dgm:pt modelId="{DB93D8DF-7DD4-46AD-8D4B-7EBCC96C054F}" type="pres">
      <dgm:prSet presAssocID="{5159AF7C-23FE-40B9-9209-423C329B8D66}" presName="sibTrans" presStyleCnt="0"/>
      <dgm:spPr/>
    </dgm:pt>
    <dgm:pt modelId="{8535378B-32E4-483E-917C-F9DF20033ED6}" type="pres">
      <dgm:prSet presAssocID="{5159AF7C-23FE-40B9-9209-423C329B8D66}" presName="space" presStyleCnt="0"/>
      <dgm:spPr/>
    </dgm:pt>
    <dgm:pt modelId="{2DBB60C2-E91E-4E5E-BD40-6E635D153B7A}" type="pres">
      <dgm:prSet presAssocID="{1647000A-690C-4F7A-93CC-E100FFF6BA45}" presName="composite" presStyleCnt="0"/>
      <dgm:spPr/>
    </dgm:pt>
    <dgm:pt modelId="{ABAEE946-3890-47A1-B8C9-6CBAEBE7760C}" type="pres">
      <dgm:prSet presAssocID="{1647000A-690C-4F7A-93CC-E100FFF6BA45}" presName="LShape" presStyleLbl="alignNode1" presStyleIdx="4" presStyleCnt="7"/>
      <dgm:spPr/>
    </dgm:pt>
    <dgm:pt modelId="{D814893D-AC60-4F15-B26C-A30276776929}" type="pres">
      <dgm:prSet presAssocID="{1647000A-690C-4F7A-93CC-E100FFF6BA45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F7543A7-D309-43E1-9FF7-7FE4E8E26DFB}" type="pres">
      <dgm:prSet presAssocID="{1647000A-690C-4F7A-93CC-E100FFF6BA45}" presName="Triangle" presStyleLbl="alignNode1" presStyleIdx="5" presStyleCnt="7"/>
      <dgm:spPr/>
    </dgm:pt>
    <dgm:pt modelId="{BB32F6FA-176A-4D16-ABA5-8E072500370C}" type="pres">
      <dgm:prSet presAssocID="{D8DD86D0-7798-4BEA-892F-C4BA45274E73}" presName="sibTrans" presStyleCnt="0"/>
      <dgm:spPr/>
    </dgm:pt>
    <dgm:pt modelId="{A4D27FB7-58CE-4392-BDDF-154EBC51BF8A}" type="pres">
      <dgm:prSet presAssocID="{D8DD86D0-7798-4BEA-892F-C4BA45274E73}" presName="space" presStyleCnt="0"/>
      <dgm:spPr/>
    </dgm:pt>
    <dgm:pt modelId="{DF3B2E44-7FB0-4D90-97B8-7E57FF23E854}" type="pres">
      <dgm:prSet presAssocID="{4D7D81E1-443F-4F1D-9553-116E4ABE2F17}" presName="composite" presStyleCnt="0"/>
      <dgm:spPr/>
    </dgm:pt>
    <dgm:pt modelId="{277532B3-06E8-4329-BE99-35347C6779B8}" type="pres">
      <dgm:prSet presAssocID="{4D7D81E1-443F-4F1D-9553-116E4ABE2F17}" presName="LShape" presStyleLbl="alignNode1" presStyleIdx="6" presStyleCnt="7"/>
      <dgm:spPr/>
    </dgm:pt>
    <dgm:pt modelId="{7BE94489-52B4-4A5E-A1FE-A79B33AF2A4B}" type="pres">
      <dgm:prSet presAssocID="{4D7D81E1-443F-4F1D-9553-116E4ABE2F17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E7A9AC-B541-47D9-A1F7-474E0253AC8F}" type="presOf" srcId="{9775770C-6336-402E-90BA-576739C6AB6D}" destId="{66ED6F57-6133-422E-97F3-51270A87DC69}" srcOrd="0" destOrd="0" presId="urn:microsoft.com/office/officeart/2009/3/layout/StepUpProcess"/>
    <dgm:cxn modelId="{7D93E132-C790-4A57-8D9C-E6E24080E343}" srcId="{31684D87-04CE-45C3-922F-E63DE0AAA3A6}" destId="{343A5A80-D532-4AD7-B895-F47694D2FC74}" srcOrd="1" destOrd="0" parTransId="{3B727885-C1B9-47C7-9E84-2815D18D6778}" sibTransId="{5159AF7C-23FE-40B9-9209-423C329B8D66}"/>
    <dgm:cxn modelId="{98B7F275-A3F0-4F79-83AB-6900FF328FF8}" type="presOf" srcId="{4301D292-56FA-4357-8774-0611ED562C20}" destId="{D814893D-AC60-4F15-B26C-A30276776929}" srcOrd="0" destOrd="2" presId="urn:microsoft.com/office/officeart/2009/3/layout/StepUpProcess"/>
    <dgm:cxn modelId="{C00E6BFF-641C-4786-8386-0A715DBF4A09}" srcId="{31684D87-04CE-45C3-922F-E63DE0AAA3A6}" destId="{4D7D81E1-443F-4F1D-9553-116E4ABE2F17}" srcOrd="3" destOrd="0" parTransId="{73B560DB-17CF-482E-A873-D0AB3FF66FA1}" sibTransId="{06BEE174-1EFC-42F6-B373-8E973291D5F7}"/>
    <dgm:cxn modelId="{26B65824-E58D-4B4E-985D-CA464943ACDB}" type="presOf" srcId="{4D7D81E1-443F-4F1D-9553-116E4ABE2F17}" destId="{7BE94489-52B4-4A5E-A1FE-A79B33AF2A4B}" srcOrd="0" destOrd="0" presId="urn:microsoft.com/office/officeart/2009/3/layout/StepUpProcess"/>
    <dgm:cxn modelId="{17651421-90FF-4415-87CC-1E3858A14C7F}" type="presOf" srcId="{343A5A80-D532-4AD7-B895-F47694D2FC74}" destId="{E43672EC-2674-48F9-B3C8-5A89389C0529}" srcOrd="0" destOrd="0" presId="urn:microsoft.com/office/officeart/2009/3/layout/StepUpProcess"/>
    <dgm:cxn modelId="{5B05A294-17F9-466F-91A6-AB4176017A60}" srcId="{9775770C-6336-402E-90BA-576739C6AB6D}" destId="{57DDB4C5-A1D8-4CE0-9D09-15BEACE3497D}" srcOrd="0" destOrd="0" parTransId="{815BCF97-4639-4B50-B908-1B0BA61B792C}" sibTransId="{2EFBFCBF-D596-4392-B661-5F6F30945A7E}"/>
    <dgm:cxn modelId="{A5DB4A25-6D19-4223-8DAF-6E268B17F0C3}" srcId="{343A5A80-D532-4AD7-B895-F47694D2FC74}" destId="{FBCDF9C9-365D-4502-8393-E74F9C1EC140}" srcOrd="0" destOrd="0" parTransId="{E2968346-F0A1-4E75-8D73-0FD42715AEBF}" sibTransId="{34FAC407-6A79-42F9-8DDF-18981DF59A93}"/>
    <dgm:cxn modelId="{628464BC-A5FA-4F70-8EFA-7CBC3FCCE0CB}" type="presOf" srcId="{FBCDF9C9-365D-4502-8393-E74F9C1EC140}" destId="{E43672EC-2674-48F9-B3C8-5A89389C0529}" srcOrd="0" destOrd="1" presId="urn:microsoft.com/office/officeart/2009/3/layout/StepUpProcess"/>
    <dgm:cxn modelId="{E8461D49-E49D-42F9-8479-4863476C3B72}" srcId="{31684D87-04CE-45C3-922F-E63DE0AAA3A6}" destId="{1647000A-690C-4F7A-93CC-E100FFF6BA45}" srcOrd="2" destOrd="0" parTransId="{FC5A4942-AA64-4923-AAF1-02FFE827920E}" sibTransId="{D8DD86D0-7798-4BEA-892F-C4BA45274E73}"/>
    <dgm:cxn modelId="{AE35D359-6855-493D-905E-91C080128D84}" type="presOf" srcId="{57DDB4C5-A1D8-4CE0-9D09-15BEACE3497D}" destId="{66ED6F57-6133-422E-97F3-51270A87DC69}" srcOrd="0" destOrd="1" presId="urn:microsoft.com/office/officeart/2009/3/layout/StepUpProcess"/>
    <dgm:cxn modelId="{8F9CD64D-E327-4755-8E88-2076ED49071A}" srcId="{1647000A-690C-4F7A-93CC-E100FFF6BA45}" destId="{4301D292-56FA-4357-8774-0611ED562C20}" srcOrd="1" destOrd="0" parTransId="{169741A9-FF24-4BEA-A243-AD881365543B}" sibTransId="{AF1B432C-D00F-4FCB-9EB7-874205033A4B}"/>
    <dgm:cxn modelId="{95CE03FC-8EC3-4D1D-B162-66A698B6F604}" type="presOf" srcId="{1647000A-690C-4F7A-93CC-E100FFF6BA45}" destId="{D814893D-AC60-4F15-B26C-A30276776929}" srcOrd="0" destOrd="0" presId="urn:microsoft.com/office/officeart/2009/3/layout/StepUpProcess"/>
    <dgm:cxn modelId="{2BDFC068-DD4C-49C2-BB3D-03C1D342DB30}" type="presOf" srcId="{31684D87-04CE-45C3-922F-E63DE0AAA3A6}" destId="{D3296EC9-76CA-41E1-AF72-BBBD617BACD9}" srcOrd="0" destOrd="0" presId="urn:microsoft.com/office/officeart/2009/3/layout/StepUpProcess"/>
    <dgm:cxn modelId="{7DDF8B98-D969-4303-A244-09E0E44549A4}" srcId="{31684D87-04CE-45C3-922F-E63DE0AAA3A6}" destId="{9775770C-6336-402E-90BA-576739C6AB6D}" srcOrd="0" destOrd="0" parTransId="{7D08A65F-F7F1-4448-B29F-787AC606EBF3}" sibTransId="{C71539A0-3621-45FF-A89C-78E8F85BE872}"/>
    <dgm:cxn modelId="{77D4CA98-1E08-465E-A8B8-2626356A87E5}" type="presOf" srcId="{961A9E25-6A0F-447E-AAE2-15D39B3E6AA9}" destId="{D814893D-AC60-4F15-B26C-A30276776929}" srcOrd="0" destOrd="1" presId="urn:microsoft.com/office/officeart/2009/3/layout/StepUpProcess"/>
    <dgm:cxn modelId="{415DCDC2-D763-4E86-AB7C-84CCDC689CE5}" srcId="{1647000A-690C-4F7A-93CC-E100FFF6BA45}" destId="{961A9E25-6A0F-447E-AAE2-15D39B3E6AA9}" srcOrd="0" destOrd="0" parTransId="{1E977ECB-9631-4B0A-B3AB-C034C0F09E16}" sibTransId="{8CACCB91-E6B2-4234-8056-9D2FCB40499F}"/>
    <dgm:cxn modelId="{AEB0D776-9D13-46C7-8E7B-3E5585F52BD6}" type="presParOf" srcId="{D3296EC9-76CA-41E1-AF72-BBBD617BACD9}" destId="{F3D58C7B-2DDF-4D69-9A36-26D2B15ED9C4}" srcOrd="0" destOrd="0" presId="urn:microsoft.com/office/officeart/2009/3/layout/StepUpProcess"/>
    <dgm:cxn modelId="{2B11B5D8-2441-4E7A-9570-5F4B4ABFCAC0}" type="presParOf" srcId="{F3D58C7B-2DDF-4D69-9A36-26D2B15ED9C4}" destId="{E25E0240-421B-4FB7-BF93-DACFE8878766}" srcOrd="0" destOrd="0" presId="urn:microsoft.com/office/officeart/2009/3/layout/StepUpProcess"/>
    <dgm:cxn modelId="{1EF80CA7-553A-4FFE-AD7B-BE15B9543E55}" type="presParOf" srcId="{F3D58C7B-2DDF-4D69-9A36-26D2B15ED9C4}" destId="{66ED6F57-6133-422E-97F3-51270A87DC69}" srcOrd="1" destOrd="0" presId="urn:microsoft.com/office/officeart/2009/3/layout/StepUpProcess"/>
    <dgm:cxn modelId="{EC0D2C7E-58BA-4F0E-AE90-CD48F7C228DC}" type="presParOf" srcId="{F3D58C7B-2DDF-4D69-9A36-26D2B15ED9C4}" destId="{B9994DD1-9F7B-457F-B2D2-497DF39E2ECA}" srcOrd="2" destOrd="0" presId="urn:microsoft.com/office/officeart/2009/3/layout/StepUpProcess"/>
    <dgm:cxn modelId="{30A4087B-4FC2-41BB-BBFE-E1CF85E2AFE2}" type="presParOf" srcId="{D3296EC9-76CA-41E1-AF72-BBBD617BACD9}" destId="{6CEFF521-6C8E-40A0-A8CC-70886A3C9ABE}" srcOrd="1" destOrd="0" presId="urn:microsoft.com/office/officeart/2009/3/layout/StepUpProcess"/>
    <dgm:cxn modelId="{85BC1121-6889-4910-B79F-449E73BE7046}" type="presParOf" srcId="{6CEFF521-6C8E-40A0-A8CC-70886A3C9ABE}" destId="{7688BCCB-C540-4CD0-8DE6-2BB6DBF12ECD}" srcOrd="0" destOrd="0" presId="urn:microsoft.com/office/officeart/2009/3/layout/StepUpProcess"/>
    <dgm:cxn modelId="{E5D8D0F7-AF86-40CD-B198-FE1C24FDDB93}" type="presParOf" srcId="{D3296EC9-76CA-41E1-AF72-BBBD617BACD9}" destId="{D20EFBED-39A2-41F0-9479-755AD6554482}" srcOrd="2" destOrd="0" presId="urn:microsoft.com/office/officeart/2009/3/layout/StepUpProcess"/>
    <dgm:cxn modelId="{F3346448-671D-40A7-BD40-DAF2A4288F00}" type="presParOf" srcId="{D20EFBED-39A2-41F0-9479-755AD6554482}" destId="{6198DD66-3D1C-4D91-9BA0-38748C2075E3}" srcOrd="0" destOrd="0" presId="urn:microsoft.com/office/officeart/2009/3/layout/StepUpProcess"/>
    <dgm:cxn modelId="{BD1AF8D8-DAD0-42D6-A9E0-B70DB250E59C}" type="presParOf" srcId="{D20EFBED-39A2-41F0-9479-755AD6554482}" destId="{E43672EC-2674-48F9-B3C8-5A89389C0529}" srcOrd="1" destOrd="0" presId="urn:microsoft.com/office/officeart/2009/3/layout/StepUpProcess"/>
    <dgm:cxn modelId="{ED8F7638-C8C3-4101-84CA-21DAE9FD0D43}" type="presParOf" srcId="{D20EFBED-39A2-41F0-9479-755AD6554482}" destId="{F8F0FFF8-321E-4142-ADAB-9222E7B45DC2}" srcOrd="2" destOrd="0" presId="urn:microsoft.com/office/officeart/2009/3/layout/StepUpProcess"/>
    <dgm:cxn modelId="{C944D557-48C8-4947-BA42-8C419A32DC59}" type="presParOf" srcId="{D3296EC9-76CA-41E1-AF72-BBBD617BACD9}" destId="{DB93D8DF-7DD4-46AD-8D4B-7EBCC96C054F}" srcOrd="3" destOrd="0" presId="urn:microsoft.com/office/officeart/2009/3/layout/StepUpProcess"/>
    <dgm:cxn modelId="{5D43667F-C884-4C30-B803-A179AC588AC4}" type="presParOf" srcId="{DB93D8DF-7DD4-46AD-8D4B-7EBCC96C054F}" destId="{8535378B-32E4-483E-917C-F9DF20033ED6}" srcOrd="0" destOrd="0" presId="urn:microsoft.com/office/officeart/2009/3/layout/StepUpProcess"/>
    <dgm:cxn modelId="{A01FCFB7-BFFF-43F0-83CE-C3D4AD2EC54D}" type="presParOf" srcId="{D3296EC9-76CA-41E1-AF72-BBBD617BACD9}" destId="{2DBB60C2-E91E-4E5E-BD40-6E635D153B7A}" srcOrd="4" destOrd="0" presId="urn:microsoft.com/office/officeart/2009/3/layout/StepUpProcess"/>
    <dgm:cxn modelId="{89A24714-2B71-43B0-B335-ECA970EA5D7D}" type="presParOf" srcId="{2DBB60C2-E91E-4E5E-BD40-6E635D153B7A}" destId="{ABAEE946-3890-47A1-B8C9-6CBAEBE7760C}" srcOrd="0" destOrd="0" presId="urn:microsoft.com/office/officeart/2009/3/layout/StepUpProcess"/>
    <dgm:cxn modelId="{5A2C1453-582F-4146-B0AD-3F85680CE0E1}" type="presParOf" srcId="{2DBB60C2-E91E-4E5E-BD40-6E635D153B7A}" destId="{D814893D-AC60-4F15-B26C-A30276776929}" srcOrd="1" destOrd="0" presId="urn:microsoft.com/office/officeart/2009/3/layout/StepUpProcess"/>
    <dgm:cxn modelId="{6212F47B-4B0D-4454-B14F-8937A3A2A23A}" type="presParOf" srcId="{2DBB60C2-E91E-4E5E-BD40-6E635D153B7A}" destId="{AF7543A7-D309-43E1-9FF7-7FE4E8E26DFB}" srcOrd="2" destOrd="0" presId="urn:microsoft.com/office/officeart/2009/3/layout/StepUpProcess"/>
    <dgm:cxn modelId="{CF93F77D-D91C-4BA8-8E44-CD7D9D51F0B5}" type="presParOf" srcId="{D3296EC9-76CA-41E1-AF72-BBBD617BACD9}" destId="{BB32F6FA-176A-4D16-ABA5-8E072500370C}" srcOrd="5" destOrd="0" presId="urn:microsoft.com/office/officeart/2009/3/layout/StepUpProcess"/>
    <dgm:cxn modelId="{62357661-D779-4036-B917-0CCACEECEBFE}" type="presParOf" srcId="{BB32F6FA-176A-4D16-ABA5-8E072500370C}" destId="{A4D27FB7-58CE-4392-BDDF-154EBC51BF8A}" srcOrd="0" destOrd="0" presId="urn:microsoft.com/office/officeart/2009/3/layout/StepUpProcess"/>
    <dgm:cxn modelId="{E7F84A87-BD12-4109-BDB0-DE57D2E8BF1C}" type="presParOf" srcId="{D3296EC9-76CA-41E1-AF72-BBBD617BACD9}" destId="{DF3B2E44-7FB0-4D90-97B8-7E57FF23E854}" srcOrd="6" destOrd="0" presId="urn:microsoft.com/office/officeart/2009/3/layout/StepUpProcess"/>
    <dgm:cxn modelId="{83CD0889-C5FB-485A-9748-5B22CF4990CF}" type="presParOf" srcId="{DF3B2E44-7FB0-4D90-97B8-7E57FF23E854}" destId="{277532B3-06E8-4329-BE99-35347C6779B8}" srcOrd="0" destOrd="0" presId="urn:microsoft.com/office/officeart/2009/3/layout/StepUpProcess"/>
    <dgm:cxn modelId="{CF6F9C8B-C2DC-4D7F-9DF8-5DEABF023D14}" type="presParOf" srcId="{DF3B2E44-7FB0-4D90-97B8-7E57FF23E854}" destId="{7BE94489-52B4-4A5E-A1FE-A79B33AF2A4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B923ED-416D-4455-804B-40D707DE71D5}" type="doc">
      <dgm:prSet loTypeId="urn:microsoft.com/office/officeart/2011/layout/CircleProcess" loCatId="process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F55E58-6BF0-4F7D-B28E-36C11A5A7384}">
      <dgm:prSet phldrT="[Text]"/>
      <dgm:spPr/>
      <dgm:t>
        <a:bodyPr/>
        <a:lstStyle/>
        <a:p>
          <a:r>
            <a:rPr lang="en-US" dirty="0"/>
            <a:t>Combine</a:t>
          </a:r>
        </a:p>
      </dgm:t>
    </dgm:pt>
    <dgm:pt modelId="{D90EAA40-DDE8-44F6-AAF7-2F3466F5231D}" type="parTrans" cxnId="{EA257515-F85D-4D96-B2E6-D4D1644CAA6E}">
      <dgm:prSet/>
      <dgm:spPr/>
      <dgm:t>
        <a:bodyPr/>
        <a:lstStyle/>
        <a:p>
          <a:endParaRPr lang="en-US"/>
        </a:p>
      </dgm:t>
    </dgm:pt>
    <dgm:pt modelId="{4DD78F51-396C-49F3-B647-851E5D93D1BF}" type="sibTrans" cxnId="{EA257515-F85D-4D96-B2E6-D4D1644CAA6E}">
      <dgm:prSet/>
      <dgm:spPr/>
      <dgm:t>
        <a:bodyPr/>
        <a:lstStyle/>
        <a:p>
          <a:endParaRPr lang="en-US"/>
        </a:p>
      </dgm:t>
    </dgm:pt>
    <dgm:pt modelId="{C70BFABD-0196-431A-8FB4-EF454787734F}">
      <dgm:prSet phldrT="[Text]"/>
      <dgm:spPr/>
      <dgm:t>
        <a:bodyPr/>
        <a:lstStyle/>
        <a:p>
          <a:r>
            <a:rPr lang="en-US" dirty="0"/>
            <a:t>Compare</a:t>
          </a:r>
        </a:p>
      </dgm:t>
    </dgm:pt>
    <dgm:pt modelId="{B5A6440F-C22A-4CE8-AC1A-A5D570FB4AC4}" type="parTrans" cxnId="{6B76555F-AE65-4D45-8E4A-4D70E9CCF536}">
      <dgm:prSet/>
      <dgm:spPr/>
      <dgm:t>
        <a:bodyPr/>
        <a:lstStyle/>
        <a:p>
          <a:endParaRPr lang="en-US"/>
        </a:p>
      </dgm:t>
    </dgm:pt>
    <dgm:pt modelId="{AD561425-DFB2-408E-A363-1340FF821B05}" type="sibTrans" cxnId="{6B76555F-AE65-4D45-8E4A-4D70E9CCF536}">
      <dgm:prSet/>
      <dgm:spPr/>
      <dgm:t>
        <a:bodyPr/>
        <a:lstStyle/>
        <a:p>
          <a:endParaRPr lang="en-US"/>
        </a:p>
      </dgm:t>
    </dgm:pt>
    <dgm:pt modelId="{757DBF95-4FB8-49C4-AA42-9EC71FB0CA2F}">
      <dgm:prSet phldrT="[Text]"/>
      <dgm:spPr/>
      <dgm:t>
        <a:bodyPr/>
        <a:lstStyle/>
        <a:p>
          <a:r>
            <a:rPr lang="en-US" dirty="0"/>
            <a:t>Re-level</a:t>
          </a:r>
        </a:p>
      </dgm:t>
    </dgm:pt>
    <dgm:pt modelId="{42168C5B-37FA-451A-A0E7-1724556F4CD3}" type="parTrans" cxnId="{8D8AE4B9-EC8D-4FA3-AB24-1C87576AAA8F}">
      <dgm:prSet/>
      <dgm:spPr/>
      <dgm:t>
        <a:bodyPr/>
        <a:lstStyle/>
        <a:p>
          <a:endParaRPr lang="en-US"/>
        </a:p>
      </dgm:t>
    </dgm:pt>
    <dgm:pt modelId="{2D0FD946-1FDB-42CF-AA5E-DB41BDC6E0DB}" type="sibTrans" cxnId="{8D8AE4B9-EC8D-4FA3-AB24-1C87576AAA8F}">
      <dgm:prSet/>
      <dgm:spPr/>
      <dgm:t>
        <a:bodyPr/>
        <a:lstStyle/>
        <a:p>
          <a:endParaRPr lang="en-US"/>
        </a:p>
      </dgm:t>
    </dgm:pt>
    <dgm:pt modelId="{798A573D-94D4-4FEE-A35F-7E0DF7BCC92F}">
      <dgm:prSet/>
      <dgm:spPr/>
      <dgm:t>
        <a:bodyPr/>
        <a:lstStyle/>
        <a:p>
          <a:r>
            <a:rPr lang="en-US" dirty="0"/>
            <a:t>Version 2</a:t>
          </a:r>
        </a:p>
      </dgm:t>
    </dgm:pt>
    <dgm:pt modelId="{BAE77686-FDBC-4A22-BD16-0443F433B3EA}" type="parTrans" cxnId="{AD9732D8-A13E-4FFD-83F7-A5BF31E9DCCB}">
      <dgm:prSet/>
      <dgm:spPr/>
      <dgm:t>
        <a:bodyPr/>
        <a:lstStyle/>
        <a:p>
          <a:endParaRPr lang="en-US"/>
        </a:p>
      </dgm:t>
    </dgm:pt>
    <dgm:pt modelId="{EA9F1F56-13D1-41A8-9021-91BC86891BA2}" type="sibTrans" cxnId="{AD9732D8-A13E-4FFD-83F7-A5BF31E9DCCB}">
      <dgm:prSet/>
      <dgm:spPr/>
      <dgm:t>
        <a:bodyPr/>
        <a:lstStyle/>
        <a:p>
          <a:endParaRPr lang="en-US"/>
        </a:p>
      </dgm:t>
    </dgm:pt>
    <dgm:pt modelId="{DC4621A2-4ACB-460A-A963-5ACDDAF1AA92}">
      <dgm:prSet phldrT="[Text]"/>
      <dgm:spPr/>
      <dgm:t>
        <a:bodyPr/>
        <a:lstStyle/>
        <a:p>
          <a:r>
            <a:rPr lang="en-US" dirty="0"/>
            <a:t>1. Convert to character</a:t>
          </a:r>
        </a:p>
      </dgm:t>
    </dgm:pt>
    <dgm:pt modelId="{7744921C-8249-47CA-BBA5-AD8E321D8E57}" type="parTrans" cxnId="{8D1F1D1F-2643-49D4-B42D-D9BBC6B3D658}">
      <dgm:prSet/>
      <dgm:spPr/>
      <dgm:t>
        <a:bodyPr/>
        <a:lstStyle/>
        <a:p>
          <a:endParaRPr lang="en-US"/>
        </a:p>
      </dgm:t>
    </dgm:pt>
    <dgm:pt modelId="{6C82BB52-98BB-43C8-AB2B-4A3321CBAC8B}" type="sibTrans" cxnId="{8D1F1D1F-2643-49D4-B42D-D9BBC6B3D658}">
      <dgm:prSet/>
      <dgm:spPr/>
      <dgm:t>
        <a:bodyPr/>
        <a:lstStyle/>
        <a:p>
          <a:endParaRPr lang="en-US"/>
        </a:p>
      </dgm:t>
    </dgm:pt>
    <dgm:pt modelId="{FC970A47-B782-47C2-811B-F0CCB9E4F792}">
      <dgm:prSet phldrT="[Text]"/>
      <dgm:spPr/>
      <dgm:t>
        <a:bodyPr/>
        <a:lstStyle/>
        <a:p>
          <a:r>
            <a:rPr lang="en-US" dirty="0"/>
            <a:t>2. Row bind train and test</a:t>
          </a:r>
        </a:p>
      </dgm:t>
    </dgm:pt>
    <dgm:pt modelId="{092A3CFC-0B01-4CC8-A54A-487C35648DC9}" type="parTrans" cxnId="{ADFAA1E7-FFF7-490C-8403-14E4802FCA2C}">
      <dgm:prSet/>
      <dgm:spPr/>
      <dgm:t>
        <a:bodyPr/>
        <a:lstStyle/>
        <a:p>
          <a:endParaRPr lang="en-US"/>
        </a:p>
      </dgm:t>
    </dgm:pt>
    <dgm:pt modelId="{ED588DD5-2A44-4266-AD25-94A961F60663}" type="sibTrans" cxnId="{ADFAA1E7-FFF7-490C-8403-14E4802FCA2C}">
      <dgm:prSet/>
      <dgm:spPr/>
      <dgm:t>
        <a:bodyPr/>
        <a:lstStyle/>
        <a:p>
          <a:endParaRPr lang="en-US"/>
        </a:p>
      </dgm:t>
    </dgm:pt>
    <dgm:pt modelId="{20E4CA77-C463-4DEB-A47E-5E31222CA10A}">
      <dgm:prSet phldrT="[Text]"/>
      <dgm:spPr/>
      <dgm:t>
        <a:bodyPr/>
        <a:lstStyle/>
        <a:p>
          <a:r>
            <a:rPr lang="en-US" dirty="0"/>
            <a:t>Find different levels between train and test</a:t>
          </a:r>
        </a:p>
      </dgm:t>
    </dgm:pt>
    <dgm:pt modelId="{FC517877-9568-4C21-9C5E-F5F5B3096996}" type="parTrans" cxnId="{3E04B82F-5B14-4A24-9C35-FC60BADF31B8}">
      <dgm:prSet/>
      <dgm:spPr/>
      <dgm:t>
        <a:bodyPr/>
        <a:lstStyle/>
        <a:p>
          <a:endParaRPr lang="en-US"/>
        </a:p>
      </dgm:t>
    </dgm:pt>
    <dgm:pt modelId="{DA1ACCCD-1CC8-414E-9762-5FC95812E72D}" type="sibTrans" cxnId="{3E04B82F-5B14-4A24-9C35-FC60BADF31B8}">
      <dgm:prSet/>
      <dgm:spPr/>
      <dgm:t>
        <a:bodyPr/>
        <a:lstStyle/>
        <a:p>
          <a:endParaRPr lang="en-US"/>
        </a:p>
      </dgm:t>
    </dgm:pt>
    <dgm:pt modelId="{6F9FE1F2-6BE6-46F3-B7B7-0229C0AB78A9}">
      <dgm:prSet phldrT="[Text]"/>
      <dgm:spPr/>
      <dgm:t>
        <a:bodyPr/>
        <a:lstStyle/>
        <a:p>
          <a:r>
            <a:rPr lang="en-US" dirty="0"/>
            <a:t>Set all unmatched levels to NA</a:t>
          </a:r>
        </a:p>
      </dgm:t>
    </dgm:pt>
    <dgm:pt modelId="{FC7796F2-924A-4104-9222-D2B4A0D9E352}" type="parTrans" cxnId="{5FE9F5E8-0A29-4CF7-AF77-ECA755B13A22}">
      <dgm:prSet/>
      <dgm:spPr/>
      <dgm:t>
        <a:bodyPr/>
        <a:lstStyle/>
        <a:p>
          <a:endParaRPr lang="en-US"/>
        </a:p>
      </dgm:t>
    </dgm:pt>
    <dgm:pt modelId="{A1F673A1-72B5-44E5-829A-46EF1795D194}" type="sibTrans" cxnId="{5FE9F5E8-0A29-4CF7-AF77-ECA755B13A22}">
      <dgm:prSet/>
      <dgm:spPr/>
      <dgm:t>
        <a:bodyPr/>
        <a:lstStyle/>
        <a:p>
          <a:endParaRPr lang="en-US"/>
        </a:p>
      </dgm:t>
    </dgm:pt>
    <dgm:pt modelId="{6E7E4435-81F7-4B08-9C67-F4A2BB5CCFD8}">
      <dgm:prSet phldrT="[Text]"/>
      <dgm:spPr/>
      <dgm:t>
        <a:bodyPr/>
        <a:lstStyle/>
        <a:p>
          <a:r>
            <a:rPr lang="en-US" dirty="0"/>
            <a:t>Re-factorize</a:t>
          </a:r>
        </a:p>
      </dgm:t>
    </dgm:pt>
    <dgm:pt modelId="{239251FD-D96A-4C99-829A-6779C3A765B1}" type="parTrans" cxnId="{EA3B2937-8FEF-495E-BA86-7C19F176EB47}">
      <dgm:prSet/>
      <dgm:spPr/>
      <dgm:t>
        <a:bodyPr/>
        <a:lstStyle/>
        <a:p>
          <a:endParaRPr lang="en-US"/>
        </a:p>
      </dgm:t>
    </dgm:pt>
    <dgm:pt modelId="{E5949493-C2C2-4CA1-A6A7-83D63173C087}" type="sibTrans" cxnId="{EA3B2937-8FEF-495E-BA86-7C19F176EB47}">
      <dgm:prSet/>
      <dgm:spPr/>
      <dgm:t>
        <a:bodyPr/>
        <a:lstStyle/>
        <a:p>
          <a:endParaRPr lang="en-US"/>
        </a:p>
      </dgm:t>
    </dgm:pt>
    <dgm:pt modelId="{5C637E34-4DBE-4B88-8D4D-595EC3CF88D7}">
      <dgm:prSet/>
      <dgm:spPr/>
      <dgm:t>
        <a:bodyPr/>
        <a:lstStyle/>
        <a:p>
          <a:r>
            <a:rPr lang="en-US" dirty="0"/>
            <a:t>Re-Split</a:t>
          </a:r>
        </a:p>
      </dgm:t>
    </dgm:pt>
    <dgm:pt modelId="{0348D7C3-F946-4DFF-B649-5F9C3E2124E9}" type="parTrans" cxnId="{4FE66848-D99E-4EBE-90CB-CD708BB9CFB8}">
      <dgm:prSet/>
      <dgm:spPr/>
      <dgm:t>
        <a:bodyPr/>
        <a:lstStyle/>
        <a:p>
          <a:endParaRPr lang="en-US"/>
        </a:p>
      </dgm:t>
    </dgm:pt>
    <dgm:pt modelId="{8655C331-4F23-4C1D-A7F1-4A18A6A57AB0}" type="sibTrans" cxnId="{4FE66848-D99E-4EBE-90CB-CD708BB9CFB8}">
      <dgm:prSet/>
      <dgm:spPr/>
      <dgm:t>
        <a:bodyPr/>
        <a:lstStyle/>
        <a:p>
          <a:endParaRPr lang="en-US"/>
        </a:p>
      </dgm:t>
    </dgm:pt>
    <dgm:pt modelId="{C4D8D81F-5C1C-4D7F-B9AB-620EAA410ADA}" type="pres">
      <dgm:prSet presAssocID="{C4B923ED-416D-4455-804B-40D707DE71D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DCCB251-729F-4711-B794-27B1A4233CDE}" type="pres">
      <dgm:prSet presAssocID="{798A573D-94D4-4FEE-A35F-7E0DF7BCC92F}" presName="Accent4" presStyleCnt="0"/>
      <dgm:spPr/>
    </dgm:pt>
    <dgm:pt modelId="{0715E0DA-83F9-4BC3-BF61-767F0F60BCCE}" type="pres">
      <dgm:prSet presAssocID="{798A573D-94D4-4FEE-A35F-7E0DF7BCC92F}" presName="Accent" presStyleLbl="node1" presStyleIdx="0" presStyleCnt="4"/>
      <dgm:spPr/>
    </dgm:pt>
    <dgm:pt modelId="{3B336915-F08B-4DFE-8EE3-34FD4FDBBA3B}" type="pres">
      <dgm:prSet presAssocID="{798A573D-94D4-4FEE-A35F-7E0DF7BCC92F}" presName="ParentBackground4" presStyleCnt="0"/>
      <dgm:spPr/>
    </dgm:pt>
    <dgm:pt modelId="{7DD4DF27-90F6-40F2-AF87-E18870CA99F8}" type="pres">
      <dgm:prSet presAssocID="{798A573D-94D4-4FEE-A35F-7E0DF7BCC92F}" presName="ParentBackground" presStyleLbl="fgAcc1" presStyleIdx="0" presStyleCnt="4"/>
      <dgm:spPr/>
    </dgm:pt>
    <dgm:pt modelId="{8A776E01-63A6-4235-A18C-DAE65E263F1E}" type="pres">
      <dgm:prSet presAssocID="{798A573D-94D4-4FEE-A35F-7E0DF7BCC92F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9E80B55-31C7-47F4-A528-19BC9F188648}" type="pres">
      <dgm:prSet presAssocID="{798A573D-94D4-4FEE-A35F-7E0DF7BCC92F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244ED9FE-1953-471F-97FC-49BDBC207C12}" type="pres">
      <dgm:prSet presAssocID="{757DBF95-4FB8-49C4-AA42-9EC71FB0CA2F}" presName="Accent3" presStyleCnt="0"/>
      <dgm:spPr/>
    </dgm:pt>
    <dgm:pt modelId="{2C8F1849-B2F4-45BA-95BC-BC54D3240FD1}" type="pres">
      <dgm:prSet presAssocID="{757DBF95-4FB8-49C4-AA42-9EC71FB0CA2F}" presName="Accent" presStyleLbl="node1" presStyleIdx="1" presStyleCnt="4"/>
      <dgm:spPr/>
    </dgm:pt>
    <dgm:pt modelId="{81C7A44D-7A8F-4706-A980-4E0AD8D9FFF7}" type="pres">
      <dgm:prSet presAssocID="{757DBF95-4FB8-49C4-AA42-9EC71FB0CA2F}" presName="ParentBackground3" presStyleCnt="0"/>
      <dgm:spPr/>
    </dgm:pt>
    <dgm:pt modelId="{87879614-C0F1-49D4-AE21-C8A7B8293277}" type="pres">
      <dgm:prSet presAssocID="{757DBF95-4FB8-49C4-AA42-9EC71FB0CA2F}" presName="ParentBackground" presStyleLbl="fgAcc1" presStyleIdx="1" presStyleCnt="4"/>
      <dgm:spPr/>
    </dgm:pt>
    <dgm:pt modelId="{B89B4F89-386C-42C7-959B-7940338D5B2B}" type="pres">
      <dgm:prSet presAssocID="{757DBF95-4FB8-49C4-AA42-9EC71FB0CA2F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2F83BE0-80F8-4149-9644-2A02C62CD56B}" type="pres">
      <dgm:prSet presAssocID="{757DBF95-4FB8-49C4-AA42-9EC71FB0CA2F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F37C8CA2-9414-4332-91E4-26AF8B2DF8BA}" type="pres">
      <dgm:prSet presAssocID="{C70BFABD-0196-431A-8FB4-EF454787734F}" presName="Accent2" presStyleCnt="0"/>
      <dgm:spPr/>
    </dgm:pt>
    <dgm:pt modelId="{0732C547-E33F-4D4E-854D-57DC3497837B}" type="pres">
      <dgm:prSet presAssocID="{C70BFABD-0196-431A-8FB4-EF454787734F}" presName="Accent" presStyleLbl="node1" presStyleIdx="2" presStyleCnt="4"/>
      <dgm:spPr/>
    </dgm:pt>
    <dgm:pt modelId="{93219B3F-2881-4C9F-9F6D-A3B5CE65AC3E}" type="pres">
      <dgm:prSet presAssocID="{C70BFABD-0196-431A-8FB4-EF454787734F}" presName="ParentBackground2" presStyleCnt="0"/>
      <dgm:spPr/>
    </dgm:pt>
    <dgm:pt modelId="{4913B13E-D189-4871-98AC-8F647AFC9CDD}" type="pres">
      <dgm:prSet presAssocID="{C70BFABD-0196-431A-8FB4-EF454787734F}" presName="ParentBackground" presStyleLbl="fgAcc1" presStyleIdx="2" presStyleCnt="4"/>
      <dgm:spPr/>
    </dgm:pt>
    <dgm:pt modelId="{F3828DF2-BA15-4537-A511-1D4556A0E21A}" type="pres">
      <dgm:prSet presAssocID="{C70BFABD-0196-431A-8FB4-EF454787734F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0F0C497-E9E4-42DD-911B-2B2200721D4C}" type="pres">
      <dgm:prSet presAssocID="{C70BFABD-0196-431A-8FB4-EF454787734F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6EB20210-BAE6-4D0A-9DCF-2970DFDF28F8}" type="pres">
      <dgm:prSet presAssocID="{98F55E58-6BF0-4F7D-B28E-36C11A5A7384}" presName="Accent1" presStyleCnt="0"/>
      <dgm:spPr/>
    </dgm:pt>
    <dgm:pt modelId="{2B362B34-158D-48C5-B5CD-091D15F8DD92}" type="pres">
      <dgm:prSet presAssocID="{98F55E58-6BF0-4F7D-B28E-36C11A5A7384}" presName="Accent" presStyleLbl="node1" presStyleIdx="3" presStyleCnt="4"/>
      <dgm:spPr/>
    </dgm:pt>
    <dgm:pt modelId="{2B97B4B3-3D26-48AA-A900-BE680FD0DC20}" type="pres">
      <dgm:prSet presAssocID="{98F55E58-6BF0-4F7D-B28E-36C11A5A7384}" presName="ParentBackground1" presStyleCnt="0"/>
      <dgm:spPr/>
    </dgm:pt>
    <dgm:pt modelId="{3061D3C7-4C5B-4DF5-A74E-DCCEF6D18B5E}" type="pres">
      <dgm:prSet presAssocID="{98F55E58-6BF0-4F7D-B28E-36C11A5A7384}" presName="ParentBackground" presStyleLbl="fgAcc1" presStyleIdx="3" presStyleCnt="4"/>
      <dgm:spPr/>
    </dgm:pt>
    <dgm:pt modelId="{FE871149-0D70-4F36-B65A-6FA0E7A79DC1}" type="pres">
      <dgm:prSet presAssocID="{98F55E58-6BF0-4F7D-B28E-36C11A5A7384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F4DE3BF-D8E5-49AA-AC6A-B625EA5A0CD6}" type="pres">
      <dgm:prSet presAssocID="{98F55E58-6BF0-4F7D-B28E-36C11A5A7384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A3B2937-8FEF-495E-BA86-7C19F176EB47}" srcId="{757DBF95-4FB8-49C4-AA42-9EC71FB0CA2F}" destId="{6E7E4435-81F7-4B08-9C67-F4A2BB5CCFD8}" srcOrd="1" destOrd="0" parTransId="{239251FD-D96A-4C99-829A-6779C3A765B1}" sibTransId="{E5949493-C2C2-4CA1-A6A7-83D63173C087}"/>
    <dgm:cxn modelId="{4DC64F20-A3D5-40E2-AC20-A5844692E4FD}" type="presOf" srcId="{FC970A47-B782-47C2-811B-F0CCB9E4F792}" destId="{FE871149-0D70-4F36-B65A-6FA0E7A79DC1}" srcOrd="0" destOrd="1" presId="urn:microsoft.com/office/officeart/2011/layout/CircleProcess"/>
    <dgm:cxn modelId="{AD9732D8-A13E-4FFD-83F7-A5BF31E9DCCB}" srcId="{C4B923ED-416D-4455-804B-40D707DE71D5}" destId="{798A573D-94D4-4FEE-A35F-7E0DF7BCC92F}" srcOrd="3" destOrd="0" parTransId="{BAE77686-FDBC-4A22-BD16-0443F433B3EA}" sibTransId="{EA9F1F56-13D1-41A8-9021-91BC86891BA2}"/>
    <dgm:cxn modelId="{D9917CEF-C3F0-48CD-B2C8-ADE3582D241D}" type="presOf" srcId="{5C637E34-4DBE-4B88-8D4D-595EC3CF88D7}" destId="{8A776E01-63A6-4235-A18C-DAE65E263F1E}" srcOrd="0" destOrd="0" presId="urn:microsoft.com/office/officeart/2011/layout/CircleProcess"/>
    <dgm:cxn modelId="{85DE0978-356E-43D4-A8B6-1C04BD07EB7D}" type="presOf" srcId="{DC4621A2-4ACB-460A-A963-5ACDDAF1AA92}" destId="{FE871149-0D70-4F36-B65A-6FA0E7A79DC1}" srcOrd="0" destOrd="0" presId="urn:microsoft.com/office/officeart/2011/layout/CircleProcess"/>
    <dgm:cxn modelId="{BC1E92AA-71DF-428D-A075-C4EDF333983E}" type="presOf" srcId="{6E7E4435-81F7-4B08-9C67-F4A2BB5CCFD8}" destId="{B89B4F89-386C-42C7-959B-7940338D5B2B}" srcOrd="0" destOrd="1" presId="urn:microsoft.com/office/officeart/2011/layout/CircleProcess"/>
    <dgm:cxn modelId="{C4A8ADCF-8B6F-44E2-B79B-49F49ED322F1}" type="presOf" srcId="{98F55E58-6BF0-4F7D-B28E-36C11A5A7384}" destId="{EF4DE3BF-D8E5-49AA-AC6A-B625EA5A0CD6}" srcOrd="1" destOrd="0" presId="urn:microsoft.com/office/officeart/2011/layout/CircleProcess"/>
    <dgm:cxn modelId="{6218F6C1-1D43-470F-A823-A93CD12BAF51}" type="presOf" srcId="{757DBF95-4FB8-49C4-AA42-9EC71FB0CA2F}" destId="{12F83BE0-80F8-4149-9644-2A02C62CD56B}" srcOrd="1" destOrd="0" presId="urn:microsoft.com/office/officeart/2011/layout/CircleProcess"/>
    <dgm:cxn modelId="{3E04B82F-5B14-4A24-9C35-FC60BADF31B8}" srcId="{C70BFABD-0196-431A-8FB4-EF454787734F}" destId="{20E4CA77-C463-4DEB-A47E-5E31222CA10A}" srcOrd="0" destOrd="0" parTransId="{FC517877-9568-4C21-9C5E-F5F5B3096996}" sibTransId="{DA1ACCCD-1CC8-414E-9762-5FC95812E72D}"/>
    <dgm:cxn modelId="{A4EEAAFB-AFD4-402E-9964-0CD31ABB1FBA}" type="presOf" srcId="{C70BFABD-0196-431A-8FB4-EF454787734F}" destId="{4913B13E-D189-4871-98AC-8F647AFC9CDD}" srcOrd="0" destOrd="0" presId="urn:microsoft.com/office/officeart/2011/layout/CircleProcess"/>
    <dgm:cxn modelId="{4FE66848-D99E-4EBE-90CB-CD708BB9CFB8}" srcId="{798A573D-94D4-4FEE-A35F-7E0DF7BCC92F}" destId="{5C637E34-4DBE-4B88-8D4D-595EC3CF88D7}" srcOrd="0" destOrd="0" parTransId="{0348D7C3-F946-4DFF-B649-5F9C3E2124E9}" sibTransId="{8655C331-4F23-4C1D-A7F1-4A18A6A57AB0}"/>
    <dgm:cxn modelId="{8D1F1D1F-2643-49D4-B42D-D9BBC6B3D658}" srcId="{98F55E58-6BF0-4F7D-B28E-36C11A5A7384}" destId="{DC4621A2-4ACB-460A-A963-5ACDDAF1AA92}" srcOrd="0" destOrd="0" parTransId="{7744921C-8249-47CA-BBA5-AD8E321D8E57}" sibTransId="{6C82BB52-98BB-43C8-AB2B-4A3321CBAC8B}"/>
    <dgm:cxn modelId="{C3AC81B0-D629-43B6-86C4-AA1EEF50D58F}" type="presOf" srcId="{C4B923ED-416D-4455-804B-40D707DE71D5}" destId="{C4D8D81F-5C1C-4D7F-B9AB-620EAA410ADA}" srcOrd="0" destOrd="0" presId="urn:microsoft.com/office/officeart/2011/layout/CircleProcess"/>
    <dgm:cxn modelId="{8D8AE4B9-EC8D-4FA3-AB24-1C87576AAA8F}" srcId="{C4B923ED-416D-4455-804B-40D707DE71D5}" destId="{757DBF95-4FB8-49C4-AA42-9EC71FB0CA2F}" srcOrd="2" destOrd="0" parTransId="{42168C5B-37FA-451A-A0E7-1724556F4CD3}" sibTransId="{2D0FD946-1FDB-42CF-AA5E-DB41BDC6E0DB}"/>
    <dgm:cxn modelId="{5FE9F5E8-0A29-4CF7-AF77-ECA755B13A22}" srcId="{757DBF95-4FB8-49C4-AA42-9EC71FB0CA2F}" destId="{6F9FE1F2-6BE6-46F3-B7B7-0229C0AB78A9}" srcOrd="0" destOrd="0" parTransId="{FC7796F2-924A-4104-9222-D2B4A0D9E352}" sibTransId="{A1F673A1-72B5-44E5-829A-46EF1795D194}"/>
    <dgm:cxn modelId="{6B76555F-AE65-4D45-8E4A-4D70E9CCF536}" srcId="{C4B923ED-416D-4455-804B-40D707DE71D5}" destId="{C70BFABD-0196-431A-8FB4-EF454787734F}" srcOrd="1" destOrd="0" parTransId="{B5A6440F-C22A-4CE8-AC1A-A5D570FB4AC4}" sibTransId="{AD561425-DFB2-408E-A363-1340FF821B05}"/>
    <dgm:cxn modelId="{D54DCCF1-C06D-4FFF-AE08-4C2C6A5B6769}" type="presOf" srcId="{6F9FE1F2-6BE6-46F3-B7B7-0229C0AB78A9}" destId="{B89B4F89-386C-42C7-959B-7940338D5B2B}" srcOrd="0" destOrd="0" presId="urn:microsoft.com/office/officeart/2011/layout/CircleProcess"/>
    <dgm:cxn modelId="{2E813EB1-79F6-409C-94F6-399501EF78A3}" type="presOf" srcId="{798A573D-94D4-4FEE-A35F-7E0DF7BCC92F}" destId="{A9E80B55-31C7-47F4-A528-19BC9F188648}" srcOrd="1" destOrd="0" presId="urn:microsoft.com/office/officeart/2011/layout/CircleProcess"/>
    <dgm:cxn modelId="{EA257515-F85D-4D96-B2E6-D4D1644CAA6E}" srcId="{C4B923ED-416D-4455-804B-40D707DE71D5}" destId="{98F55E58-6BF0-4F7D-B28E-36C11A5A7384}" srcOrd="0" destOrd="0" parTransId="{D90EAA40-DDE8-44F6-AAF7-2F3466F5231D}" sibTransId="{4DD78F51-396C-49F3-B647-851E5D93D1BF}"/>
    <dgm:cxn modelId="{FC9693BD-7EDF-43E6-A0A5-327574307BE6}" type="presOf" srcId="{798A573D-94D4-4FEE-A35F-7E0DF7BCC92F}" destId="{7DD4DF27-90F6-40F2-AF87-E18870CA99F8}" srcOrd="0" destOrd="0" presId="urn:microsoft.com/office/officeart/2011/layout/CircleProcess"/>
    <dgm:cxn modelId="{3C7BE066-D22E-4DE2-9184-10F63FA9B807}" type="presOf" srcId="{757DBF95-4FB8-49C4-AA42-9EC71FB0CA2F}" destId="{87879614-C0F1-49D4-AE21-C8A7B8293277}" srcOrd="0" destOrd="0" presId="urn:microsoft.com/office/officeart/2011/layout/CircleProcess"/>
    <dgm:cxn modelId="{1DE8399E-EE9D-4780-A5B8-CAC89F8890E1}" type="presOf" srcId="{20E4CA77-C463-4DEB-A47E-5E31222CA10A}" destId="{F3828DF2-BA15-4537-A511-1D4556A0E21A}" srcOrd="0" destOrd="0" presId="urn:microsoft.com/office/officeart/2011/layout/CircleProcess"/>
    <dgm:cxn modelId="{ADFAA1E7-FFF7-490C-8403-14E4802FCA2C}" srcId="{98F55E58-6BF0-4F7D-B28E-36C11A5A7384}" destId="{FC970A47-B782-47C2-811B-F0CCB9E4F792}" srcOrd="1" destOrd="0" parTransId="{092A3CFC-0B01-4CC8-A54A-487C35648DC9}" sibTransId="{ED588DD5-2A44-4266-AD25-94A961F60663}"/>
    <dgm:cxn modelId="{918A7D05-EA59-40BD-B392-B060D4A8BBAB}" type="presOf" srcId="{98F55E58-6BF0-4F7D-B28E-36C11A5A7384}" destId="{3061D3C7-4C5B-4DF5-A74E-DCCEF6D18B5E}" srcOrd="0" destOrd="0" presId="urn:microsoft.com/office/officeart/2011/layout/CircleProcess"/>
    <dgm:cxn modelId="{EA61C642-47B9-477B-B2D1-02799A6D8C00}" type="presOf" srcId="{C70BFABD-0196-431A-8FB4-EF454787734F}" destId="{60F0C497-E9E4-42DD-911B-2B2200721D4C}" srcOrd="1" destOrd="0" presId="urn:microsoft.com/office/officeart/2011/layout/CircleProcess"/>
    <dgm:cxn modelId="{0A04A2DE-2ACE-48BF-A2C2-CFD02A8831FF}" type="presParOf" srcId="{C4D8D81F-5C1C-4D7F-B9AB-620EAA410ADA}" destId="{EDCCB251-729F-4711-B794-27B1A4233CDE}" srcOrd="0" destOrd="0" presId="urn:microsoft.com/office/officeart/2011/layout/CircleProcess"/>
    <dgm:cxn modelId="{5B8F9B4A-AE36-4E51-9FFE-1934D37449A7}" type="presParOf" srcId="{EDCCB251-729F-4711-B794-27B1A4233CDE}" destId="{0715E0DA-83F9-4BC3-BF61-767F0F60BCCE}" srcOrd="0" destOrd="0" presId="urn:microsoft.com/office/officeart/2011/layout/CircleProcess"/>
    <dgm:cxn modelId="{45784F7E-1EB9-4066-A871-22D16E3F03C6}" type="presParOf" srcId="{C4D8D81F-5C1C-4D7F-B9AB-620EAA410ADA}" destId="{3B336915-F08B-4DFE-8EE3-34FD4FDBBA3B}" srcOrd="1" destOrd="0" presId="urn:microsoft.com/office/officeart/2011/layout/CircleProcess"/>
    <dgm:cxn modelId="{A6EB6D2B-2CB9-41A4-95FA-CA1EA00955E7}" type="presParOf" srcId="{3B336915-F08B-4DFE-8EE3-34FD4FDBBA3B}" destId="{7DD4DF27-90F6-40F2-AF87-E18870CA99F8}" srcOrd="0" destOrd="0" presId="urn:microsoft.com/office/officeart/2011/layout/CircleProcess"/>
    <dgm:cxn modelId="{22DA909F-E42D-4D47-B0E2-9ED5788D5308}" type="presParOf" srcId="{C4D8D81F-5C1C-4D7F-B9AB-620EAA410ADA}" destId="{8A776E01-63A6-4235-A18C-DAE65E263F1E}" srcOrd="2" destOrd="0" presId="urn:microsoft.com/office/officeart/2011/layout/CircleProcess"/>
    <dgm:cxn modelId="{8D0EAA17-8F8C-4754-82AB-8A40D3244327}" type="presParOf" srcId="{C4D8D81F-5C1C-4D7F-B9AB-620EAA410ADA}" destId="{A9E80B55-31C7-47F4-A528-19BC9F188648}" srcOrd="3" destOrd="0" presId="urn:microsoft.com/office/officeart/2011/layout/CircleProcess"/>
    <dgm:cxn modelId="{0F6481F0-44DD-4CA8-9B96-C8AF896CA6AC}" type="presParOf" srcId="{C4D8D81F-5C1C-4D7F-B9AB-620EAA410ADA}" destId="{244ED9FE-1953-471F-97FC-49BDBC207C12}" srcOrd="4" destOrd="0" presId="urn:microsoft.com/office/officeart/2011/layout/CircleProcess"/>
    <dgm:cxn modelId="{1DE5899A-5927-405E-A2D5-94A88ABD5E07}" type="presParOf" srcId="{244ED9FE-1953-471F-97FC-49BDBC207C12}" destId="{2C8F1849-B2F4-45BA-95BC-BC54D3240FD1}" srcOrd="0" destOrd="0" presId="urn:microsoft.com/office/officeart/2011/layout/CircleProcess"/>
    <dgm:cxn modelId="{D9D924CA-8C61-4604-B877-BA9C984FC220}" type="presParOf" srcId="{C4D8D81F-5C1C-4D7F-B9AB-620EAA410ADA}" destId="{81C7A44D-7A8F-4706-A980-4E0AD8D9FFF7}" srcOrd="5" destOrd="0" presId="urn:microsoft.com/office/officeart/2011/layout/CircleProcess"/>
    <dgm:cxn modelId="{FF4A48CA-9724-4304-99B5-ED62E4B316F1}" type="presParOf" srcId="{81C7A44D-7A8F-4706-A980-4E0AD8D9FFF7}" destId="{87879614-C0F1-49D4-AE21-C8A7B8293277}" srcOrd="0" destOrd="0" presId="urn:microsoft.com/office/officeart/2011/layout/CircleProcess"/>
    <dgm:cxn modelId="{CECF65BC-A440-4D37-944E-4D6A58A60021}" type="presParOf" srcId="{C4D8D81F-5C1C-4D7F-B9AB-620EAA410ADA}" destId="{B89B4F89-386C-42C7-959B-7940338D5B2B}" srcOrd="6" destOrd="0" presId="urn:microsoft.com/office/officeart/2011/layout/CircleProcess"/>
    <dgm:cxn modelId="{2A3AC316-1469-4A6E-B42E-9D68ED648C7A}" type="presParOf" srcId="{C4D8D81F-5C1C-4D7F-B9AB-620EAA410ADA}" destId="{12F83BE0-80F8-4149-9644-2A02C62CD56B}" srcOrd="7" destOrd="0" presId="urn:microsoft.com/office/officeart/2011/layout/CircleProcess"/>
    <dgm:cxn modelId="{A56DEA7C-1A84-4F0C-B638-0419A7D02269}" type="presParOf" srcId="{C4D8D81F-5C1C-4D7F-B9AB-620EAA410ADA}" destId="{F37C8CA2-9414-4332-91E4-26AF8B2DF8BA}" srcOrd="8" destOrd="0" presId="urn:microsoft.com/office/officeart/2011/layout/CircleProcess"/>
    <dgm:cxn modelId="{690E07A8-AA8E-43B7-9C0D-B59B8583BE70}" type="presParOf" srcId="{F37C8CA2-9414-4332-91E4-26AF8B2DF8BA}" destId="{0732C547-E33F-4D4E-854D-57DC3497837B}" srcOrd="0" destOrd="0" presId="urn:microsoft.com/office/officeart/2011/layout/CircleProcess"/>
    <dgm:cxn modelId="{3859AD6A-5DFE-45B8-977D-85022113E7CD}" type="presParOf" srcId="{C4D8D81F-5C1C-4D7F-B9AB-620EAA410ADA}" destId="{93219B3F-2881-4C9F-9F6D-A3B5CE65AC3E}" srcOrd="9" destOrd="0" presId="urn:microsoft.com/office/officeart/2011/layout/CircleProcess"/>
    <dgm:cxn modelId="{E2F55EA3-CC8E-4A0C-A75F-0EE15E8A3A48}" type="presParOf" srcId="{93219B3F-2881-4C9F-9F6D-A3B5CE65AC3E}" destId="{4913B13E-D189-4871-98AC-8F647AFC9CDD}" srcOrd="0" destOrd="0" presId="urn:microsoft.com/office/officeart/2011/layout/CircleProcess"/>
    <dgm:cxn modelId="{B63A13B0-6EAC-4AFA-A7B7-C0FF00BA7C82}" type="presParOf" srcId="{C4D8D81F-5C1C-4D7F-B9AB-620EAA410ADA}" destId="{F3828DF2-BA15-4537-A511-1D4556A0E21A}" srcOrd="10" destOrd="0" presId="urn:microsoft.com/office/officeart/2011/layout/CircleProcess"/>
    <dgm:cxn modelId="{63E2BE66-6F47-4C10-8A35-5E2C3B8685E6}" type="presParOf" srcId="{C4D8D81F-5C1C-4D7F-B9AB-620EAA410ADA}" destId="{60F0C497-E9E4-42DD-911B-2B2200721D4C}" srcOrd="11" destOrd="0" presId="urn:microsoft.com/office/officeart/2011/layout/CircleProcess"/>
    <dgm:cxn modelId="{E5EC2402-D637-46FD-A771-A47E8E5FEDD1}" type="presParOf" srcId="{C4D8D81F-5C1C-4D7F-B9AB-620EAA410ADA}" destId="{6EB20210-BAE6-4D0A-9DCF-2970DFDF28F8}" srcOrd="12" destOrd="0" presId="urn:microsoft.com/office/officeart/2011/layout/CircleProcess"/>
    <dgm:cxn modelId="{41FFF949-D8F0-4AA1-9395-7EF10EADBBEB}" type="presParOf" srcId="{6EB20210-BAE6-4D0A-9DCF-2970DFDF28F8}" destId="{2B362B34-158D-48C5-B5CD-091D15F8DD92}" srcOrd="0" destOrd="0" presId="urn:microsoft.com/office/officeart/2011/layout/CircleProcess"/>
    <dgm:cxn modelId="{B0D30125-9AF0-4258-9A67-5D8E9B2E2627}" type="presParOf" srcId="{C4D8D81F-5C1C-4D7F-B9AB-620EAA410ADA}" destId="{2B97B4B3-3D26-48AA-A900-BE680FD0DC20}" srcOrd="13" destOrd="0" presId="urn:microsoft.com/office/officeart/2011/layout/CircleProcess"/>
    <dgm:cxn modelId="{591CB664-439E-441E-9FD6-962E70D9FCA2}" type="presParOf" srcId="{2B97B4B3-3D26-48AA-A900-BE680FD0DC20}" destId="{3061D3C7-4C5B-4DF5-A74E-DCCEF6D18B5E}" srcOrd="0" destOrd="0" presId="urn:microsoft.com/office/officeart/2011/layout/CircleProcess"/>
    <dgm:cxn modelId="{4BDEC2BB-7B30-403D-928B-95828EA54318}" type="presParOf" srcId="{C4D8D81F-5C1C-4D7F-B9AB-620EAA410ADA}" destId="{FE871149-0D70-4F36-B65A-6FA0E7A79DC1}" srcOrd="14" destOrd="0" presId="urn:microsoft.com/office/officeart/2011/layout/CircleProcess"/>
    <dgm:cxn modelId="{D098BCAB-16E7-4380-B452-0D7E6011D2D2}" type="presParOf" srcId="{C4D8D81F-5C1C-4D7F-B9AB-620EAA410ADA}" destId="{EF4DE3BF-D8E5-49AA-AC6A-B625EA5A0CD6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0B220-9551-4E18-9839-D83B5619B0EE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A522A-0B0A-4066-B1B8-00C30AD62F60}">
      <dgm:prSet phldrT="[Text]"/>
      <dgm:spPr/>
      <dgm:t>
        <a:bodyPr/>
        <a:lstStyle/>
        <a:p>
          <a:r>
            <a:rPr lang="en-US" dirty="0"/>
            <a:t>Combine</a:t>
          </a:r>
        </a:p>
      </dgm:t>
    </dgm:pt>
    <dgm:pt modelId="{462E85F3-9F89-4BC7-99B8-7C73AB1074BF}" type="parTrans" cxnId="{85E3201D-45DC-48BE-AE7D-80DD43C9D6EC}">
      <dgm:prSet/>
      <dgm:spPr/>
      <dgm:t>
        <a:bodyPr/>
        <a:lstStyle/>
        <a:p>
          <a:endParaRPr lang="en-US"/>
        </a:p>
      </dgm:t>
    </dgm:pt>
    <dgm:pt modelId="{F92740EC-2764-4C10-BAB2-A79EA7BED5C1}" type="sibTrans" cxnId="{85E3201D-45DC-48BE-AE7D-80DD43C9D6EC}">
      <dgm:prSet/>
      <dgm:spPr/>
      <dgm:t>
        <a:bodyPr/>
        <a:lstStyle/>
        <a:p>
          <a:endParaRPr lang="en-US"/>
        </a:p>
      </dgm:t>
    </dgm:pt>
    <dgm:pt modelId="{48BDCC77-76CC-43B2-A179-A25511C483C0}">
      <dgm:prSet phldrT="[Text]"/>
      <dgm:spPr/>
      <dgm:t>
        <a:bodyPr/>
        <a:lstStyle/>
        <a:p>
          <a:r>
            <a:rPr lang="en-US" dirty="0"/>
            <a:t>Re-level</a:t>
          </a:r>
        </a:p>
      </dgm:t>
    </dgm:pt>
    <dgm:pt modelId="{4674D638-58C8-4BFD-9D6B-F7BC082C16C8}" type="parTrans" cxnId="{44FD75AA-FDBA-4DEB-B4EF-B48E12296BE5}">
      <dgm:prSet/>
      <dgm:spPr/>
      <dgm:t>
        <a:bodyPr/>
        <a:lstStyle/>
        <a:p>
          <a:endParaRPr lang="en-US"/>
        </a:p>
      </dgm:t>
    </dgm:pt>
    <dgm:pt modelId="{D76D1180-FA05-4DC6-BA7A-94D98F33544D}" type="sibTrans" cxnId="{44FD75AA-FDBA-4DEB-B4EF-B48E12296BE5}">
      <dgm:prSet/>
      <dgm:spPr/>
      <dgm:t>
        <a:bodyPr/>
        <a:lstStyle/>
        <a:p>
          <a:endParaRPr lang="en-US"/>
        </a:p>
      </dgm:t>
    </dgm:pt>
    <dgm:pt modelId="{BB227217-43CC-45D8-AE28-48003591279D}">
      <dgm:prSet phldrT="[Text]"/>
      <dgm:spPr/>
      <dgm:t>
        <a:bodyPr/>
        <a:lstStyle/>
        <a:p>
          <a:r>
            <a:rPr lang="en-US" dirty="0"/>
            <a:t>To Numeric</a:t>
          </a:r>
        </a:p>
      </dgm:t>
    </dgm:pt>
    <dgm:pt modelId="{1CA190FE-D76D-4166-8730-7F3B210FD324}" type="parTrans" cxnId="{3BDD2D13-B09A-48FC-9122-B0DADFF9E0AC}">
      <dgm:prSet/>
      <dgm:spPr/>
      <dgm:t>
        <a:bodyPr/>
        <a:lstStyle/>
        <a:p>
          <a:endParaRPr lang="en-US"/>
        </a:p>
      </dgm:t>
    </dgm:pt>
    <dgm:pt modelId="{BD501D68-67CC-4286-B0ED-A5530469482D}" type="sibTrans" cxnId="{3BDD2D13-B09A-48FC-9122-B0DADFF9E0AC}">
      <dgm:prSet/>
      <dgm:spPr/>
      <dgm:t>
        <a:bodyPr/>
        <a:lstStyle/>
        <a:p>
          <a:endParaRPr lang="en-US"/>
        </a:p>
      </dgm:t>
    </dgm:pt>
    <dgm:pt modelId="{0EB1B066-56D9-4893-98D4-335DB59E73C9}" type="pres">
      <dgm:prSet presAssocID="{FF70B220-9551-4E18-9839-D83B5619B0EE}" presName="Name0" presStyleCnt="0">
        <dgm:presLayoutVars>
          <dgm:dir/>
          <dgm:resizeHandles val="exact"/>
        </dgm:presLayoutVars>
      </dgm:prSet>
      <dgm:spPr/>
    </dgm:pt>
    <dgm:pt modelId="{1AA6F310-B2A5-43EE-AB79-3C3C780AE373}" type="pres">
      <dgm:prSet presAssocID="{C55A522A-0B0A-4066-B1B8-00C30AD62F60}" presName="node" presStyleLbl="node1" presStyleIdx="0" presStyleCnt="3">
        <dgm:presLayoutVars>
          <dgm:bulletEnabled val="1"/>
        </dgm:presLayoutVars>
      </dgm:prSet>
      <dgm:spPr/>
    </dgm:pt>
    <dgm:pt modelId="{A63E6EDA-266B-43E7-B58A-767562DC0416}" type="pres">
      <dgm:prSet presAssocID="{F92740EC-2764-4C10-BAB2-A79EA7BED5C1}" presName="sibTrans" presStyleLbl="sibTrans2D1" presStyleIdx="0" presStyleCnt="2"/>
      <dgm:spPr/>
    </dgm:pt>
    <dgm:pt modelId="{D8108442-88E7-400E-9684-85BD5CD2758A}" type="pres">
      <dgm:prSet presAssocID="{F92740EC-2764-4C10-BAB2-A79EA7BED5C1}" presName="connectorText" presStyleLbl="sibTrans2D1" presStyleIdx="0" presStyleCnt="2"/>
      <dgm:spPr/>
    </dgm:pt>
    <dgm:pt modelId="{F8351F96-510B-48A4-9268-0AE3DC32CB0A}" type="pres">
      <dgm:prSet presAssocID="{48BDCC77-76CC-43B2-A179-A25511C483C0}" presName="node" presStyleLbl="node1" presStyleIdx="1" presStyleCnt="3">
        <dgm:presLayoutVars>
          <dgm:bulletEnabled val="1"/>
        </dgm:presLayoutVars>
      </dgm:prSet>
      <dgm:spPr/>
    </dgm:pt>
    <dgm:pt modelId="{D93C764D-1966-4F82-BDC9-80754EE7037E}" type="pres">
      <dgm:prSet presAssocID="{D76D1180-FA05-4DC6-BA7A-94D98F33544D}" presName="sibTrans" presStyleLbl="sibTrans2D1" presStyleIdx="1" presStyleCnt="2"/>
      <dgm:spPr/>
    </dgm:pt>
    <dgm:pt modelId="{175ECF5A-91C1-40C4-BC61-2EF600EBF1E7}" type="pres">
      <dgm:prSet presAssocID="{D76D1180-FA05-4DC6-BA7A-94D98F33544D}" presName="connectorText" presStyleLbl="sibTrans2D1" presStyleIdx="1" presStyleCnt="2"/>
      <dgm:spPr/>
    </dgm:pt>
    <dgm:pt modelId="{5DF37CDD-A1B7-4BC9-9031-2803AB3FBF23}" type="pres">
      <dgm:prSet presAssocID="{BB227217-43CC-45D8-AE28-48003591279D}" presName="node" presStyleLbl="node1" presStyleIdx="2" presStyleCnt="3">
        <dgm:presLayoutVars>
          <dgm:bulletEnabled val="1"/>
        </dgm:presLayoutVars>
      </dgm:prSet>
      <dgm:spPr/>
    </dgm:pt>
  </dgm:ptLst>
  <dgm:cxnLst>
    <dgm:cxn modelId="{D54070D8-372C-426E-9364-DE3EE08B0EC3}" type="presOf" srcId="{D76D1180-FA05-4DC6-BA7A-94D98F33544D}" destId="{175ECF5A-91C1-40C4-BC61-2EF600EBF1E7}" srcOrd="1" destOrd="0" presId="urn:microsoft.com/office/officeart/2005/8/layout/process1"/>
    <dgm:cxn modelId="{EDF8D041-6ECC-4CA5-A339-3303BB0A81EF}" type="presOf" srcId="{FF70B220-9551-4E18-9839-D83B5619B0EE}" destId="{0EB1B066-56D9-4893-98D4-335DB59E73C9}" srcOrd="0" destOrd="0" presId="urn:microsoft.com/office/officeart/2005/8/layout/process1"/>
    <dgm:cxn modelId="{55342F5C-0E46-44B1-8178-230F6A0ED164}" type="presOf" srcId="{48BDCC77-76CC-43B2-A179-A25511C483C0}" destId="{F8351F96-510B-48A4-9268-0AE3DC32CB0A}" srcOrd="0" destOrd="0" presId="urn:microsoft.com/office/officeart/2005/8/layout/process1"/>
    <dgm:cxn modelId="{75067FB8-E174-46A3-AD88-06867D79F81A}" type="presOf" srcId="{D76D1180-FA05-4DC6-BA7A-94D98F33544D}" destId="{D93C764D-1966-4F82-BDC9-80754EE7037E}" srcOrd="0" destOrd="0" presId="urn:microsoft.com/office/officeart/2005/8/layout/process1"/>
    <dgm:cxn modelId="{11B46BB8-FB35-4F76-9CDE-6AA610AD90F1}" type="presOf" srcId="{F92740EC-2764-4C10-BAB2-A79EA7BED5C1}" destId="{D8108442-88E7-400E-9684-85BD5CD2758A}" srcOrd="1" destOrd="0" presId="urn:microsoft.com/office/officeart/2005/8/layout/process1"/>
    <dgm:cxn modelId="{85E3201D-45DC-48BE-AE7D-80DD43C9D6EC}" srcId="{FF70B220-9551-4E18-9839-D83B5619B0EE}" destId="{C55A522A-0B0A-4066-B1B8-00C30AD62F60}" srcOrd="0" destOrd="0" parTransId="{462E85F3-9F89-4BC7-99B8-7C73AB1074BF}" sibTransId="{F92740EC-2764-4C10-BAB2-A79EA7BED5C1}"/>
    <dgm:cxn modelId="{3BDD2D13-B09A-48FC-9122-B0DADFF9E0AC}" srcId="{FF70B220-9551-4E18-9839-D83B5619B0EE}" destId="{BB227217-43CC-45D8-AE28-48003591279D}" srcOrd="2" destOrd="0" parTransId="{1CA190FE-D76D-4166-8730-7F3B210FD324}" sibTransId="{BD501D68-67CC-4286-B0ED-A5530469482D}"/>
    <dgm:cxn modelId="{44FD75AA-FDBA-4DEB-B4EF-B48E12296BE5}" srcId="{FF70B220-9551-4E18-9839-D83B5619B0EE}" destId="{48BDCC77-76CC-43B2-A179-A25511C483C0}" srcOrd="1" destOrd="0" parTransId="{4674D638-58C8-4BFD-9D6B-F7BC082C16C8}" sibTransId="{D76D1180-FA05-4DC6-BA7A-94D98F33544D}"/>
    <dgm:cxn modelId="{BE64BFF0-0A50-4683-9B4F-57A53F9106B2}" type="presOf" srcId="{F92740EC-2764-4C10-BAB2-A79EA7BED5C1}" destId="{A63E6EDA-266B-43E7-B58A-767562DC0416}" srcOrd="0" destOrd="0" presId="urn:microsoft.com/office/officeart/2005/8/layout/process1"/>
    <dgm:cxn modelId="{D721821F-EE0C-43AB-82D8-E7FC17ED697A}" type="presOf" srcId="{C55A522A-0B0A-4066-B1B8-00C30AD62F60}" destId="{1AA6F310-B2A5-43EE-AB79-3C3C780AE373}" srcOrd="0" destOrd="0" presId="urn:microsoft.com/office/officeart/2005/8/layout/process1"/>
    <dgm:cxn modelId="{4B61EFCA-24D9-4ADC-8B59-0C7837183BB6}" type="presOf" srcId="{BB227217-43CC-45D8-AE28-48003591279D}" destId="{5DF37CDD-A1B7-4BC9-9031-2803AB3FBF23}" srcOrd="0" destOrd="0" presId="urn:microsoft.com/office/officeart/2005/8/layout/process1"/>
    <dgm:cxn modelId="{033ADE0C-F81E-48DB-868F-F5F00A9D7102}" type="presParOf" srcId="{0EB1B066-56D9-4893-98D4-335DB59E73C9}" destId="{1AA6F310-B2A5-43EE-AB79-3C3C780AE373}" srcOrd="0" destOrd="0" presId="urn:microsoft.com/office/officeart/2005/8/layout/process1"/>
    <dgm:cxn modelId="{9E7E8460-CDB4-4908-9A85-AD89E64B51E9}" type="presParOf" srcId="{0EB1B066-56D9-4893-98D4-335DB59E73C9}" destId="{A63E6EDA-266B-43E7-B58A-767562DC0416}" srcOrd="1" destOrd="0" presId="urn:microsoft.com/office/officeart/2005/8/layout/process1"/>
    <dgm:cxn modelId="{AE97F4F5-E14D-41D5-969F-33BD3ED909E3}" type="presParOf" srcId="{A63E6EDA-266B-43E7-B58A-767562DC0416}" destId="{D8108442-88E7-400E-9684-85BD5CD2758A}" srcOrd="0" destOrd="0" presId="urn:microsoft.com/office/officeart/2005/8/layout/process1"/>
    <dgm:cxn modelId="{40527D94-65EF-4261-9970-8ECE55AE1156}" type="presParOf" srcId="{0EB1B066-56D9-4893-98D4-335DB59E73C9}" destId="{F8351F96-510B-48A4-9268-0AE3DC32CB0A}" srcOrd="2" destOrd="0" presId="urn:microsoft.com/office/officeart/2005/8/layout/process1"/>
    <dgm:cxn modelId="{96E423E9-81A2-4184-99A5-1BDEB2FE525D}" type="presParOf" srcId="{0EB1B066-56D9-4893-98D4-335DB59E73C9}" destId="{D93C764D-1966-4F82-BDC9-80754EE7037E}" srcOrd="3" destOrd="0" presId="urn:microsoft.com/office/officeart/2005/8/layout/process1"/>
    <dgm:cxn modelId="{2494F537-9FC6-48F7-90D1-481A10FBC3EE}" type="presParOf" srcId="{D93C764D-1966-4F82-BDC9-80754EE7037E}" destId="{175ECF5A-91C1-40C4-BC61-2EF600EBF1E7}" srcOrd="0" destOrd="0" presId="urn:microsoft.com/office/officeart/2005/8/layout/process1"/>
    <dgm:cxn modelId="{007D9B4C-B69B-42B4-976C-655AA6EC9CFD}" type="presParOf" srcId="{0EB1B066-56D9-4893-98D4-335DB59E73C9}" destId="{5DF37CDD-A1B7-4BC9-9031-2803AB3FB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D8FA6A-BA2B-4709-AF6C-9DD3D1C61D93}" type="doc">
      <dgm:prSet loTypeId="urn:microsoft.com/office/officeart/2005/8/layout/equation1" loCatId="process" qsTypeId="urn:microsoft.com/office/officeart/2005/8/quickstyle/3d7" qsCatId="3D" csTypeId="urn:microsoft.com/office/officeart/2005/8/colors/colorful3" csCatId="colorful" phldr="1"/>
      <dgm:spPr/>
    </dgm:pt>
    <dgm:pt modelId="{221CE62A-60FE-4F93-9825-B701CE57C998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4305307C-88B7-46E6-AD29-96EF21F8C658}" type="parTrans" cxnId="{7878B3B0-EF9A-47BE-BBBD-1A8C1D868526}">
      <dgm:prSet/>
      <dgm:spPr/>
      <dgm:t>
        <a:bodyPr/>
        <a:lstStyle/>
        <a:p>
          <a:endParaRPr lang="en-US"/>
        </a:p>
      </dgm:t>
    </dgm:pt>
    <dgm:pt modelId="{C904C82C-1922-4CFF-97FC-3FA154EF10F1}" type="sibTrans" cxnId="{7878B3B0-EF9A-47BE-BBBD-1A8C1D868526}">
      <dgm:prSet/>
      <dgm:spPr/>
      <dgm:t>
        <a:bodyPr/>
        <a:lstStyle/>
        <a:p>
          <a:endParaRPr lang="en-US"/>
        </a:p>
      </dgm:t>
    </dgm:pt>
    <dgm:pt modelId="{D9DD6665-D955-4663-8967-C391A8EB6269}">
      <dgm:prSet phldrT="[Text]" custT="1"/>
      <dgm:spPr/>
      <dgm:t>
        <a:bodyPr/>
        <a:lstStyle/>
        <a:p>
          <a:r>
            <a:rPr lang="en-US" sz="2000" dirty="0"/>
            <a:t>Encode2</a:t>
          </a:r>
        </a:p>
      </dgm:t>
    </dgm:pt>
    <dgm:pt modelId="{78030256-96D3-4D2C-81BA-A7DD421EDE7F}" type="parTrans" cxnId="{B3AF1597-28CD-4123-924B-8C875327BCAA}">
      <dgm:prSet/>
      <dgm:spPr/>
      <dgm:t>
        <a:bodyPr/>
        <a:lstStyle/>
        <a:p>
          <a:endParaRPr lang="en-US"/>
        </a:p>
      </dgm:t>
    </dgm:pt>
    <dgm:pt modelId="{A27CEA70-7E7E-4C55-AACC-D5D8903F9478}" type="sibTrans" cxnId="{B3AF1597-28CD-4123-924B-8C875327BCAA}">
      <dgm:prSet/>
      <dgm:spPr/>
      <dgm:t>
        <a:bodyPr/>
        <a:lstStyle/>
        <a:p>
          <a:endParaRPr lang="en-US"/>
        </a:p>
      </dgm:t>
    </dgm:pt>
    <dgm:pt modelId="{1E44FFF3-81C2-4D4B-85B7-647417238D0D}">
      <dgm:prSet phldrT="[Text]"/>
      <dgm:spPr/>
      <dgm:t>
        <a:bodyPr/>
        <a:lstStyle/>
        <a:p>
          <a:r>
            <a:rPr lang="en-US" dirty="0"/>
            <a:t>Version 3</a:t>
          </a:r>
        </a:p>
      </dgm:t>
    </dgm:pt>
    <dgm:pt modelId="{27A209CA-252C-4380-AD39-0EF0417137AF}" type="parTrans" cxnId="{800549F9-55C9-470C-A915-AEF8A902D698}">
      <dgm:prSet/>
      <dgm:spPr/>
      <dgm:t>
        <a:bodyPr/>
        <a:lstStyle/>
        <a:p>
          <a:endParaRPr lang="en-US"/>
        </a:p>
      </dgm:t>
    </dgm:pt>
    <dgm:pt modelId="{86016ECE-DADC-4AB3-AEFC-B86E360B76B3}" type="sibTrans" cxnId="{800549F9-55C9-470C-A915-AEF8A902D698}">
      <dgm:prSet/>
      <dgm:spPr/>
      <dgm:t>
        <a:bodyPr/>
        <a:lstStyle/>
        <a:p>
          <a:endParaRPr lang="en-US"/>
        </a:p>
      </dgm:t>
    </dgm:pt>
    <dgm:pt modelId="{B5BA894B-0A0C-453F-8042-93D7B24A7671}" type="pres">
      <dgm:prSet presAssocID="{28D8FA6A-BA2B-4709-AF6C-9DD3D1C61D93}" presName="linearFlow" presStyleCnt="0">
        <dgm:presLayoutVars>
          <dgm:dir/>
          <dgm:resizeHandles val="exact"/>
        </dgm:presLayoutVars>
      </dgm:prSet>
      <dgm:spPr/>
    </dgm:pt>
    <dgm:pt modelId="{45AD63F3-AC48-47EF-B7E3-E93910B78FCC}" type="pres">
      <dgm:prSet presAssocID="{221CE62A-60FE-4F93-9825-B701CE57C998}" presName="node" presStyleLbl="node1" presStyleIdx="0" presStyleCnt="3">
        <dgm:presLayoutVars>
          <dgm:bulletEnabled val="1"/>
        </dgm:presLayoutVars>
      </dgm:prSet>
      <dgm:spPr/>
    </dgm:pt>
    <dgm:pt modelId="{BAE3F7CF-2090-4B57-8317-E7A9F958061F}" type="pres">
      <dgm:prSet presAssocID="{C904C82C-1922-4CFF-97FC-3FA154EF10F1}" presName="spacerL" presStyleCnt="0"/>
      <dgm:spPr/>
    </dgm:pt>
    <dgm:pt modelId="{44FE7DF9-A572-4149-BC45-0E4409C0F9E5}" type="pres">
      <dgm:prSet presAssocID="{C904C82C-1922-4CFF-97FC-3FA154EF10F1}" presName="sibTrans" presStyleLbl="sibTrans2D1" presStyleIdx="0" presStyleCnt="2"/>
      <dgm:spPr/>
    </dgm:pt>
    <dgm:pt modelId="{2F24108F-28A8-4212-A001-B920067E66F7}" type="pres">
      <dgm:prSet presAssocID="{C904C82C-1922-4CFF-97FC-3FA154EF10F1}" presName="spacerR" presStyleCnt="0"/>
      <dgm:spPr/>
    </dgm:pt>
    <dgm:pt modelId="{58C22266-1942-4FD1-8E0A-99A3C5C74384}" type="pres">
      <dgm:prSet presAssocID="{D9DD6665-D955-4663-8967-C391A8EB6269}" presName="node" presStyleLbl="node1" presStyleIdx="1" presStyleCnt="3">
        <dgm:presLayoutVars>
          <dgm:bulletEnabled val="1"/>
        </dgm:presLayoutVars>
      </dgm:prSet>
      <dgm:spPr/>
    </dgm:pt>
    <dgm:pt modelId="{E7C01F6D-08B8-4837-ABBA-44121D6581C8}" type="pres">
      <dgm:prSet presAssocID="{A27CEA70-7E7E-4C55-AACC-D5D8903F9478}" presName="spacerL" presStyleCnt="0"/>
      <dgm:spPr/>
    </dgm:pt>
    <dgm:pt modelId="{38914CC3-440E-4687-94E4-456555387323}" type="pres">
      <dgm:prSet presAssocID="{A27CEA70-7E7E-4C55-AACC-D5D8903F9478}" presName="sibTrans" presStyleLbl="sibTrans2D1" presStyleIdx="1" presStyleCnt="2"/>
      <dgm:spPr/>
    </dgm:pt>
    <dgm:pt modelId="{0C0A2B51-A400-4029-8590-B159BD008F3C}" type="pres">
      <dgm:prSet presAssocID="{A27CEA70-7E7E-4C55-AACC-D5D8903F9478}" presName="spacerR" presStyleCnt="0"/>
      <dgm:spPr/>
    </dgm:pt>
    <dgm:pt modelId="{49E227E3-E0DE-4543-BB3F-76A97CF3B0D6}" type="pres">
      <dgm:prSet presAssocID="{1E44FFF3-81C2-4D4B-85B7-647417238D0D}" presName="node" presStyleLbl="node1" presStyleIdx="2" presStyleCnt="3">
        <dgm:presLayoutVars>
          <dgm:bulletEnabled val="1"/>
        </dgm:presLayoutVars>
      </dgm:prSet>
      <dgm:spPr/>
    </dgm:pt>
  </dgm:ptLst>
  <dgm:cxnLst>
    <dgm:cxn modelId="{348C2740-A80D-449C-BC31-92FD8ED8A0ED}" type="presOf" srcId="{C904C82C-1922-4CFF-97FC-3FA154EF10F1}" destId="{44FE7DF9-A572-4149-BC45-0E4409C0F9E5}" srcOrd="0" destOrd="0" presId="urn:microsoft.com/office/officeart/2005/8/layout/equation1"/>
    <dgm:cxn modelId="{800549F9-55C9-470C-A915-AEF8A902D698}" srcId="{28D8FA6A-BA2B-4709-AF6C-9DD3D1C61D93}" destId="{1E44FFF3-81C2-4D4B-85B7-647417238D0D}" srcOrd="2" destOrd="0" parTransId="{27A209CA-252C-4380-AD39-0EF0417137AF}" sibTransId="{86016ECE-DADC-4AB3-AEFC-B86E360B76B3}"/>
    <dgm:cxn modelId="{845D60E9-2E43-4557-B945-102ACF4F94A6}" type="presOf" srcId="{A27CEA70-7E7E-4C55-AACC-D5D8903F9478}" destId="{38914CC3-440E-4687-94E4-456555387323}" srcOrd="0" destOrd="0" presId="urn:microsoft.com/office/officeart/2005/8/layout/equation1"/>
    <dgm:cxn modelId="{5D350808-F8B6-4F9B-8EFC-3BBC0503A877}" type="presOf" srcId="{D9DD6665-D955-4663-8967-C391A8EB6269}" destId="{58C22266-1942-4FD1-8E0A-99A3C5C74384}" srcOrd="0" destOrd="0" presId="urn:microsoft.com/office/officeart/2005/8/layout/equation1"/>
    <dgm:cxn modelId="{B3AF1597-28CD-4123-924B-8C875327BCAA}" srcId="{28D8FA6A-BA2B-4709-AF6C-9DD3D1C61D93}" destId="{D9DD6665-D955-4663-8967-C391A8EB6269}" srcOrd="1" destOrd="0" parTransId="{78030256-96D3-4D2C-81BA-A7DD421EDE7F}" sibTransId="{A27CEA70-7E7E-4C55-AACC-D5D8903F9478}"/>
    <dgm:cxn modelId="{7878B3B0-EF9A-47BE-BBBD-1A8C1D868526}" srcId="{28D8FA6A-BA2B-4709-AF6C-9DD3D1C61D93}" destId="{221CE62A-60FE-4F93-9825-B701CE57C998}" srcOrd="0" destOrd="0" parTransId="{4305307C-88B7-46E6-AD29-96EF21F8C658}" sibTransId="{C904C82C-1922-4CFF-97FC-3FA154EF10F1}"/>
    <dgm:cxn modelId="{EAC8F1A2-4A68-408E-AF8D-9097BE7BF50D}" type="presOf" srcId="{1E44FFF3-81C2-4D4B-85B7-647417238D0D}" destId="{49E227E3-E0DE-4543-BB3F-76A97CF3B0D6}" srcOrd="0" destOrd="0" presId="urn:microsoft.com/office/officeart/2005/8/layout/equation1"/>
    <dgm:cxn modelId="{3C58CB05-41D6-4322-99F8-7AA4D2BB8B1D}" type="presOf" srcId="{221CE62A-60FE-4F93-9825-B701CE57C998}" destId="{45AD63F3-AC48-47EF-B7E3-E93910B78FCC}" srcOrd="0" destOrd="0" presId="urn:microsoft.com/office/officeart/2005/8/layout/equation1"/>
    <dgm:cxn modelId="{B95B2BA3-430D-465B-B85B-09FE2EC530C3}" type="presOf" srcId="{28D8FA6A-BA2B-4709-AF6C-9DD3D1C61D93}" destId="{B5BA894B-0A0C-453F-8042-93D7B24A7671}" srcOrd="0" destOrd="0" presId="urn:microsoft.com/office/officeart/2005/8/layout/equation1"/>
    <dgm:cxn modelId="{992E0046-E5AC-4158-B407-48069EB1D2F6}" type="presParOf" srcId="{B5BA894B-0A0C-453F-8042-93D7B24A7671}" destId="{45AD63F3-AC48-47EF-B7E3-E93910B78FCC}" srcOrd="0" destOrd="0" presId="urn:microsoft.com/office/officeart/2005/8/layout/equation1"/>
    <dgm:cxn modelId="{46F86DBC-525C-4BDE-8D94-F402AAC34B0F}" type="presParOf" srcId="{B5BA894B-0A0C-453F-8042-93D7B24A7671}" destId="{BAE3F7CF-2090-4B57-8317-E7A9F958061F}" srcOrd="1" destOrd="0" presId="urn:microsoft.com/office/officeart/2005/8/layout/equation1"/>
    <dgm:cxn modelId="{ABA688EA-2987-40F2-86F1-790F06BA2838}" type="presParOf" srcId="{B5BA894B-0A0C-453F-8042-93D7B24A7671}" destId="{44FE7DF9-A572-4149-BC45-0E4409C0F9E5}" srcOrd="2" destOrd="0" presId="urn:microsoft.com/office/officeart/2005/8/layout/equation1"/>
    <dgm:cxn modelId="{DC04B4AD-915E-4E98-85D1-C2B1224CF95D}" type="presParOf" srcId="{B5BA894B-0A0C-453F-8042-93D7B24A7671}" destId="{2F24108F-28A8-4212-A001-B920067E66F7}" srcOrd="3" destOrd="0" presId="urn:microsoft.com/office/officeart/2005/8/layout/equation1"/>
    <dgm:cxn modelId="{6AB52BD0-C251-45C3-8500-58C646758CC6}" type="presParOf" srcId="{B5BA894B-0A0C-453F-8042-93D7B24A7671}" destId="{58C22266-1942-4FD1-8E0A-99A3C5C74384}" srcOrd="4" destOrd="0" presId="urn:microsoft.com/office/officeart/2005/8/layout/equation1"/>
    <dgm:cxn modelId="{33F0E75A-CF13-4C67-AB22-4005930E6413}" type="presParOf" srcId="{B5BA894B-0A0C-453F-8042-93D7B24A7671}" destId="{E7C01F6D-08B8-4837-ABBA-44121D6581C8}" srcOrd="5" destOrd="0" presId="urn:microsoft.com/office/officeart/2005/8/layout/equation1"/>
    <dgm:cxn modelId="{D18B8033-98B7-499F-86A7-7E54A5EA0675}" type="presParOf" srcId="{B5BA894B-0A0C-453F-8042-93D7B24A7671}" destId="{38914CC3-440E-4687-94E4-456555387323}" srcOrd="6" destOrd="0" presId="urn:microsoft.com/office/officeart/2005/8/layout/equation1"/>
    <dgm:cxn modelId="{441669F2-8572-4882-B4C9-CAA383D283E4}" type="presParOf" srcId="{B5BA894B-0A0C-453F-8042-93D7B24A7671}" destId="{0C0A2B51-A400-4029-8590-B159BD008F3C}" srcOrd="7" destOrd="0" presId="urn:microsoft.com/office/officeart/2005/8/layout/equation1"/>
    <dgm:cxn modelId="{2CF4C872-A65A-4A92-95B5-185869D602BF}" type="presParOf" srcId="{B5BA894B-0A0C-453F-8042-93D7B24A7671}" destId="{49E227E3-E0DE-4543-BB3F-76A97CF3B0D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7589BE-8D4E-4FE6-882E-95F729D4E703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25F5BA2F-7F61-4980-9BCD-5E42E88A3900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45BFED98-5A74-4E06-9F32-203F3EF7BBBE}" type="parTrans" cxnId="{1E18811D-856C-4B7A-B0F9-2BAE39DEC70D}">
      <dgm:prSet/>
      <dgm:spPr/>
      <dgm:t>
        <a:bodyPr/>
        <a:lstStyle/>
        <a:p>
          <a:endParaRPr lang="en-US"/>
        </a:p>
      </dgm:t>
    </dgm:pt>
    <dgm:pt modelId="{D2AF6186-AE7F-4A30-9BF5-82344199C0A8}" type="sibTrans" cxnId="{1E18811D-856C-4B7A-B0F9-2BAE39DEC70D}">
      <dgm:prSet/>
      <dgm:spPr/>
      <dgm:t>
        <a:bodyPr/>
        <a:lstStyle/>
        <a:p>
          <a:endParaRPr lang="en-US"/>
        </a:p>
      </dgm:t>
    </dgm:pt>
    <dgm:pt modelId="{F6C5BDE5-5E87-4415-89F3-9A4AC96AFF6C}">
      <dgm:prSet phldrT="[Text]"/>
      <dgm:spPr/>
      <dgm:t>
        <a:bodyPr/>
        <a:lstStyle/>
        <a:p>
          <a:r>
            <a:rPr lang="en-US" dirty="0"/>
            <a:t>Combine</a:t>
          </a:r>
        </a:p>
      </dgm:t>
    </dgm:pt>
    <dgm:pt modelId="{05FC7681-EBD3-46C5-9997-155F2595293C}" type="parTrans" cxnId="{56CF1444-52FA-45E6-884B-05ACB559DD09}">
      <dgm:prSet/>
      <dgm:spPr/>
      <dgm:t>
        <a:bodyPr/>
        <a:lstStyle/>
        <a:p>
          <a:endParaRPr lang="en-US"/>
        </a:p>
      </dgm:t>
    </dgm:pt>
    <dgm:pt modelId="{9A08E652-1E82-4783-8C14-51121F144FC6}" type="sibTrans" cxnId="{56CF1444-52FA-45E6-884B-05ACB559DD09}">
      <dgm:prSet/>
      <dgm:spPr/>
      <dgm:t>
        <a:bodyPr/>
        <a:lstStyle/>
        <a:p>
          <a:endParaRPr lang="en-US"/>
        </a:p>
      </dgm:t>
    </dgm:pt>
    <dgm:pt modelId="{2FB5A127-F2C7-47F2-A429-1EBDDCCD40F2}">
      <dgm:prSet phldrT="[Text]"/>
      <dgm:spPr/>
      <dgm:t>
        <a:bodyPr/>
        <a:lstStyle/>
        <a:p>
          <a:r>
            <a:rPr lang="en-US" dirty="0"/>
            <a:t>595 New Variables</a:t>
          </a:r>
        </a:p>
      </dgm:t>
    </dgm:pt>
    <dgm:pt modelId="{A3FA88E4-5FBC-4235-B416-283F64BF64A1}" type="parTrans" cxnId="{57C92443-5A73-4735-A4C4-ED10AA276D4C}">
      <dgm:prSet/>
      <dgm:spPr/>
      <dgm:t>
        <a:bodyPr/>
        <a:lstStyle/>
        <a:p>
          <a:endParaRPr lang="en-US"/>
        </a:p>
      </dgm:t>
    </dgm:pt>
    <dgm:pt modelId="{6AADCDE0-B6E0-4965-BBF8-297FDF70386E}" type="sibTrans" cxnId="{57C92443-5A73-4735-A4C4-ED10AA276D4C}">
      <dgm:prSet/>
      <dgm:spPr/>
      <dgm:t>
        <a:bodyPr/>
        <a:lstStyle/>
        <a:p>
          <a:endParaRPr lang="en-US"/>
        </a:p>
      </dgm:t>
    </dgm:pt>
    <dgm:pt modelId="{84483D9C-8BDC-4B35-8ADE-AD9324DF1613}">
      <dgm:prSet phldrT="[Text]"/>
      <dgm:spPr/>
      <dgm:t>
        <a:bodyPr/>
        <a:lstStyle/>
        <a:p>
          <a:r>
            <a:rPr lang="en-US" dirty="0"/>
            <a:t>From Xgboost and LR</a:t>
          </a:r>
        </a:p>
      </dgm:t>
    </dgm:pt>
    <dgm:pt modelId="{02C94411-A8AD-4955-91C8-82DFBC6876BD}" type="parTrans" cxnId="{005C6F5C-B23F-4025-8FB0-C459065CE6BA}">
      <dgm:prSet/>
      <dgm:spPr/>
      <dgm:t>
        <a:bodyPr/>
        <a:lstStyle/>
        <a:p>
          <a:endParaRPr lang="en-US"/>
        </a:p>
      </dgm:t>
    </dgm:pt>
    <dgm:pt modelId="{5673EAB4-38FD-4A82-B12A-812C682AABDC}" type="sibTrans" cxnId="{005C6F5C-B23F-4025-8FB0-C459065CE6BA}">
      <dgm:prSet/>
      <dgm:spPr/>
      <dgm:t>
        <a:bodyPr/>
        <a:lstStyle/>
        <a:p>
          <a:endParaRPr lang="en-US"/>
        </a:p>
      </dgm:t>
    </dgm:pt>
    <dgm:pt modelId="{8C0EF2BB-EDDD-4C4E-B35C-6A8105DDFD31}">
      <dgm:prSet phldrT="[Text]"/>
      <dgm:spPr/>
      <dgm:t>
        <a:bodyPr/>
        <a:lstStyle/>
        <a:p>
          <a:r>
            <a:rPr lang="en-US" dirty="0"/>
            <a:t>Remove unbalanced Col</a:t>
          </a:r>
        </a:p>
      </dgm:t>
    </dgm:pt>
    <dgm:pt modelId="{E3A0B17D-CA4A-484D-A4B6-AA279F0A7242}" type="parTrans" cxnId="{A4FE95A1-04CE-490E-A852-649E0FED6963}">
      <dgm:prSet/>
      <dgm:spPr/>
      <dgm:t>
        <a:bodyPr/>
        <a:lstStyle/>
        <a:p>
          <a:endParaRPr lang="en-US"/>
        </a:p>
      </dgm:t>
    </dgm:pt>
    <dgm:pt modelId="{B37F9837-6316-4A5D-B006-267AA700FA19}" type="sibTrans" cxnId="{A4FE95A1-04CE-490E-A852-649E0FED6963}">
      <dgm:prSet/>
      <dgm:spPr/>
      <dgm:t>
        <a:bodyPr/>
        <a:lstStyle/>
        <a:p>
          <a:endParaRPr lang="en-US"/>
        </a:p>
      </dgm:t>
    </dgm:pt>
    <dgm:pt modelId="{EDCF041D-04A0-4106-8314-F6BA4DAA9618}">
      <dgm:prSet phldrT="[Text]"/>
      <dgm:spPr/>
      <dgm:t>
        <a:bodyPr/>
        <a:lstStyle/>
        <a:p>
          <a:r>
            <a:rPr lang="en-US" dirty="0"/>
            <a:t>Consider interaction between important col</a:t>
          </a:r>
        </a:p>
      </dgm:t>
    </dgm:pt>
    <dgm:pt modelId="{8FCCD5BE-B5CA-47FC-875F-2EEB1EEC106E}" type="parTrans" cxnId="{D40DC30A-F90E-42EA-9DF0-0AF5ADB2F37D}">
      <dgm:prSet/>
      <dgm:spPr/>
      <dgm:t>
        <a:bodyPr/>
        <a:lstStyle/>
        <a:p>
          <a:endParaRPr lang="en-US"/>
        </a:p>
      </dgm:t>
    </dgm:pt>
    <dgm:pt modelId="{DD4A3B80-20C9-4899-A5AD-40578A1437BD}" type="sibTrans" cxnId="{D40DC30A-F90E-42EA-9DF0-0AF5ADB2F37D}">
      <dgm:prSet/>
      <dgm:spPr/>
      <dgm:t>
        <a:bodyPr/>
        <a:lstStyle/>
        <a:p>
          <a:endParaRPr lang="en-US"/>
        </a:p>
      </dgm:t>
    </dgm:pt>
    <dgm:pt modelId="{87C99755-3218-4159-B7C1-1A27ED56FB83}" type="pres">
      <dgm:prSet presAssocID="{CC7589BE-8D4E-4FE6-882E-95F729D4E703}" presName="CompostProcess" presStyleCnt="0">
        <dgm:presLayoutVars>
          <dgm:dir/>
          <dgm:resizeHandles val="exact"/>
        </dgm:presLayoutVars>
      </dgm:prSet>
      <dgm:spPr/>
    </dgm:pt>
    <dgm:pt modelId="{5F270D6F-20CF-4ADA-A214-99103DB98247}" type="pres">
      <dgm:prSet presAssocID="{CC7589BE-8D4E-4FE6-882E-95F729D4E703}" presName="arrow" presStyleLbl="bgShp" presStyleIdx="0" presStyleCnt="1"/>
      <dgm:spPr/>
    </dgm:pt>
    <dgm:pt modelId="{33E2AAD0-7794-447F-BDDF-04A12817E204}" type="pres">
      <dgm:prSet presAssocID="{CC7589BE-8D4E-4FE6-882E-95F729D4E703}" presName="linearProcess" presStyleCnt="0"/>
      <dgm:spPr/>
    </dgm:pt>
    <dgm:pt modelId="{2AD8A244-8BA9-4120-A47D-30E8A418053B}" type="pres">
      <dgm:prSet presAssocID="{25F5BA2F-7F61-4980-9BCD-5E42E88A3900}" presName="textNode" presStyleLbl="node1" presStyleIdx="0" presStyleCnt="3">
        <dgm:presLayoutVars>
          <dgm:bulletEnabled val="1"/>
        </dgm:presLayoutVars>
      </dgm:prSet>
      <dgm:spPr/>
    </dgm:pt>
    <dgm:pt modelId="{5241884F-B418-44DE-831F-DE6A11CDC213}" type="pres">
      <dgm:prSet presAssocID="{D2AF6186-AE7F-4A30-9BF5-82344199C0A8}" presName="sibTrans" presStyleCnt="0"/>
      <dgm:spPr/>
    </dgm:pt>
    <dgm:pt modelId="{F9F92A33-7500-4D2E-B6D7-0C69E883FD20}" type="pres">
      <dgm:prSet presAssocID="{F6C5BDE5-5E87-4415-89F3-9A4AC96AFF6C}" presName="textNode" presStyleLbl="node1" presStyleIdx="1" presStyleCnt="3">
        <dgm:presLayoutVars>
          <dgm:bulletEnabled val="1"/>
        </dgm:presLayoutVars>
      </dgm:prSet>
      <dgm:spPr/>
    </dgm:pt>
    <dgm:pt modelId="{C53F46A9-E7B1-40C8-A1C4-175F320EDCDA}" type="pres">
      <dgm:prSet presAssocID="{9A08E652-1E82-4783-8C14-51121F144FC6}" presName="sibTrans" presStyleCnt="0"/>
      <dgm:spPr/>
    </dgm:pt>
    <dgm:pt modelId="{BE3D1A9D-AE03-4C18-830F-3A9844E57211}" type="pres">
      <dgm:prSet presAssocID="{2FB5A127-F2C7-47F2-A429-1EBDDCCD40F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425269F-C627-40F8-A887-CDDF6DFD2F24}" type="presOf" srcId="{EDCF041D-04A0-4106-8314-F6BA4DAA9618}" destId="{F9F92A33-7500-4D2E-B6D7-0C69E883FD20}" srcOrd="0" destOrd="1" presId="urn:microsoft.com/office/officeart/2005/8/layout/hProcess9"/>
    <dgm:cxn modelId="{A891CA29-490C-4921-9167-FE69242E34F6}" type="presOf" srcId="{F6C5BDE5-5E87-4415-89F3-9A4AC96AFF6C}" destId="{F9F92A33-7500-4D2E-B6D7-0C69E883FD20}" srcOrd="0" destOrd="0" presId="urn:microsoft.com/office/officeart/2005/8/layout/hProcess9"/>
    <dgm:cxn modelId="{6596E2D7-7647-4551-86D6-320014B9ABCB}" type="presOf" srcId="{25F5BA2F-7F61-4980-9BCD-5E42E88A3900}" destId="{2AD8A244-8BA9-4120-A47D-30E8A418053B}" srcOrd="0" destOrd="0" presId="urn:microsoft.com/office/officeart/2005/8/layout/hProcess9"/>
    <dgm:cxn modelId="{A4FE95A1-04CE-490E-A852-649E0FED6963}" srcId="{25F5BA2F-7F61-4980-9BCD-5E42E88A3900}" destId="{8C0EF2BB-EDDD-4C4E-B35C-6A8105DDFD31}" srcOrd="1" destOrd="0" parTransId="{E3A0B17D-CA4A-484D-A4B6-AA279F0A7242}" sibTransId="{B37F9837-6316-4A5D-B006-267AA700FA19}"/>
    <dgm:cxn modelId="{57C92443-5A73-4735-A4C4-ED10AA276D4C}" srcId="{CC7589BE-8D4E-4FE6-882E-95F729D4E703}" destId="{2FB5A127-F2C7-47F2-A429-1EBDDCCD40F2}" srcOrd="2" destOrd="0" parTransId="{A3FA88E4-5FBC-4235-B416-283F64BF64A1}" sibTransId="{6AADCDE0-B6E0-4965-BBF8-297FDF70386E}"/>
    <dgm:cxn modelId="{4DF67CC7-590A-4BF0-9F7F-DB48FC7B883E}" type="presOf" srcId="{84483D9C-8BDC-4B35-8ADE-AD9324DF1613}" destId="{2AD8A244-8BA9-4120-A47D-30E8A418053B}" srcOrd="0" destOrd="1" presId="urn:microsoft.com/office/officeart/2005/8/layout/hProcess9"/>
    <dgm:cxn modelId="{005C6F5C-B23F-4025-8FB0-C459065CE6BA}" srcId="{25F5BA2F-7F61-4980-9BCD-5E42E88A3900}" destId="{84483D9C-8BDC-4B35-8ADE-AD9324DF1613}" srcOrd="0" destOrd="0" parTransId="{02C94411-A8AD-4955-91C8-82DFBC6876BD}" sibTransId="{5673EAB4-38FD-4A82-B12A-812C682AABDC}"/>
    <dgm:cxn modelId="{56CF1444-52FA-45E6-884B-05ACB559DD09}" srcId="{CC7589BE-8D4E-4FE6-882E-95F729D4E703}" destId="{F6C5BDE5-5E87-4415-89F3-9A4AC96AFF6C}" srcOrd="1" destOrd="0" parTransId="{05FC7681-EBD3-46C5-9997-155F2595293C}" sibTransId="{9A08E652-1E82-4783-8C14-51121F144FC6}"/>
    <dgm:cxn modelId="{1E18811D-856C-4B7A-B0F9-2BAE39DEC70D}" srcId="{CC7589BE-8D4E-4FE6-882E-95F729D4E703}" destId="{25F5BA2F-7F61-4980-9BCD-5E42E88A3900}" srcOrd="0" destOrd="0" parTransId="{45BFED98-5A74-4E06-9F32-203F3EF7BBBE}" sibTransId="{D2AF6186-AE7F-4A30-9BF5-82344199C0A8}"/>
    <dgm:cxn modelId="{E06D071D-0092-4FB0-B8ED-1B0606079FA3}" type="presOf" srcId="{2FB5A127-F2C7-47F2-A429-1EBDDCCD40F2}" destId="{BE3D1A9D-AE03-4C18-830F-3A9844E57211}" srcOrd="0" destOrd="0" presId="urn:microsoft.com/office/officeart/2005/8/layout/hProcess9"/>
    <dgm:cxn modelId="{D40DC30A-F90E-42EA-9DF0-0AF5ADB2F37D}" srcId="{F6C5BDE5-5E87-4415-89F3-9A4AC96AFF6C}" destId="{EDCF041D-04A0-4106-8314-F6BA4DAA9618}" srcOrd="0" destOrd="0" parTransId="{8FCCD5BE-B5CA-47FC-875F-2EEB1EEC106E}" sibTransId="{DD4A3B80-20C9-4899-A5AD-40578A1437BD}"/>
    <dgm:cxn modelId="{88696122-A529-446F-B0B7-AA4F796092DB}" type="presOf" srcId="{8C0EF2BB-EDDD-4C4E-B35C-6A8105DDFD31}" destId="{2AD8A244-8BA9-4120-A47D-30E8A418053B}" srcOrd="0" destOrd="2" presId="urn:microsoft.com/office/officeart/2005/8/layout/hProcess9"/>
    <dgm:cxn modelId="{5AB2622B-25EC-4469-B99A-BEDF3D5879A6}" type="presOf" srcId="{CC7589BE-8D4E-4FE6-882E-95F729D4E703}" destId="{87C99755-3218-4159-B7C1-1A27ED56FB83}" srcOrd="0" destOrd="0" presId="urn:microsoft.com/office/officeart/2005/8/layout/hProcess9"/>
    <dgm:cxn modelId="{FFA4451B-B9FD-4435-B99B-77289DC1EA14}" type="presParOf" srcId="{87C99755-3218-4159-B7C1-1A27ED56FB83}" destId="{5F270D6F-20CF-4ADA-A214-99103DB98247}" srcOrd="0" destOrd="0" presId="urn:microsoft.com/office/officeart/2005/8/layout/hProcess9"/>
    <dgm:cxn modelId="{6F43565A-8E27-46C4-9887-66C39AE9FAFC}" type="presParOf" srcId="{87C99755-3218-4159-B7C1-1A27ED56FB83}" destId="{33E2AAD0-7794-447F-BDDF-04A12817E204}" srcOrd="1" destOrd="0" presId="urn:microsoft.com/office/officeart/2005/8/layout/hProcess9"/>
    <dgm:cxn modelId="{6D038D5B-C446-4E45-AF33-123FEB20FA13}" type="presParOf" srcId="{33E2AAD0-7794-447F-BDDF-04A12817E204}" destId="{2AD8A244-8BA9-4120-A47D-30E8A418053B}" srcOrd="0" destOrd="0" presId="urn:microsoft.com/office/officeart/2005/8/layout/hProcess9"/>
    <dgm:cxn modelId="{95516819-6EE9-494C-BA6F-0327F83B1F1A}" type="presParOf" srcId="{33E2AAD0-7794-447F-BDDF-04A12817E204}" destId="{5241884F-B418-44DE-831F-DE6A11CDC213}" srcOrd="1" destOrd="0" presId="urn:microsoft.com/office/officeart/2005/8/layout/hProcess9"/>
    <dgm:cxn modelId="{AFB15E60-7C1C-4632-A021-B724A5AF30E6}" type="presParOf" srcId="{33E2AAD0-7794-447F-BDDF-04A12817E204}" destId="{F9F92A33-7500-4D2E-B6D7-0C69E883FD20}" srcOrd="2" destOrd="0" presId="urn:microsoft.com/office/officeart/2005/8/layout/hProcess9"/>
    <dgm:cxn modelId="{89274B26-7649-4744-BD80-4EA8EFAC5AF6}" type="presParOf" srcId="{33E2AAD0-7794-447F-BDDF-04A12817E204}" destId="{C53F46A9-E7B1-40C8-A1C4-175F320EDCDA}" srcOrd="3" destOrd="0" presId="urn:microsoft.com/office/officeart/2005/8/layout/hProcess9"/>
    <dgm:cxn modelId="{1117D16F-9AA0-4D2D-AC48-BD924901AE48}" type="presParOf" srcId="{33E2AAD0-7794-447F-BDDF-04A12817E204}" destId="{BE3D1A9D-AE03-4C18-830F-3A9844E5721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9C400E-5B10-442B-9B6A-80DE19B523FC}" type="doc">
      <dgm:prSet loTypeId="urn:microsoft.com/office/officeart/2005/8/layout/hierarchy2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039B2C-786B-4C35-9B5E-8D188F4D466E}">
      <dgm:prSet phldrT="[Text]"/>
      <dgm:spPr/>
      <dgm:t>
        <a:bodyPr/>
        <a:lstStyle/>
        <a:p>
          <a:r>
            <a:rPr lang="en-US" dirty="0"/>
            <a:t>Original</a:t>
          </a:r>
        </a:p>
      </dgm:t>
    </dgm:pt>
    <dgm:pt modelId="{95489DD0-7D1F-4592-B56F-2E95AEF94F6D}" type="parTrans" cxnId="{9EC6CF26-E904-4F3B-B368-253609CC5CF4}">
      <dgm:prSet/>
      <dgm:spPr/>
      <dgm:t>
        <a:bodyPr/>
        <a:lstStyle/>
        <a:p>
          <a:endParaRPr lang="en-US"/>
        </a:p>
      </dgm:t>
    </dgm:pt>
    <dgm:pt modelId="{AE903835-C039-4506-8202-06BB4BC5DB3F}" type="sibTrans" cxnId="{9EC6CF26-E904-4F3B-B368-253609CC5CF4}">
      <dgm:prSet/>
      <dgm:spPr/>
      <dgm:t>
        <a:bodyPr/>
        <a:lstStyle/>
        <a:p>
          <a:endParaRPr lang="en-US"/>
        </a:p>
      </dgm:t>
    </dgm:pt>
    <dgm:pt modelId="{FAC08EE7-D7E2-4E04-8F39-2DC577D30370}">
      <dgm:prSet phldrT="[Text]"/>
      <dgm:spPr/>
      <dgm:t>
        <a:bodyPr/>
        <a:lstStyle/>
        <a:p>
          <a:r>
            <a:rPr lang="en-US" dirty="0"/>
            <a:t>Encode 1</a:t>
          </a:r>
        </a:p>
      </dgm:t>
    </dgm:pt>
    <dgm:pt modelId="{D15212BB-FD9B-42EF-B88B-7201B0C79E42}" type="parTrans" cxnId="{6E0914E3-8A8F-439C-8F64-46B9F4A4B58B}">
      <dgm:prSet/>
      <dgm:spPr/>
      <dgm:t>
        <a:bodyPr/>
        <a:lstStyle/>
        <a:p>
          <a:endParaRPr lang="en-US"/>
        </a:p>
      </dgm:t>
    </dgm:pt>
    <dgm:pt modelId="{4333A9CB-C045-466F-AFAB-3FB3B55CD780}" type="sibTrans" cxnId="{6E0914E3-8A8F-439C-8F64-46B9F4A4B58B}">
      <dgm:prSet/>
      <dgm:spPr/>
      <dgm:t>
        <a:bodyPr/>
        <a:lstStyle/>
        <a:p>
          <a:endParaRPr lang="en-US"/>
        </a:p>
      </dgm:t>
    </dgm:pt>
    <dgm:pt modelId="{5EAD87AA-E413-479E-955B-90263C611DDA}">
      <dgm:prSet phldrT="[Text]"/>
      <dgm:spPr/>
      <dgm:t>
        <a:bodyPr/>
        <a:lstStyle/>
        <a:p>
          <a:r>
            <a:rPr lang="en-US" dirty="0"/>
            <a:t>Encode 2</a:t>
          </a:r>
        </a:p>
      </dgm:t>
    </dgm:pt>
    <dgm:pt modelId="{C26665D0-C41B-427A-8EF7-3A931B4E0DB7}" type="parTrans" cxnId="{ED427E76-494A-4659-B779-737E849CB799}">
      <dgm:prSet/>
      <dgm:spPr/>
      <dgm:t>
        <a:bodyPr/>
        <a:lstStyle/>
        <a:p>
          <a:endParaRPr lang="en-US"/>
        </a:p>
      </dgm:t>
    </dgm:pt>
    <dgm:pt modelId="{C6BBEB54-318D-4D00-93CB-BD752197D62B}" type="sibTrans" cxnId="{ED427E76-494A-4659-B779-737E849CB799}">
      <dgm:prSet/>
      <dgm:spPr/>
      <dgm:t>
        <a:bodyPr/>
        <a:lstStyle/>
        <a:p>
          <a:endParaRPr lang="en-US"/>
        </a:p>
      </dgm:t>
    </dgm:pt>
    <dgm:pt modelId="{A446EEDF-54E2-4ED6-ACDB-F11DAF7E673C}">
      <dgm:prSet phldrT="[Text]"/>
      <dgm:spPr/>
      <dgm:t>
        <a:bodyPr/>
        <a:lstStyle/>
        <a:p>
          <a:r>
            <a:rPr lang="en-US" dirty="0"/>
            <a:t>Xgboost</a:t>
          </a:r>
        </a:p>
      </dgm:t>
    </dgm:pt>
    <dgm:pt modelId="{09A370EB-7B8C-4793-8DA9-85482D174BCE}" type="parTrans" cxnId="{21BD0CED-B75F-4649-B30E-BD8B3D20F904}">
      <dgm:prSet/>
      <dgm:spPr/>
      <dgm:t>
        <a:bodyPr/>
        <a:lstStyle/>
        <a:p>
          <a:endParaRPr lang="en-US"/>
        </a:p>
      </dgm:t>
    </dgm:pt>
    <dgm:pt modelId="{1FB0F8CD-E1D9-45D9-81E1-BB04F7F91D2A}" type="sibTrans" cxnId="{21BD0CED-B75F-4649-B30E-BD8B3D20F904}">
      <dgm:prSet/>
      <dgm:spPr/>
      <dgm:t>
        <a:bodyPr/>
        <a:lstStyle/>
        <a:p>
          <a:endParaRPr lang="en-US"/>
        </a:p>
      </dgm:t>
    </dgm:pt>
    <dgm:pt modelId="{E4A80E73-3756-4190-89AF-C111B7921B00}">
      <dgm:prSet/>
      <dgm:spPr/>
      <dgm:t>
        <a:bodyPr/>
        <a:lstStyle/>
        <a:p>
          <a:r>
            <a:rPr lang="en-US" dirty="0"/>
            <a:t>Encode 3</a:t>
          </a:r>
        </a:p>
      </dgm:t>
    </dgm:pt>
    <dgm:pt modelId="{19CE9151-A89E-4CC9-AF31-B4880C247959}" type="parTrans" cxnId="{08ED5D3B-C6A2-4702-AFA9-AD7720256CAE}">
      <dgm:prSet/>
      <dgm:spPr/>
      <dgm:t>
        <a:bodyPr/>
        <a:lstStyle/>
        <a:p>
          <a:endParaRPr lang="en-US"/>
        </a:p>
      </dgm:t>
    </dgm:pt>
    <dgm:pt modelId="{7F237B47-52A8-4E17-B4EB-F3233C9AF605}" type="sibTrans" cxnId="{08ED5D3B-C6A2-4702-AFA9-AD7720256CAE}">
      <dgm:prSet/>
      <dgm:spPr/>
      <dgm:t>
        <a:bodyPr/>
        <a:lstStyle/>
        <a:p>
          <a:endParaRPr lang="en-US"/>
        </a:p>
      </dgm:t>
    </dgm:pt>
    <dgm:pt modelId="{8D60AFE5-4AAA-4BE4-90F6-0D86CC82492C}">
      <dgm:prSet/>
      <dgm:spPr/>
      <dgm:t>
        <a:bodyPr/>
        <a:lstStyle/>
        <a:p>
          <a:r>
            <a:rPr lang="en-US" dirty="0"/>
            <a:t>Xgboost</a:t>
          </a:r>
        </a:p>
      </dgm:t>
    </dgm:pt>
    <dgm:pt modelId="{4EF6C6C8-4F26-41FE-A95C-2E6B8A67B53A}" type="parTrans" cxnId="{F20A7225-9B99-4D02-B8BA-61E45BDEFF6D}">
      <dgm:prSet/>
      <dgm:spPr/>
      <dgm:t>
        <a:bodyPr/>
        <a:lstStyle/>
        <a:p>
          <a:endParaRPr lang="en-US"/>
        </a:p>
      </dgm:t>
    </dgm:pt>
    <dgm:pt modelId="{2415FD18-F0EB-4BF2-A672-210D42EC12CE}" type="sibTrans" cxnId="{F20A7225-9B99-4D02-B8BA-61E45BDEFF6D}">
      <dgm:prSet/>
      <dgm:spPr/>
      <dgm:t>
        <a:bodyPr/>
        <a:lstStyle/>
        <a:p>
          <a:endParaRPr lang="en-US"/>
        </a:p>
      </dgm:t>
    </dgm:pt>
    <dgm:pt modelId="{76D29CE7-4167-4420-AE6A-880744134BB3}" type="pres">
      <dgm:prSet presAssocID="{839C400E-5B10-442B-9B6A-80DE19B523F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7AC886-54AA-498B-934C-7D2D29611F8C}" type="pres">
      <dgm:prSet presAssocID="{E0039B2C-786B-4C35-9B5E-8D188F4D466E}" presName="root1" presStyleCnt="0"/>
      <dgm:spPr/>
    </dgm:pt>
    <dgm:pt modelId="{1A598FC6-36F4-4610-8999-4E8A6847EDEA}" type="pres">
      <dgm:prSet presAssocID="{E0039B2C-786B-4C35-9B5E-8D188F4D466E}" presName="LevelOneTextNode" presStyleLbl="node0" presStyleIdx="0" presStyleCnt="1">
        <dgm:presLayoutVars>
          <dgm:chPref val="3"/>
        </dgm:presLayoutVars>
      </dgm:prSet>
      <dgm:spPr/>
    </dgm:pt>
    <dgm:pt modelId="{A6064E2C-BB3F-45FB-AD69-645EF964058E}" type="pres">
      <dgm:prSet presAssocID="{E0039B2C-786B-4C35-9B5E-8D188F4D466E}" presName="level2hierChild" presStyleCnt="0"/>
      <dgm:spPr/>
    </dgm:pt>
    <dgm:pt modelId="{98F4F660-70EB-4559-B50E-19E31FBF8150}" type="pres">
      <dgm:prSet presAssocID="{D15212BB-FD9B-42EF-B88B-7201B0C79E42}" presName="conn2-1" presStyleLbl="parChTrans1D2" presStyleIdx="0" presStyleCnt="3"/>
      <dgm:spPr/>
    </dgm:pt>
    <dgm:pt modelId="{85E9089C-99BF-4C5B-B0CC-1108D66C6F11}" type="pres">
      <dgm:prSet presAssocID="{D15212BB-FD9B-42EF-B88B-7201B0C79E42}" presName="connTx" presStyleLbl="parChTrans1D2" presStyleIdx="0" presStyleCnt="3"/>
      <dgm:spPr/>
    </dgm:pt>
    <dgm:pt modelId="{F28F0375-99FE-40F0-8BAB-67B075028952}" type="pres">
      <dgm:prSet presAssocID="{FAC08EE7-D7E2-4E04-8F39-2DC577D30370}" presName="root2" presStyleCnt="0"/>
      <dgm:spPr/>
    </dgm:pt>
    <dgm:pt modelId="{D2C893E7-B33C-4292-83C2-FADCF17681CC}" type="pres">
      <dgm:prSet presAssocID="{FAC08EE7-D7E2-4E04-8F39-2DC577D30370}" presName="LevelTwoTextNode" presStyleLbl="node2" presStyleIdx="0" presStyleCnt="3">
        <dgm:presLayoutVars>
          <dgm:chPref val="3"/>
        </dgm:presLayoutVars>
      </dgm:prSet>
      <dgm:spPr/>
    </dgm:pt>
    <dgm:pt modelId="{449C810F-CACA-417E-8CA9-671FDFA569AE}" type="pres">
      <dgm:prSet presAssocID="{FAC08EE7-D7E2-4E04-8F39-2DC577D30370}" presName="level3hierChild" presStyleCnt="0"/>
      <dgm:spPr/>
    </dgm:pt>
    <dgm:pt modelId="{09E1821B-30B5-4D20-9A51-2639C06EF59E}" type="pres">
      <dgm:prSet presAssocID="{C26665D0-C41B-427A-8EF7-3A931B4E0DB7}" presName="conn2-1" presStyleLbl="parChTrans1D2" presStyleIdx="1" presStyleCnt="3"/>
      <dgm:spPr/>
    </dgm:pt>
    <dgm:pt modelId="{9572F38E-3752-466C-8A9E-FE58BB92C97D}" type="pres">
      <dgm:prSet presAssocID="{C26665D0-C41B-427A-8EF7-3A931B4E0DB7}" presName="connTx" presStyleLbl="parChTrans1D2" presStyleIdx="1" presStyleCnt="3"/>
      <dgm:spPr/>
    </dgm:pt>
    <dgm:pt modelId="{DCC1D7BC-4F16-4FA4-8932-A4B7DDAFFA1C}" type="pres">
      <dgm:prSet presAssocID="{5EAD87AA-E413-479E-955B-90263C611DDA}" presName="root2" presStyleCnt="0"/>
      <dgm:spPr/>
    </dgm:pt>
    <dgm:pt modelId="{3AD8306D-AAA9-4CDF-8319-B7880CC29554}" type="pres">
      <dgm:prSet presAssocID="{5EAD87AA-E413-479E-955B-90263C611DDA}" presName="LevelTwoTextNode" presStyleLbl="node2" presStyleIdx="1" presStyleCnt="3" custLinFactNeighborY="28289">
        <dgm:presLayoutVars>
          <dgm:chPref val="3"/>
        </dgm:presLayoutVars>
      </dgm:prSet>
      <dgm:spPr/>
    </dgm:pt>
    <dgm:pt modelId="{AFD6FA02-22CC-4264-BB64-13B07ED4B4A7}" type="pres">
      <dgm:prSet presAssocID="{5EAD87AA-E413-479E-955B-90263C611DDA}" presName="level3hierChild" presStyleCnt="0"/>
      <dgm:spPr/>
    </dgm:pt>
    <dgm:pt modelId="{81D3CBAF-4EC7-40AA-8081-44D576B7BE2D}" type="pres">
      <dgm:prSet presAssocID="{09A370EB-7B8C-4793-8DA9-85482D174BCE}" presName="conn2-1" presStyleLbl="parChTrans1D3" presStyleIdx="0" presStyleCnt="2"/>
      <dgm:spPr/>
    </dgm:pt>
    <dgm:pt modelId="{3D2C5E68-B68C-4BC8-ADA7-C4099C6DC65E}" type="pres">
      <dgm:prSet presAssocID="{09A370EB-7B8C-4793-8DA9-85482D174BCE}" presName="connTx" presStyleLbl="parChTrans1D3" presStyleIdx="0" presStyleCnt="2"/>
      <dgm:spPr/>
    </dgm:pt>
    <dgm:pt modelId="{8F90433C-4DFE-4A3B-AF23-BBD7C9B91A33}" type="pres">
      <dgm:prSet presAssocID="{A446EEDF-54E2-4ED6-ACDB-F11DAF7E673C}" presName="root2" presStyleCnt="0"/>
      <dgm:spPr/>
    </dgm:pt>
    <dgm:pt modelId="{AEAC1364-DE3B-45A1-B326-2AB899DD0960}" type="pres">
      <dgm:prSet presAssocID="{A446EEDF-54E2-4ED6-ACDB-F11DAF7E673C}" presName="LevelTwoTextNode" presStyleLbl="node3" presStyleIdx="0" presStyleCnt="2" custLinFactNeighborX="-663" custLinFactNeighborY="27862">
        <dgm:presLayoutVars>
          <dgm:chPref val="3"/>
        </dgm:presLayoutVars>
      </dgm:prSet>
      <dgm:spPr/>
    </dgm:pt>
    <dgm:pt modelId="{F6B8228B-BC10-4A80-B405-FB2ED3E0B65D}" type="pres">
      <dgm:prSet presAssocID="{A446EEDF-54E2-4ED6-ACDB-F11DAF7E673C}" presName="level3hierChild" presStyleCnt="0"/>
      <dgm:spPr/>
    </dgm:pt>
    <dgm:pt modelId="{D7912081-CA1B-4FF5-85CB-1EA5812001B4}" type="pres">
      <dgm:prSet presAssocID="{19CE9151-A89E-4CC9-AF31-B4880C247959}" presName="conn2-1" presStyleLbl="parChTrans1D2" presStyleIdx="2" presStyleCnt="3"/>
      <dgm:spPr/>
    </dgm:pt>
    <dgm:pt modelId="{535E69B4-5A53-4D2F-B743-286A06217C96}" type="pres">
      <dgm:prSet presAssocID="{19CE9151-A89E-4CC9-AF31-B4880C247959}" presName="connTx" presStyleLbl="parChTrans1D2" presStyleIdx="2" presStyleCnt="3"/>
      <dgm:spPr/>
    </dgm:pt>
    <dgm:pt modelId="{DAE8E408-E337-410E-BA4B-8F161634EC32}" type="pres">
      <dgm:prSet presAssocID="{E4A80E73-3756-4190-89AF-C111B7921B00}" presName="root2" presStyleCnt="0"/>
      <dgm:spPr/>
    </dgm:pt>
    <dgm:pt modelId="{9F82A37A-C018-4990-97D2-6DB05776DAAF}" type="pres">
      <dgm:prSet presAssocID="{E4A80E73-3756-4190-89AF-C111B7921B00}" presName="LevelTwoTextNode" presStyleLbl="node2" presStyleIdx="2" presStyleCnt="3" custLinFactNeighborY="63674">
        <dgm:presLayoutVars>
          <dgm:chPref val="3"/>
        </dgm:presLayoutVars>
      </dgm:prSet>
      <dgm:spPr/>
    </dgm:pt>
    <dgm:pt modelId="{61391D69-9155-4FDA-A8B1-0CA2000E37A5}" type="pres">
      <dgm:prSet presAssocID="{E4A80E73-3756-4190-89AF-C111B7921B00}" presName="level3hierChild" presStyleCnt="0"/>
      <dgm:spPr/>
    </dgm:pt>
    <dgm:pt modelId="{0E8B0594-D6E9-400C-B801-3E2B2D462D06}" type="pres">
      <dgm:prSet presAssocID="{4EF6C6C8-4F26-41FE-A95C-2E6B8A67B53A}" presName="conn2-1" presStyleLbl="parChTrans1D3" presStyleIdx="1" presStyleCnt="2"/>
      <dgm:spPr/>
    </dgm:pt>
    <dgm:pt modelId="{9157A9BE-AF52-4F69-87B6-BE8906EE4D4C}" type="pres">
      <dgm:prSet presAssocID="{4EF6C6C8-4F26-41FE-A95C-2E6B8A67B53A}" presName="connTx" presStyleLbl="parChTrans1D3" presStyleIdx="1" presStyleCnt="2"/>
      <dgm:spPr/>
    </dgm:pt>
    <dgm:pt modelId="{8D8D6888-CCFE-4A2F-9DDB-3BC9A110A8C5}" type="pres">
      <dgm:prSet presAssocID="{8D60AFE5-4AAA-4BE4-90F6-0D86CC82492C}" presName="root2" presStyleCnt="0"/>
      <dgm:spPr/>
    </dgm:pt>
    <dgm:pt modelId="{08B77EE5-19E3-431E-9ABC-E4DAC19E354C}" type="pres">
      <dgm:prSet presAssocID="{8D60AFE5-4AAA-4BE4-90F6-0D86CC82492C}" presName="LevelTwoTextNode" presStyleLbl="node3" presStyleIdx="1" presStyleCnt="2" custLinFactNeighborX="-663" custLinFactNeighborY="64178">
        <dgm:presLayoutVars>
          <dgm:chPref val="3"/>
        </dgm:presLayoutVars>
      </dgm:prSet>
      <dgm:spPr/>
    </dgm:pt>
    <dgm:pt modelId="{E20263C0-B051-496D-9FE9-9CEFB045E77F}" type="pres">
      <dgm:prSet presAssocID="{8D60AFE5-4AAA-4BE4-90F6-0D86CC82492C}" presName="level3hierChild" presStyleCnt="0"/>
      <dgm:spPr/>
    </dgm:pt>
  </dgm:ptLst>
  <dgm:cxnLst>
    <dgm:cxn modelId="{B5CE58D2-1E99-445C-B50E-6BA6F8D3957E}" type="presOf" srcId="{E4A80E73-3756-4190-89AF-C111B7921B00}" destId="{9F82A37A-C018-4990-97D2-6DB05776DAAF}" srcOrd="0" destOrd="0" presId="urn:microsoft.com/office/officeart/2005/8/layout/hierarchy2"/>
    <dgm:cxn modelId="{DA5F70F4-E564-4299-AD91-80BF491CB1B0}" type="presOf" srcId="{19CE9151-A89E-4CC9-AF31-B4880C247959}" destId="{D7912081-CA1B-4FF5-85CB-1EA5812001B4}" srcOrd="0" destOrd="0" presId="urn:microsoft.com/office/officeart/2005/8/layout/hierarchy2"/>
    <dgm:cxn modelId="{8CE21100-59FD-46A4-8C20-8FF54A22DB22}" type="presOf" srcId="{4EF6C6C8-4F26-41FE-A95C-2E6B8A67B53A}" destId="{9157A9BE-AF52-4F69-87B6-BE8906EE4D4C}" srcOrd="1" destOrd="0" presId="urn:microsoft.com/office/officeart/2005/8/layout/hierarchy2"/>
    <dgm:cxn modelId="{EED63D88-F558-4BAD-8BFA-28E5D873DF53}" type="presOf" srcId="{4EF6C6C8-4F26-41FE-A95C-2E6B8A67B53A}" destId="{0E8B0594-D6E9-400C-B801-3E2B2D462D06}" srcOrd="0" destOrd="0" presId="urn:microsoft.com/office/officeart/2005/8/layout/hierarchy2"/>
    <dgm:cxn modelId="{ED427E76-494A-4659-B779-737E849CB799}" srcId="{E0039B2C-786B-4C35-9B5E-8D188F4D466E}" destId="{5EAD87AA-E413-479E-955B-90263C611DDA}" srcOrd="1" destOrd="0" parTransId="{C26665D0-C41B-427A-8EF7-3A931B4E0DB7}" sibTransId="{C6BBEB54-318D-4D00-93CB-BD752197D62B}"/>
    <dgm:cxn modelId="{811F0933-BE2C-43F5-9D80-C19429D78B3D}" type="presOf" srcId="{FAC08EE7-D7E2-4E04-8F39-2DC577D30370}" destId="{D2C893E7-B33C-4292-83C2-FADCF17681CC}" srcOrd="0" destOrd="0" presId="urn:microsoft.com/office/officeart/2005/8/layout/hierarchy2"/>
    <dgm:cxn modelId="{8CCE2062-792B-4DEE-9D36-B8054D219C65}" type="presOf" srcId="{839C400E-5B10-442B-9B6A-80DE19B523FC}" destId="{76D29CE7-4167-4420-AE6A-880744134BB3}" srcOrd="0" destOrd="0" presId="urn:microsoft.com/office/officeart/2005/8/layout/hierarchy2"/>
    <dgm:cxn modelId="{1AF04A54-4911-4EA7-A214-4954FCF7ACC0}" type="presOf" srcId="{A446EEDF-54E2-4ED6-ACDB-F11DAF7E673C}" destId="{AEAC1364-DE3B-45A1-B326-2AB899DD0960}" srcOrd="0" destOrd="0" presId="urn:microsoft.com/office/officeart/2005/8/layout/hierarchy2"/>
    <dgm:cxn modelId="{A2D4CA87-CD85-4D45-B6AC-B60B6226BA9E}" type="presOf" srcId="{8D60AFE5-4AAA-4BE4-90F6-0D86CC82492C}" destId="{08B77EE5-19E3-431E-9ABC-E4DAC19E354C}" srcOrd="0" destOrd="0" presId="urn:microsoft.com/office/officeart/2005/8/layout/hierarchy2"/>
    <dgm:cxn modelId="{21BD0CED-B75F-4649-B30E-BD8B3D20F904}" srcId="{5EAD87AA-E413-479E-955B-90263C611DDA}" destId="{A446EEDF-54E2-4ED6-ACDB-F11DAF7E673C}" srcOrd="0" destOrd="0" parTransId="{09A370EB-7B8C-4793-8DA9-85482D174BCE}" sibTransId="{1FB0F8CD-E1D9-45D9-81E1-BB04F7F91D2A}"/>
    <dgm:cxn modelId="{DE0C55CD-5B7A-4E96-A475-14A094277B73}" type="presOf" srcId="{C26665D0-C41B-427A-8EF7-3A931B4E0DB7}" destId="{09E1821B-30B5-4D20-9A51-2639C06EF59E}" srcOrd="0" destOrd="0" presId="urn:microsoft.com/office/officeart/2005/8/layout/hierarchy2"/>
    <dgm:cxn modelId="{6AE6B497-D871-4BA8-B301-63AE96044A5A}" type="presOf" srcId="{09A370EB-7B8C-4793-8DA9-85482D174BCE}" destId="{81D3CBAF-4EC7-40AA-8081-44D576B7BE2D}" srcOrd="0" destOrd="0" presId="urn:microsoft.com/office/officeart/2005/8/layout/hierarchy2"/>
    <dgm:cxn modelId="{38B86C42-F480-4310-9867-0F487463E894}" type="presOf" srcId="{09A370EB-7B8C-4793-8DA9-85482D174BCE}" destId="{3D2C5E68-B68C-4BC8-ADA7-C4099C6DC65E}" srcOrd="1" destOrd="0" presId="urn:microsoft.com/office/officeart/2005/8/layout/hierarchy2"/>
    <dgm:cxn modelId="{F20A7225-9B99-4D02-B8BA-61E45BDEFF6D}" srcId="{E4A80E73-3756-4190-89AF-C111B7921B00}" destId="{8D60AFE5-4AAA-4BE4-90F6-0D86CC82492C}" srcOrd="0" destOrd="0" parTransId="{4EF6C6C8-4F26-41FE-A95C-2E6B8A67B53A}" sibTransId="{2415FD18-F0EB-4BF2-A672-210D42EC12CE}"/>
    <dgm:cxn modelId="{3CC6FF38-FF07-4B42-B7F8-4F30624413A9}" type="presOf" srcId="{C26665D0-C41B-427A-8EF7-3A931B4E0DB7}" destId="{9572F38E-3752-466C-8A9E-FE58BB92C97D}" srcOrd="1" destOrd="0" presId="urn:microsoft.com/office/officeart/2005/8/layout/hierarchy2"/>
    <dgm:cxn modelId="{08ED5D3B-C6A2-4702-AFA9-AD7720256CAE}" srcId="{E0039B2C-786B-4C35-9B5E-8D188F4D466E}" destId="{E4A80E73-3756-4190-89AF-C111B7921B00}" srcOrd="2" destOrd="0" parTransId="{19CE9151-A89E-4CC9-AF31-B4880C247959}" sibTransId="{7F237B47-52A8-4E17-B4EB-F3233C9AF605}"/>
    <dgm:cxn modelId="{6E0914E3-8A8F-439C-8F64-46B9F4A4B58B}" srcId="{E0039B2C-786B-4C35-9B5E-8D188F4D466E}" destId="{FAC08EE7-D7E2-4E04-8F39-2DC577D30370}" srcOrd="0" destOrd="0" parTransId="{D15212BB-FD9B-42EF-B88B-7201B0C79E42}" sibTransId="{4333A9CB-C045-466F-AFAB-3FB3B55CD780}"/>
    <dgm:cxn modelId="{F2174343-2A65-4385-B148-94FD39565DEC}" type="presOf" srcId="{D15212BB-FD9B-42EF-B88B-7201B0C79E42}" destId="{85E9089C-99BF-4C5B-B0CC-1108D66C6F11}" srcOrd="1" destOrd="0" presId="urn:microsoft.com/office/officeart/2005/8/layout/hierarchy2"/>
    <dgm:cxn modelId="{EAECBB25-2BE4-48B6-AD74-DD1C7325F1A3}" type="presOf" srcId="{E0039B2C-786B-4C35-9B5E-8D188F4D466E}" destId="{1A598FC6-36F4-4610-8999-4E8A6847EDEA}" srcOrd="0" destOrd="0" presId="urn:microsoft.com/office/officeart/2005/8/layout/hierarchy2"/>
    <dgm:cxn modelId="{9EC6CF26-E904-4F3B-B368-253609CC5CF4}" srcId="{839C400E-5B10-442B-9B6A-80DE19B523FC}" destId="{E0039B2C-786B-4C35-9B5E-8D188F4D466E}" srcOrd="0" destOrd="0" parTransId="{95489DD0-7D1F-4592-B56F-2E95AEF94F6D}" sibTransId="{AE903835-C039-4506-8202-06BB4BC5DB3F}"/>
    <dgm:cxn modelId="{2B066111-7564-46E6-A169-A90A28276F59}" type="presOf" srcId="{5EAD87AA-E413-479E-955B-90263C611DDA}" destId="{3AD8306D-AAA9-4CDF-8319-B7880CC29554}" srcOrd="0" destOrd="0" presId="urn:microsoft.com/office/officeart/2005/8/layout/hierarchy2"/>
    <dgm:cxn modelId="{A32A07B3-532A-48EC-B3BE-00159663AEF9}" type="presOf" srcId="{19CE9151-A89E-4CC9-AF31-B4880C247959}" destId="{535E69B4-5A53-4D2F-B743-286A06217C96}" srcOrd="1" destOrd="0" presId="urn:microsoft.com/office/officeart/2005/8/layout/hierarchy2"/>
    <dgm:cxn modelId="{E14CEAB3-2220-4283-9853-1B2F5431A856}" type="presOf" srcId="{D15212BB-FD9B-42EF-B88B-7201B0C79E42}" destId="{98F4F660-70EB-4559-B50E-19E31FBF8150}" srcOrd="0" destOrd="0" presId="urn:microsoft.com/office/officeart/2005/8/layout/hierarchy2"/>
    <dgm:cxn modelId="{8A005896-9D62-4C4B-A7F9-C35AC432A31C}" type="presParOf" srcId="{76D29CE7-4167-4420-AE6A-880744134BB3}" destId="{907AC886-54AA-498B-934C-7D2D29611F8C}" srcOrd="0" destOrd="0" presId="urn:microsoft.com/office/officeart/2005/8/layout/hierarchy2"/>
    <dgm:cxn modelId="{8E98D00A-C942-4EB0-A51B-2D5D0DA8C004}" type="presParOf" srcId="{907AC886-54AA-498B-934C-7D2D29611F8C}" destId="{1A598FC6-36F4-4610-8999-4E8A6847EDEA}" srcOrd="0" destOrd="0" presId="urn:microsoft.com/office/officeart/2005/8/layout/hierarchy2"/>
    <dgm:cxn modelId="{7417A7E9-0704-4878-913F-B54A9A923457}" type="presParOf" srcId="{907AC886-54AA-498B-934C-7D2D29611F8C}" destId="{A6064E2C-BB3F-45FB-AD69-645EF964058E}" srcOrd="1" destOrd="0" presId="urn:microsoft.com/office/officeart/2005/8/layout/hierarchy2"/>
    <dgm:cxn modelId="{785EFCE1-ACF1-4D8E-8E70-FFF9CE544CE9}" type="presParOf" srcId="{A6064E2C-BB3F-45FB-AD69-645EF964058E}" destId="{98F4F660-70EB-4559-B50E-19E31FBF8150}" srcOrd="0" destOrd="0" presId="urn:microsoft.com/office/officeart/2005/8/layout/hierarchy2"/>
    <dgm:cxn modelId="{96F66EE3-AC84-46CE-8F98-EE35065108E4}" type="presParOf" srcId="{98F4F660-70EB-4559-B50E-19E31FBF8150}" destId="{85E9089C-99BF-4C5B-B0CC-1108D66C6F11}" srcOrd="0" destOrd="0" presId="urn:microsoft.com/office/officeart/2005/8/layout/hierarchy2"/>
    <dgm:cxn modelId="{D52ADD0B-1B9A-4901-982D-74A63FE6B72B}" type="presParOf" srcId="{A6064E2C-BB3F-45FB-AD69-645EF964058E}" destId="{F28F0375-99FE-40F0-8BAB-67B075028952}" srcOrd="1" destOrd="0" presId="urn:microsoft.com/office/officeart/2005/8/layout/hierarchy2"/>
    <dgm:cxn modelId="{851EBECD-F71C-436A-811C-5B8832710BF8}" type="presParOf" srcId="{F28F0375-99FE-40F0-8BAB-67B075028952}" destId="{D2C893E7-B33C-4292-83C2-FADCF17681CC}" srcOrd="0" destOrd="0" presId="urn:microsoft.com/office/officeart/2005/8/layout/hierarchy2"/>
    <dgm:cxn modelId="{88F86E28-0F5F-48EC-89C1-4BCBF0CBBE4A}" type="presParOf" srcId="{F28F0375-99FE-40F0-8BAB-67B075028952}" destId="{449C810F-CACA-417E-8CA9-671FDFA569AE}" srcOrd="1" destOrd="0" presId="urn:microsoft.com/office/officeart/2005/8/layout/hierarchy2"/>
    <dgm:cxn modelId="{59ADF5E7-0ED0-4E62-8B70-AA1C735001A8}" type="presParOf" srcId="{A6064E2C-BB3F-45FB-AD69-645EF964058E}" destId="{09E1821B-30B5-4D20-9A51-2639C06EF59E}" srcOrd="2" destOrd="0" presId="urn:microsoft.com/office/officeart/2005/8/layout/hierarchy2"/>
    <dgm:cxn modelId="{B3098AEA-4C23-4BB2-80E8-513A594EAF63}" type="presParOf" srcId="{09E1821B-30B5-4D20-9A51-2639C06EF59E}" destId="{9572F38E-3752-466C-8A9E-FE58BB92C97D}" srcOrd="0" destOrd="0" presId="urn:microsoft.com/office/officeart/2005/8/layout/hierarchy2"/>
    <dgm:cxn modelId="{9A0A5FF0-D141-4D11-A83B-EC82C39FC293}" type="presParOf" srcId="{A6064E2C-BB3F-45FB-AD69-645EF964058E}" destId="{DCC1D7BC-4F16-4FA4-8932-A4B7DDAFFA1C}" srcOrd="3" destOrd="0" presId="urn:microsoft.com/office/officeart/2005/8/layout/hierarchy2"/>
    <dgm:cxn modelId="{C384AD7A-824D-4484-A92F-F156BD2D85D7}" type="presParOf" srcId="{DCC1D7BC-4F16-4FA4-8932-A4B7DDAFFA1C}" destId="{3AD8306D-AAA9-4CDF-8319-B7880CC29554}" srcOrd="0" destOrd="0" presId="urn:microsoft.com/office/officeart/2005/8/layout/hierarchy2"/>
    <dgm:cxn modelId="{872B3179-5F78-499B-9603-345DBBDB3C5C}" type="presParOf" srcId="{DCC1D7BC-4F16-4FA4-8932-A4B7DDAFFA1C}" destId="{AFD6FA02-22CC-4264-BB64-13B07ED4B4A7}" srcOrd="1" destOrd="0" presId="urn:microsoft.com/office/officeart/2005/8/layout/hierarchy2"/>
    <dgm:cxn modelId="{5F6B0A1F-A1CD-4F50-AD8D-3B1559E576D8}" type="presParOf" srcId="{AFD6FA02-22CC-4264-BB64-13B07ED4B4A7}" destId="{81D3CBAF-4EC7-40AA-8081-44D576B7BE2D}" srcOrd="0" destOrd="0" presId="urn:microsoft.com/office/officeart/2005/8/layout/hierarchy2"/>
    <dgm:cxn modelId="{86EA35B1-980B-491D-8F1B-330078CC2648}" type="presParOf" srcId="{81D3CBAF-4EC7-40AA-8081-44D576B7BE2D}" destId="{3D2C5E68-B68C-4BC8-ADA7-C4099C6DC65E}" srcOrd="0" destOrd="0" presId="urn:microsoft.com/office/officeart/2005/8/layout/hierarchy2"/>
    <dgm:cxn modelId="{AACFD26D-31D5-46EC-8382-6A7E996B7737}" type="presParOf" srcId="{AFD6FA02-22CC-4264-BB64-13B07ED4B4A7}" destId="{8F90433C-4DFE-4A3B-AF23-BBD7C9B91A33}" srcOrd="1" destOrd="0" presId="urn:microsoft.com/office/officeart/2005/8/layout/hierarchy2"/>
    <dgm:cxn modelId="{59B7BB3A-F510-4220-AA6B-A553647589A3}" type="presParOf" srcId="{8F90433C-4DFE-4A3B-AF23-BBD7C9B91A33}" destId="{AEAC1364-DE3B-45A1-B326-2AB899DD0960}" srcOrd="0" destOrd="0" presId="urn:microsoft.com/office/officeart/2005/8/layout/hierarchy2"/>
    <dgm:cxn modelId="{34CF1F8F-E25E-4B54-9160-BBB4F7314C37}" type="presParOf" srcId="{8F90433C-4DFE-4A3B-AF23-BBD7C9B91A33}" destId="{F6B8228B-BC10-4A80-B405-FB2ED3E0B65D}" srcOrd="1" destOrd="0" presId="urn:microsoft.com/office/officeart/2005/8/layout/hierarchy2"/>
    <dgm:cxn modelId="{6F722FF6-B9B1-45B5-804D-C40CE5AD703D}" type="presParOf" srcId="{A6064E2C-BB3F-45FB-AD69-645EF964058E}" destId="{D7912081-CA1B-4FF5-85CB-1EA5812001B4}" srcOrd="4" destOrd="0" presId="urn:microsoft.com/office/officeart/2005/8/layout/hierarchy2"/>
    <dgm:cxn modelId="{3ED00ADB-D59B-4D3B-A655-F4F147882491}" type="presParOf" srcId="{D7912081-CA1B-4FF5-85CB-1EA5812001B4}" destId="{535E69B4-5A53-4D2F-B743-286A06217C96}" srcOrd="0" destOrd="0" presId="urn:microsoft.com/office/officeart/2005/8/layout/hierarchy2"/>
    <dgm:cxn modelId="{7AA7FB85-941C-4423-A44A-2879B508F8F7}" type="presParOf" srcId="{A6064E2C-BB3F-45FB-AD69-645EF964058E}" destId="{DAE8E408-E337-410E-BA4B-8F161634EC32}" srcOrd="5" destOrd="0" presId="urn:microsoft.com/office/officeart/2005/8/layout/hierarchy2"/>
    <dgm:cxn modelId="{99CF15AF-F205-41D5-A38C-9C7BBEC78BDC}" type="presParOf" srcId="{DAE8E408-E337-410E-BA4B-8F161634EC32}" destId="{9F82A37A-C018-4990-97D2-6DB05776DAAF}" srcOrd="0" destOrd="0" presId="urn:microsoft.com/office/officeart/2005/8/layout/hierarchy2"/>
    <dgm:cxn modelId="{A0575EB3-782A-4889-893C-38C529C4ABE4}" type="presParOf" srcId="{DAE8E408-E337-410E-BA4B-8F161634EC32}" destId="{61391D69-9155-4FDA-A8B1-0CA2000E37A5}" srcOrd="1" destOrd="0" presId="urn:microsoft.com/office/officeart/2005/8/layout/hierarchy2"/>
    <dgm:cxn modelId="{8F2F2D3E-D987-48C4-8A86-FFDD89157552}" type="presParOf" srcId="{61391D69-9155-4FDA-A8B1-0CA2000E37A5}" destId="{0E8B0594-D6E9-400C-B801-3E2B2D462D06}" srcOrd="0" destOrd="0" presId="urn:microsoft.com/office/officeart/2005/8/layout/hierarchy2"/>
    <dgm:cxn modelId="{89929E96-3D6F-4D02-8459-3D2FC055B3BE}" type="presParOf" srcId="{0E8B0594-D6E9-400C-B801-3E2B2D462D06}" destId="{9157A9BE-AF52-4F69-87B6-BE8906EE4D4C}" srcOrd="0" destOrd="0" presId="urn:microsoft.com/office/officeart/2005/8/layout/hierarchy2"/>
    <dgm:cxn modelId="{BA2485CA-AE2C-4364-A43C-738A68A67B0B}" type="presParOf" srcId="{61391D69-9155-4FDA-A8B1-0CA2000E37A5}" destId="{8D8D6888-CCFE-4A2F-9DDB-3BC9A110A8C5}" srcOrd="1" destOrd="0" presId="urn:microsoft.com/office/officeart/2005/8/layout/hierarchy2"/>
    <dgm:cxn modelId="{BD012220-BB2F-4B89-8B37-6ACE0D9AAFBC}" type="presParOf" srcId="{8D8D6888-CCFE-4A2F-9DDB-3BC9A110A8C5}" destId="{08B77EE5-19E3-431E-9ABC-E4DAC19E354C}" srcOrd="0" destOrd="0" presId="urn:microsoft.com/office/officeart/2005/8/layout/hierarchy2"/>
    <dgm:cxn modelId="{1A8F20E9-F731-4FD9-95A2-66BCE0BB9A27}" type="presParOf" srcId="{8D8D6888-CCFE-4A2F-9DDB-3BC9A110A8C5}" destId="{E20263C0-B051-496D-9FE9-9CEFB045E7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60B063-CEAF-464D-B548-D37AEC81E476}" type="doc">
      <dgm:prSet loTypeId="urn:microsoft.com/office/officeart/2005/8/layout/vList6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A2F2B77-DF91-4F31-9696-94B88490004D}">
      <dgm:prSet phldrT="[Text]"/>
      <dgm:spPr/>
      <dgm:t>
        <a:bodyPr/>
        <a:lstStyle/>
        <a:p>
          <a:r>
            <a:rPr lang="en-US" dirty="0"/>
            <a:t>80-20 Split</a:t>
          </a:r>
        </a:p>
      </dgm:t>
    </dgm:pt>
    <dgm:pt modelId="{D4CAB5B5-689C-46C6-957B-EEE07737166F}" type="parTrans" cxnId="{9D2604D4-746A-46A3-A48D-1205C23DE521}">
      <dgm:prSet/>
      <dgm:spPr/>
      <dgm:t>
        <a:bodyPr/>
        <a:lstStyle/>
        <a:p>
          <a:endParaRPr lang="en-US"/>
        </a:p>
      </dgm:t>
    </dgm:pt>
    <dgm:pt modelId="{0F2F72CC-5603-49A7-B72E-9B7CAD2DFE39}" type="sibTrans" cxnId="{9D2604D4-746A-46A3-A48D-1205C23DE521}">
      <dgm:prSet/>
      <dgm:spPr/>
      <dgm:t>
        <a:bodyPr/>
        <a:lstStyle/>
        <a:p>
          <a:endParaRPr lang="en-US"/>
        </a:p>
      </dgm:t>
    </dgm:pt>
    <dgm:pt modelId="{BD5DD641-7E2A-48FC-A6A2-1F6430B12740}">
      <dgm:prSet phldrT="[Text]"/>
      <dgm:spPr/>
      <dgm:t>
        <a:bodyPr/>
        <a:lstStyle/>
        <a:p>
          <a:r>
            <a:rPr lang="en-US" dirty="0"/>
            <a:t>GAM</a:t>
          </a:r>
        </a:p>
      </dgm:t>
    </dgm:pt>
    <dgm:pt modelId="{D35E0C08-22B1-415D-BA0C-BAC973A99E23}" type="parTrans" cxnId="{D6ED35CE-7D58-448B-B004-A38956ED7C2E}">
      <dgm:prSet/>
      <dgm:spPr/>
      <dgm:t>
        <a:bodyPr/>
        <a:lstStyle/>
        <a:p>
          <a:endParaRPr lang="en-US"/>
        </a:p>
      </dgm:t>
    </dgm:pt>
    <dgm:pt modelId="{B3FBA5E3-88FE-449C-8E79-D30E9334E8E2}" type="sibTrans" cxnId="{D6ED35CE-7D58-448B-B004-A38956ED7C2E}">
      <dgm:prSet/>
      <dgm:spPr/>
      <dgm:t>
        <a:bodyPr/>
        <a:lstStyle/>
        <a:p>
          <a:endParaRPr lang="en-US"/>
        </a:p>
      </dgm:t>
    </dgm:pt>
    <dgm:pt modelId="{4FF17585-2B77-4EB7-BF57-86E7AE563A9D}">
      <dgm:prSet phldrT="[Text]"/>
      <dgm:spPr/>
      <dgm:t>
        <a:bodyPr/>
        <a:lstStyle/>
        <a:p>
          <a:r>
            <a:rPr lang="en-US" dirty="0"/>
            <a:t>Xgboost</a:t>
          </a:r>
        </a:p>
      </dgm:t>
    </dgm:pt>
    <dgm:pt modelId="{0D7C34EE-6167-4B9D-8C9F-F122E2F48D24}" type="parTrans" cxnId="{E023C335-B928-4721-B869-6C917ACF326B}">
      <dgm:prSet/>
      <dgm:spPr/>
      <dgm:t>
        <a:bodyPr/>
        <a:lstStyle/>
        <a:p>
          <a:endParaRPr lang="en-US"/>
        </a:p>
      </dgm:t>
    </dgm:pt>
    <dgm:pt modelId="{4C240DD0-FFFF-4D83-8C1B-F3B11A40762A}" type="sibTrans" cxnId="{E023C335-B928-4721-B869-6C917ACF326B}">
      <dgm:prSet/>
      <dgm:spPr/>
      <dgm:t>
        <a:bodyPr/>
        <a:lstStyle/>
        <a:p>
          <a:endParaRPr lang="en-US"/>
        </a:p>
      </dgm:t>
    </dgm:pt>
    <dgm:pt modelId="{84404068-282F-4A20-90DB-43DA1F42ADDB}">
      <dgm:prSet phldrT="[Text]"/>
      <dgm:spPr/>
      <dgm:t>
        <a:bodyPr/>
        <a:lstStyle/>
        <a:p>
          <a:r>
            <a:rPr lang="en-US" dirty="0"/>
            <a:t>60-40 Split</a:t>
          </a:r>
        </a:p>
      </dgm:t>
    </dgm:pt>
    <dgm:pt modelId="{D224F07F-D268-4972-AEAF-F359B9C82D60}" type="parTrans" cxnId="{2295E4F5-15EC-4F9A-ACC0-5A62450642B2}">
      <dgm:prSet/>
      <dgm:spPr/>
      <dgm:t>
        <a:bodyPr/>
        <a:lstStyle/>
        <a:p>
          <a:endParaRPr lang="en-US"/>
        </a:p>
      </dgm:t>
    </dgm:pt>
    <dgm:pt modelId="{6CE637A0-DC5E-4232-9F47-D9D3CA28270E}" type="sibTrans" cxnId="{2295E4F5-15EC-4F9A-ACC0-5A62450642B2}">
      <dgm:prSet/>
      <dgm:spPr/>
      <dgm:t>
        <a:bodyPr/>
        <a:lstStyle/>
        <a:p>
          <a:endParaRPr lang="en-US"/>
        </a:p>
      </dgm:t>
    </dgm:pt>
    <dgm:pt modelId="{1E1593A1-6FE8-4E84-B8E1-6E570972088B}">
      <dgm:prSet phldrT="[Text]"/>
      <dgm:spPr/>
      <dgm:t>
        <a:bodyPr/>
        <a:lstStyle/>
        <a:p>
          <a:r>
            <a:rPr lang="en-US" dirty="0"/>
            <a:t>GAM</a:t>
          </a:r>
        </a:p>
      </dgm:t>
    </dgm:pt>
    <dgm:pt modelId="{45E29B37-E2F1-47D1-A787-0D002913AA6A}" type="parTrans" cxnId="{C81664E9-38F4-4505-9588-74107C92A971}">
      <dgm:prSet/>
      <dgm:spPr/>
      <dgm:t>
        <a:bodyPr/>
        <a:lstStyle/>
        <a:p>
          <a:endParaRPr lang="en-US"/>
        </a:p>
      </dgm:t>
    </dgm:pt>
    <dgm:pt modelId="{665F6D72-CA74-4E35-B031-396308B9D9C1}" type="sibTrans" cxnId="{C81664E9-38F4-4505-9588-74107C92A971}">
      <dgm:prSet/>
      <dgm:spPr/>
      <dgm:t>
        <a:bodyPr/>
        <a:lstStyle/>
        <a:p>
          <a:endParaRPr lang="en-US"/>
        </a:p>
      </dgm:t>
    </dgm:pt>
    <dgm:pt modelId="{BE66AAD8-0533-48AB-A0B6-18E72628CE56}">
      <dgm:prSet phldrT="[Text]"/>
      <dgm:spPr/>
      <dgm:t>
        <a:bodyPr/>
        <a:lstStyle/>
        <a:p>
          <a:r>
            <a:rPr lang="en-US" dirty="0"/>
            <a:t>Xgboost</a:t>
          </a:r>
        </a:p>
      </dgm:t>
    </dgm:pt>
    <dgm:pt modelId="{F0BB0F92-805F-446F-8CBB-F934F21ACD5E}" type="parTrans" cxnId="{B2715FFA-42E1-41D6-9179-1F4369406AE2}">
      <dgm:prSet/>
      <dgm:spPr/>
      <dgm:t>
        <a:bodyPr/>
        <a:lstStyle/>
        <a:p>
          <a:endParaRPr lang="en-US"/>
        </a:p>
      </dgm:t>
    </dgm:pt>
    <dgm:pt modelId="{7F88669A-F285-43A9-A795-F7701D481AB8}" type="sibTrans" cxnId="{B2715FFA-42E1-41D6-9179-1F4369406AE2}">
      <dgm:prSet/>
      <dgm:spPr/>
      <dgm:t>
        <a:bodyPr/>
        <a:lstStyle/>
        <a:p>
          <a:endParaRPr lang="en-US"/>
        </a:p>
      </dgm:t>
    </dgm:pt>
    <dgm:pt modelId="{80F6F9DC-3865-4C4B-8C58-4E418EA9E1FB}">
      <dgm:prSet phldrT="[Text]"/>
      <dgm:spPr/>
      <dgm:t>
        <a:bodyPr/>
        <a:lstStyle/>
        <a:p>
          <a:r>
            <a:rPr lang="en-US" dirty="0"/>
            <a:t>Regular GBM</a:t>
          </a:r>
        </a:p>
      </dgm:t>
    </dgm:pt>
    <dgm:pt modelId="{530A0E79-9514-412C-87A7-872F322BA306}" type="parTrans" cxnId="{1F1A8B59-D2AC-4CCA-9958-77502082ACEE}">
      <dgm:prSet/>
      <dgm:spPr/>
      <dgm:t>
        <a:bodyPr/>
        <a:lstStyle/>
        <a:p>
          <a:endParaRPr lang="en-US"/>
        </a:p>
      </dgm:t>
    </dgm:pt>
    <dgm:pt modelId="{2F99E337-3E7F-4E58-880F-0FD9DB06DD0F}" type="sibTrans" cxnId="{1F1A8B59-D2AC-4CCA-9958-77502082ACEE}">
      <dgm:prSet/>
      <dgm:spPr/>
      <dgm:t>
        <a:bodyPr/>
        <a:lstStyle/>
        <a:p>
          <a:endParaRPr lang="en-US"/>
        </a:p>
      </dgm:t>
    </dgm:pt>
    <dgm:pt modelId="{DD8A81E0-8A66-4785-9374-27313ECC518F}">
      <dgm:prSet phldrT="[Text]"/>
      <dgm:spPr/>
      <dgm:t>
        <a:bodyPr/>
        <a:lstStyle/>
        <a:p>
          <a:r>
            <a:rPr lang="en-US" i="1" u="sng" dirty="0">
              <a:solidFill>
                <a:schemeClr val="accent6">
                  <a:lumMod val="75000"/>
                </a:schemeClr>
              </a:solidFill>
            </a:rPr>
            <a:t>Regular GBM</a:t>
          </a:r>
        </a:p>
      </dgm:t>
    </dgm:pt>
    <dgm:pt modelId="{209583E0-D0CD-4DB7-9974-3280CE5B4995}" type="parTrans" cxnId="{166243C6-6A9A-40B8-A8D8-23287FDF75FC}">
      <dgm:prSet/>
      <dgm:spPr/>
      <dgm:t>
        <a:bodyPr/>
        <a:lstStyle/>
        <a:p>
          <a:endParaRPr lang="en-US"/>
        </a:p>
      </dgm:t>
    </dgm:pt>
    <dgm:pt modelId="{60BA7B02-A878-4395-9700-4F8FD0862830}" type="sibTrans" cxnId="{166243C6-6A9A-40B8-A8D8-23287FDF75FC}">
      <dgm:prSet/>
      <dgm:spPr/>
      <dgm:t>
        <a:bodyPr/>
        <a:lstStyle/>
        <a:p>
          <a:endParaRPr lang="en-US"/>
        </a:p>
      </dgm:t>
    </dgm:pt>
    <dgm:pt modelId="{010AFB2F-EAA2-40BA-8A69-B498511DF4B9}">
      <dgm:prSet/>
      <dgm:spPr/>
      <dgm:t>
        <a:bodyPr/>
        <a:lstStyle/>
        <a:p>
          <a:r>
            <a:rPr lang="en-US" dirty="0"/>
            <a:t>80-20 Split</a:t>
          </a:r>
        </a:p>
        <a:p>
          <a:r>
            <a:rPr lang="en-US" dirty="0"/>
            <a:t>Double Layer</a:t>
          </a:r>
        </a:p>
      </dgm:t>
    </dgm:pt>
    <dgm:pt modelId="{2800E20E-3155-4246-9B90-0BDE94E5E6F5}" type="parTrans" cxnId="{5A97C5F3-7A0E-4011-8156-2041B1601CCE}">
      <dgm:prSet/>
      <dgm:spPr/>
      <dgm:t>
        <a:bodyPr/>
        <a:lstStyle/>
        <a:p>
          <a:endParaRPr lang="en-US"/>
        </a:p>
      </dgm:t>
    </dgm:pt>
    <dgm:pt modelId="{70960FDE-FD56-45B6-A504-E5810989BB02}" type="sibTrans" cxnId="{5A97C5F3-7A0E-4011-8156-2041B1601CCE}">
      <dgm:prSet/>
      <dgm:spPr/>
      <dgm:t>
        <a:bodyPr/>
        <a:lstStyle/>
        <a:p>
          <a:endParaRPr lang="en-US"/>
        </a:p>
      </dgm:t>
    </dgm:pt>
    <dgm:pt modelId="{7AB7CF6B-A6E5-4144-9A9E-D69ED48AE464}">
      <dgm:prSet/>
      <dgm:spPr/>
      <dgm:t>
        <a:bodyPr/>
        <a:lstStyle/>
        <a:p>
          <a:r>
            <a:rPr lang="en-US" dirty="0"/>
            <a:t>GAM as L1, GBM as L2</a:t>
          </a:r>
        </a:p>
      </dgm:t>
    </dgm:pt>
    <dgm:pt modelId="{A11828FE-D26A-445E-A7DE-6920DDF79444}" type="parTrans" cxnId="{63A2C239-0460-4B38-85F7-74C21AC239FC}">
      <dgm:prSet/>
      <dgm:spPr/>
      <dgm:t>
        <a:bodyPr/>
        <a:lstStyle/>
        <a:p>
          <a:endParaRPr lang="en-US"/>
        </a:p>
      </dgm:t>
    </dgm:pt>
    <dgm:pt modelId="{ABD73D62-11AC-4B01-A528-569193D5816E}" type="sibTrans" cxnId="{63A2C239-0460-4B38-85F7-74C21AC239FC}">
      <dgm:prSet/>
      <dgm:spPr/>
      <dgm:t>
        <a:bodyPr/>
        <a:lstStyle/>
        <a:p>
          <a:endParaRPr lang="en-US"/>
        </a:p>
      </dgm:t>
    </dgm:pt>
    <dgm:pt modelId="{7E1A70B6-1D16-4090-8A9B-40EA2033929C}">
      <dgm:prSet/>
      <dgm:spPr/>
      <dgm:t>
        <a:bodyPr/>
        <a:lstStyle/>
        <a:p>
          <a:r>
            <a:rPr lang="en-US" b="0" i="1" u="sng" dirty="0">
              <a:solidFill>
                <a:schemeClr val="accent6">
                  <a:lumMod val="75000"/>
                </a:schemeClr>
              </a:solidFill>
            </a:rPr>
            <a:t>GBM as L1, GBM as L2</a:t>
          </a:r>
        </a:p>
      </dgm:t>
    </dgm:pt>
    <dgm:pt modelId="{E3ABFCD0-207A-4BA1-90B6-E02BFF61C2FD}" type="parTrans" cxnId="{A915A05A-124D-4DA6-9AF6-EF7631667C9D}">
      <dgm:prSet/>
      <dgm:spPr/>
      <dgm:t>
        <a:bodyPr/>
        <a:lstStyle/>
        <a:p>
          <a:endParaRPr lang="en-US"/>
        </a:p>
      </dgm:t>
    </dgm:pt>
    <dgm:pt modelId="{C342AC66-E823-4CA0-8D90-690E4D2207F4}" type="sibTrans" cxnId="{A915A05A-124D-4DA6-9AF6-EF7631667C9D}">
      <dgm:prSet/>
      <dgm:spPr/>
      <dgm:t>
        <a:bodyPr/>
        <a:lstStyle/>
        <a:p>
          <a:endParaRPr lang="en-US"/>
        </a:p>
      </dgm:t>
    </dgm:pt>
    <dgm:pt modelId="{91EA1D88-4DBA-48AD-BF7F-4705C70C31E8}" type="pres">
      <dgm:prSet presAssocID="{8660B063-CEAF-464D-B548-D37AEC81E476}" presName="Name0" presStyleCnt="0">
        <dgm:presLayoutVars>
          <dgm:dir/>
          <dgm:animLvl val="lvl"/>
          <dgm:resizeHandles/>
        </dgm:presLayoutVars>
      </dgm:prSet>
      <dgm:spPr/>
    </dgm:pt>
    <dgm:pt modelId="{52FA310D-C051-41DD-8F41-7C23F0DF4B37}" type="pres">
      <dgm:prSet presAssocID="{DA2F2B77-DF91-4F31-9696-94B88490004D}" presName="linNode" presStyleCnt="0"/>
      <dgm:spPr/>
    </dgm:pt>
    <dgm:pt modelId="{ED45C880-2AB4-4087-89D4-17027A2BDAD7}" type="pres">
      <dgm:prSet presAssocID="{DA2F2B77-DF91-4F31-9696-94B88490004D}" presName="parentShp" presStyleLbl="node1" presStyleIdx="0" presStyleCnt="3">
        <dgm:presLayoutVars>
          <dgm:bulletEnabled val="1"/>
        </dgm:presLayoutVars>
      </dgm:prSet>
      <dgm:spPr/>
    </dgm:pt>
    <dgm:pt modelId="{C1EE2032-5C2F-47BD-A9DA-75DAFD6D3E8B}" type="pres">
      <dgm:prSet presAssocID="{DA2F2B77-DF91-4F31-9696-94B88490004D}" presName="childShp" presStyleLbl="bgAccFollowNode1" presStyleIdx="0" presStyleCnt="3">
        <dgm:presLayoutVars>
          <dgm:bulletEnabled val="1"/>
        </dgm:presLayoutVars>
      </dgm:prSet>
      <dgm:spPr/>
    </dgm:pt>
    <dgm:pt modelId="{D43E5974-AE99-4C68-A8AF-24EF1A0CFF3F}" type="pres">
      <dgm:prSet presAssocID="{0F2F72CC-5603-49A7-B72E-9B7CAD2DFE39}" presName="spacing" presStyleCnt="0"/>
      <dgm:spPr/>
    </dgm:pt>
    <dgm:pt modelId="{1005C8C5-4D14-442D-9A2B-C1B1DD3DA0E3}" type="pres">
      <dgm:prSet presAssocID="{010AFB2F-EAA2-40BA-8A69-B498511DF4B9}" presName="linNode" presStyleCnt="0"/>
      <dgm:spPr/>
    </dgm:pt>
    <dgm:pt modelId="{C13C3684-CDBE-46CD-94A8-E486C74FA9AA}" type="pres">
      <dgm:prSet presAssocID="{010AFB2F-EAA2-40BA-8A69-B498511DF4B9}" presName="parentShp" presStyleLbl="node1" presStyleIdx="1" presStyleCnt="3">
        <dgm:presLayoutVars>
          <dgm:bulletEnabled val="1"/>
        </dgm:presLayoutVars>
      </dgm:prSet>
      <dgm:spPr/>
    </dgm:pt>
    <dgm:pt modelId="{97DCD23B-E725-4490-9E15-3B6B2DEF824F}" type="pres">
      <dgm:prSet presAssocID="{010AFB2F-EAA2-40BA-8A69-B498511DF4B9}" presName="childShp" presStyleLbl="bgAccFollowNode1" presStyleIdx="1" presStyleCnt="3">
        <dgm:presLayoutVars>
          <dgm:bulletEnabled val="1"/>
        </dgm:presLayoutVars>
      </dgm:prSet>
      <dgm:spPr/>
    </dgm:pt>
    <dgm:pt modelId="{72AB1669-92CF-467B-A3A9-E44A502B7FEB}" type="pres">
      <dgm:prSet presAssocID="{70960FDE-FD56-45B6-A504-E5810989BB02}" presName="spacing" presStyleCnt="0"/>
      <dgm:spPr/>
    </dgm:pt>
    <dgm:pt modelId="{0189D3E8-7EC3-4A34-8102-1E8487932ED6}" type="pres">
      <dgm:prSet presAssocID="{84404068-282F-4A20-90DB-43DA1F42ADDB}" presName="linNode" presStyleCnt="0"/>
      <dgm:spPr/>
    </dgm:pt>
    <dgm:pt modelId="{8BEC9BC9-D363-461E-81CF-FA452E783F96}" type="pres">
      <dgm:prSet presAssocID="{84404068-282F-4A20-90DB-43DA1F42ADDB}" presName="parentShp" presStyleLbl="node1" presStyleIdx="2" presStyleCnt="3">
        <dgm:presLayoutVars>
          <dgm:bulletEnabled val="1"/>
        </dgm:presLayoutVars>
      </dgm:prSet>
      <dgm:spPr/>
    </dgm:pt>
    <dgm:pt modelId="{2E9CBCF4-63DA-4D3C-877A-5EB4A1BF99E9}" type="pres">
      <dgm:prSet presAssocID="{84404068-282F-4A20-90DB-43DA1F42ADDB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63A2C239-0460-4B38-85F7-74C21AC239FC}" srcId="{010AFB2F-EAA2-40BA-8A69-B498511DF4B9}" destId="{7AB7CF6B-A6E5-4144-9A9E-D69ED48AE464}" srcOrd="0" destOrd="0" parTransId="{A11828FE-D26A-445E-A7DE-6920DDF79444}" sibTransId="{ABD73D62-11AC-4B01-A528-569193D5816E}"/>
    <dgm:cxn modelId="{89D8B81F-9D4D-4628-A76E-AC9698EB6B69}" type="presOf" srcId="{1E1593A1-6FE8-4E84-B8E1-6E570972088B}" destId="{2E9CBCF4-63DA-4D3C-877A-5EB4A1BF99E9}" srcOrd="0" destOrd="0" presId="urn:microsoft.com/office/officeart/2005/8/layout/vList6"/>
    <dgm:cxn modelId="{A915A05A-124D-4DA6-9AF6-EF7631667C9D}" srcId="{010AFB2F-EAA2-40BA-8A69-B498511DF4B9}" destId="{7E1A70B6-1D16-4090-8A9B-40EA2033929C}" srcOrd="1" destOrd="0" parTransId="{E3ABFCD0-207A-4BA1-90B6-E02BFF61C2FD}" sibTransId="{C342AC66-E823-4CA0-8D90-690E4D2207F4}"/>
    <dgm:cxn modelId="{C81664E9-38F4-4505-9588-74107C92A971}" srcId="{84404068-282F-4A20-90DB-43DA1F42ADDB}" destId="{1E1593A1-6FE8-4E84-B8E1-6E570972088B}" srcOrd="0" destOrd="0" parTransId="{45E29B37-E2F1-47D1-A787-0D002913AA6A}" sibTransId="{665F6D72-CA74-4E35-B031-396308B9D9C1}"/>
    <dgm:cxn modelId="{2B4AC8EB-0E5B-476D-9C8E-E16590BCD24B}" type="presOf" srcId="{7E1A70B6-1D16-4090-8A9B-40EA2033929C}" destId="{97DCD23B-E725-4490-9E15-3B6B2DEF824F}" srcOrd="0" destOrd="1" presId="urn:microsoft.com/office/officeart/2005/8/layout/vList6"/>
    <dgm:cxn modelId="{40233DB0-4E36-4682-B079-8430E740CA60}" type="presOf" srcId="{4FF17585-2B77-4EB7-BF57-86E7AE563A9D}" destId="{C1EE2032-5C2F-47BD-A9DA-75DAFD6D3E8B}" srcOrd="0" destOrd="1" presId="urn:microsoft.com/office/officeart/2005/8/layout/vList6"/>
    <dgm:cxn modelId="{9A561976-80E1-4AD0-8204-8DA846B66948}" type="presOf" srcId="{80F6F9DC-3865-4C4B-8C58-4E418EA9E1FB}" destId="{C1EE2032-5C2F-47BD-A9DA-75DAFD6D3E8B}" srcOrd="0" destOrd="2" presId="urn:microsoft.com/office/officeart/2005/8/layout/vList6"/>
    <dgm:cxn modelId="{111DDDE6-6C52-492D-A8E9-53A3B3F1A442}" type="presOf" srcId="{8660B063-CEAF-464D-B548-D37AEC81E476}" destId="{91EA1D88-4DBA-48AD-BF7F-4705C70C31E8}" srcOrd="0" destOrd="0" presId="urn:microsoft.com/office/officeart/2005/8/layout/vList6"/>
    <dgm:cxn modelId="{E023C335-B928-4721-B869-6C917ACF326B}" srcId="{DA2F2B77-DF91-4F31-9696-94B88490004D}" destId="{4FF17585-2B77-4EB7-BF57-86E7AE563A9D}" srcOrd="1" destOrd="0" parTransId="{0D7C34EE-6167-4B9D-8C9F-F122E2F48D24}" sibTransId="{4C240DD0-FFFF-4D83-8C1B-F3B11A40762A}"/>
    <dgm:cxn modelId="{1F1A8B59-D2AC-4CCA-9958-77502082ACEE}" srcId="{DA2F2B77-DF91-4F31-9696-94B88490004D}" destId="{80F6F9DC-3865-4C4B-8C58-4E418EA9E1FB}" srcOrd="2" destOrd="0" parTransId="{530A0E79-9514-412C-87A7-872F322BA306}" sibTransId="{2F99E337-3E7F-4E58-880F-0FD9DB06DD0F}"/>
    <dgm:cxn modelId="{39E2DC4B-6E46-46E6-B37A-31BA3E51D81B}" type="presOf" srcId="{BD5DD641-7E2A-48FC-A6A2-1F6430B12740}" destId="{C1EE2032-5C2F-47BD-A9DA-75DAFD6D3E8B}" srcOrd="0" destOrd="0" presId="urn:microsoft.com/office/officeart/2005/8/layout/vList6"/>
    <dgm:cxn modelId="{166243C6-6A9A-40B8-A8D8-23287FDF75FC}" srcId="{84404068-282F-4A20-90DB-43DA1F42ADDB}" destId="{DD8A81E0-8A66-4785-9374-27313ECC518F}" srcOrd="2" destOrd="0" parTransId="{209583E0-D0CD-4DB7-9974-3280CE5B4995}" sibTransId="{60BA7B02-A878-4395-9700-4F8FD0862830}"/>
    <dgm:cxn modelId="{D6ED35CE-7D58-448B-B004-A38956ED7C2E}" srcId="{DA2F2B77-DF91-4F31-9696-94B88490004D}" destId="{BD5DD641-7E2A-48FC-A6A2-1F6430B12740}" srcOrd="0" destOrd="0" parTransId="{D35E0C08-22B1-415D-BA0C-BAC973A99E23}" sibTransId="{B3FBA5E3-88FE-449C-8E79-D30E9334E8E2}"/>
    <dgm:cxn modelId="{D218FF2D-9C60-4C8E-83E5-E35270234FF5}" type="presOf" srcId="{84404068-282F-4A20-90DB-43DA1F42ADDB}" destId="{8BEC9BC9-D363-461E-81CF-FA452E783F96}" srcOrd="0" destOrd="0" presId="urn:microsoft.com/office/officeart/2005/8/layout/vList6"/>
    <dgm:cxn modelId="{655966E3-E7F9-44FA-829F-4532DD7BB275}" type="presOf" srcId="{7AB7CF6B-A6E5-4144-9A9E-D69ED48AE464}" destId="{97DCD23B-E725-4490-9E15-3B6B2DEF824F}" srcOrd="0" destOrd="0" presId="urn:microsoft.com/office/officeart/2005/8/layout/vList6"/>
    <dgm:cxn modelId="{CB57C47A-5FA5-49FD-AEFE-7ECF22BCBC4C}" type="presOf" srcId="{BE66AAD8-0533-48AB-A0B6-18E72628CE56}" destId="{2E9CBCF4-63DA-4D3C-877A-5EB4A1BF99E9}" srcOrd="0" destOrd="1" presId="urn:microsoft.com/office/officeart/2005/8/layout/vList6"/>
    <dgm:cxn modelId="{B448CAD2-191C-4967-BA3E-585189CC99EC}" type="presOf" srcId="{DA2F2B77-DF91-4F31-9696-94B88490004D}" destId="{ED45C880-2AB4-4087-89D4-17027A2BDAD7}" srcOrd="0" destOrd="0" presId="urn:microsoft.com/office/officeart/2005/8/layout/vList6"/>
    <dgm:cxn modelId="{9D2604D4-746A-46A3-A48D-1205C23DE521}" srcId="{8660B063-CEAF-464D-B548-D37AEC81E476}" destId="{DA2F2B77-DF91-4F31-9696-94B88490004D}" srcOrd="0" destOrd="0" parTransId="{D4CAB5B5-689C-46C6-957B-EEE07737166F}" sibTransId="{0F2F72CC-5603-49A7-B72E-9B7CAD2DFE39}"/>
    <dgm:cxn modelId="{B2715FFA-42E1-41D6-9179-1F4369406AE2}" srcId="{84404068-282F-4A20-90DB-43DA1F42ADDB}" destId="{BE66AAD8-0533-48AB-A0B6-18E72628CE56}" srcOrd="1" destOrd="0" parTransId="{F0BB0F92-805F-446F-8CBB-F934F21ACD5E}" sibTransId="{7F88669A-F285-43A9-A795-F7701D481AB8}"/>
    <dgm:cxn modelId="{460B0107-9735-4591-8C82-DBAF63EA90C6}" type="presOf" srcId="{010AFB2F-EAA2-40BA-8A69-B498511DF4B9}" destId="{C13C3684-CDBE-46CD-94A8-E486C74FA9AA}" srcOrd="0" destOrd="0" presId="urn:microsoft.com/office/officeart/2005/8/layout/vList6"/>
    <dgm:cxn modelId="{2295E4F5-15EC-4F9A-ACC0-5A62450642B2}" srcId="{8660B063-CEAF-464D-B548-D37AEC81E476}" destId="{84404068-282F-4A20-90DB-43DA1F42ADDB}" srcOrd="2" destOrd="0" parTransId="{D224F07F-D268-4972-AEAF-F359B9C82D60}" sibTransId="{6CE637A0-DC5E-4232-9F47-D9D3CA28270E}"/>
    <dgm:cxn modelId="{FBC7B009-3491-40EB-AFDE-953792C1F61E}" type="presOf" srcId="{DD8A81E0-8A66-4785-9374-27313ECC518F}" destId="{2E9CBCF4-63DA-4D3C-877A-5EB4A1BF99E9}" srcOrd="0" destOrd="2" presId="urn:microsoft.com/office/officeart/2005/8/layout/vList6"/>
    <dgm:cxn modelId="{5A97C5F3-7A0E-4011-8156-2041B1601CCE}" srcId="{8660B063-CEAF-464D-B548-D37AEC81E476}" destId="{010AFB2F-EAA2-40BA-8A69-B498511DF4B9}" srcOrd="1" destOrd="0" parTransId="{2800E20E-3155-4246-9B90-0BDE94E5E6F5}" sibTransId="{70960FDE-FD56-45B6-A504-E5810989BB02}"/>
    <dgm:cxn modelId="{478902E7-7BBD-46A7-B6EE-A0EE5A32F836}" type="presParOf" srcId="{91EA1D88-4DBA-48AD-BF7F-4705C70C31E8}" destId="{52FA310D-C051-41DD-8F41-7C23F0DF4B37}" srcOrd="0" destOrd="0" presId="urn:microsoft.com/office/officeart/2005/8/layout/vList6"/>
    <dgm:cxn modelId="{73F82439-EC77-43CA-8DCC-70DC0BAB4119}" type="presParOf" srcId="{52FA310D-C051-41DD-8F41-7C23F0DF4B37}" destId="{ED45C880-2AB4-4087-89D4-17027A2BDAD7}" srcOrd="0" destOrd="0" presId="urn:microsoft.com/office/officeart/2005/8/layout/vList6"/>
    <dgm:cxn modelId="{64CA83C6-BFE2-4034-962B-A44DDD7E998A}" type="presParOf" srcId="{52FA310D-C051-41DD-8F41-7C23F0DF4B37}" destId="{C1EE2032-5C2F-47BD-A9DA-75DAFD6D3E8B}" srcOrd="1" destOrd="0" presId="urn:microsoft.com/office/officeart/2005/8/layout/vList6"/>
    <dgm:cxn modelId="{84180FE9-A171-45E1-B5B4-19020C9A83F3}" type="presParOf" srcId="{91EA1D88-4DBA-48AD-BF7F-4705C70C31E8}" destId="{D43E5974-AE99-4C68-A8AF-24EF1A0CFF3F}" srcOrd="1" destOrd="0" presId="urn:microsoft.com/office/officeart/2005/8/layout/vList6"/>
    <dgm:cxn modelId="{0E56BBB8-BD1F-4283-94DC-F348CFEE6470}" type="presParOf" srcId="{91EA1D88-4DBA-48AD-BF7F-4705C70C31E8}" destId="{1005C8C5-4D14-442D-9A2B-C1B1DD3DA0E3}" srcOrd="2" destOrd="0" presId="urn:microsoft.com/office/officeart/2005/8/layout/vList6"/>
    <dgm:cxn modelId="{4ADB8AA3-7059-46DC-871E-FCF93E925F32}" type="presParOf" srcId="{1005C8C5-4D14-442D-9A2B-C1B1DD3DA0E3}" destId="{C13C3684-CDBE-46CD-94A8-E486C74FA9AA}" srcOrd="0" destOrd="0" presId="urn:microsoft.com/office/officeart/2005/8/layout/vList6"/>
    <dgm:cxn modelId="{CADE6283-B5E8-4720-A410-E798739EAC55}" type="presParOf" srcId="{1005C8C5-4D14-442D-9A2B-C1B1DD3DA0E3}" destId="{97DCD23B-E725-4490-9E15-3B6B2DEF824F}" srcOrd="1" destOrd="0" presId="urn:microsoft.com/office/officeart/2005/8/layout/vList6"/>
    <dgm:cxn modelId="{B1724379-51D8-41DE-902B-2C59A55C98FF}" type="presParOf" srcId="{91EA1D88-4DBA-48AD-BF7F-4705C70C31E8}" destId="{72AB1669-92CF-467B-A3A9-E44A502B7FEB}" srcOrd="3" destOrd="0" presId="urn:microsoft.com/office/officeart/2005/8/layout/vList6"/>
    <dgm:cxn modelId="{55DDC78E-5F03-47E0-8DC4-3E25A63C4858}" type="presParOf" srcId="{91EA1D88-4DBA-48AD-BF7F-4705C70C31E8}" destId="{0189D3E8-7EC3-4A34-8102-1E8487932ED6}" srcOrd="4" destOrd="0" presId="urn:microsoft.com/office/officeart/2005/8/layout/vList6"/>
    <dgm:cxn modelId="{7013E48C-98AA-481A-8A8B-111B31C50967}" type="presParOf" srcId="{0189D3E8-7EC3-4A34-8102-1E8487932ED6}" destId="{8BEC9BC9-D363-461E-81CF-FA452E783F96}" srcOrd="0" destOrd="0" presId="urn:microsoft.com/office/officeart/2005/8/layout/vList6"/>
    <dgm:cxn modelId="{3099B912-50AB-4312-8774-181E1628EC72}" type="presParOf" srcId="{0189D3E8-7EC3-4A34-8102-1E8487932ED6}" destId="{2E9CBCF4-63DA-4D3C-877A-5EB4A1BF99E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EEDD1-F25E-4A6D-9758-F5C456062D30}">
      <dsp:nvSpPr>
        <dsp:cNvPr id="0" name=""/>
        <dsp:cNvSpPr/>
      </dsp:nvSpPr>
      <dsp:spPr>
        <a:xfrm>
          <a:off x="1608" y="439040"/>
          <a:ext cx="3430613" cy="2058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116 Cat + 14 Cont</a:t>
          </a:r>
        </a:p>
      </dsp:txBody>
      <dsp:txXfrm>
        <a:off x="61896" y="499328"/>
        <a:ext cx="3310037" cy="1937791"/>
      </dsp:txXfrm>
    </dsp:sp>
    <dsp:sp modelId="{AA68DFD4-6FBE-4B5E-A095-5C906B120372}">
      <dsp:nvSpPr>
        <dsp:cNvPr id="0" name=""/>
        <dsp:cNvSpPr/>
      </dsp:nvSpPr>
      <dsp:spPr>
        <a:xfrm>
          <a:off x="3775283" y="1042828"/>
          <a:ext cx="727289" cy="8507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775283" y="1212986"/>
        <a:ext cx="509102" cy="510476"/>
      </dsp:txXfrm>
    </dsp:sp>
    <dsp:sp modelId="{1682F7D1-2258-483A-8AD5-307E20BD918B}">
      <dsp:nvSpPr>
        <dsp:cNvPr id="0" name=""/>
        <dsp:cNvSpPr/>
      </dsp:nvSpPr>
      <dsp:spPr>
        <a:xfrm>
          <a:off x="4804467" y="439040"/>
          <a:ext cx="3430613" cy="2058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Continuous outcome</a:t>
          </a:r>
        </a:p>
      </dsp:txBody>
      <dsp:txXfrm>
        <a:off x="4864755" y="499328"/>
        <a:ext cx="3310037" cy="19377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55CAC-6904-4D3E-BA3F-3C653A6D5F6E}">
      <dsp:nvSpPr>
        <dsp:cNvPr id="0" name=""/>
        <dsp:cNvSpPr/>
      </dsp:nvSpPr>
      <dsp:spPr>
        <a:xfrm>
          <a:off x="1972267" y="641"/>
          <a:ext cx="1201125" cy="12011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1114</a:t>
          </a:r>
        </a:p>
      </dsp:txBody>
      <dsp:txXfrm>
        <a:off x="2148168" y="176542"/>
        <a:ext cx="849323" cy="849323"/>
      </dsp:txXfrm>
    </dsp:sp>
    <dsp:sp modelId="{83C5076D-7707-45F5-A11E-CA2F046F7FA7}">
      <dsp:nvSpPr>
        <dsp:cNvPr id="0" name=""/>
        <dsp:cNvSpPr/>
      </dsp:nvSpPr>
      <dsp:spPr>
        <a:xfrm>
          <a:off x="2224503" y="1299298"/>
          <a:ext cx="696652" cy="69665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16844" y="1565698"/>
        <a:ext cx="511970" cy="163852"/>
      </dsp:txXfrm>
    </dsp:sp>
    <dsp:sp modelId="{D77BD249-2949-4494-A58E-8598197CD145}">
      <dsp:nvSpPr>
        <dsp:cNvPr id="0" name=""/>
        <dsp:cNvSpPr/>
      </dsp:nvSpPr>
      <dsp:spPr>
        <a:xfrm>
          <a:off x="1972267" y="2093482"/>
          <a:ext cx="1201125" cy="1201125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1108</a:t>
          </a:r>
        </a:p>
      </dsp:txBody>
      <dsp:txXfrm>
        <a:off x="2148168" y="2269383"/>
        <a:ext cx="849323" cy="849323"/>
      </dsp:txXfrm>
    </dsp:sp>
    <dsp:sp modelId="{7907F90D-EB23-459F-95D9-F8DAD55696C7}">
      <dsp:nvSpPr>
        <dsp:cNvPr id="0" name=""/>
        <dsp:cNvSpPr/>
      </dsp:nvSpPr>
      <dsp:spPr>
        <a:xfrm>
          <a:off x="2224503" y="3392138"/>
          <a:ext cx="696652" cy="696652"/>
        </a:xfrm>
        <a:prstGeom prst="mathPlus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16844" y="3658538"/>
        <a:ext cx="511970" cy="163852"/>
      </dsp:txXfrm>
    </dsp:sp>
    <dsp:sp modelId="{C1E070E6-9935-40DC-92D5-4A4FF194554B}">
      <dsp:nvSpPr>
        <dsp:cNvPr id="0" name=""/>
        <dsp:cNvSpPr/>
      </dsp:nvSpPr>
      <dsp:spPr>
        <a:xfrm>
          <a:off x="1972267" y="4186322"/>
          <a:ext cx="1201125" cy="1201125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1128</a:t>
          </a:r>
        </a:p>
      </dsp:txBody>
      <dsp:txXfrm>
        <a:off x="2148168" y="4362223"/>
        <a:ext cx="849323" cy="849323"/>
      </dsp:txXfrm>
    </dsp:sp>
    <dsp:sp modelId="{707EC09F-06EC-4E73-A412-57FD925379BF}">
      <dsp:nvSpPr>
        <dsp:cNvPr id="0" name=""/>
        <dsp:cNvSpPr/>
      </dsp:nvSpPr>
      <dsp:spPr>
        <a:xfrm>
          <a:off x="3712445" y="2470635"/>
          <a:ext cx="1142792" cy="446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712445" y="2559999"/>
        <a:ext cx="1008747" cy="268090"/>
      </dsp:txXfrm>
    </dsp:sp>
    <dsp:sp modelId="{36CEEC58-4617-4D8D-AC21-8D37304C6EB2}">
      <dsp:nvSpPr>
        <dsp:cNvPr id="0" name=""/>
        <dsp:cNvSpPr/>
      </dsp:nvSpPr>
      <dsp:spPr>
        <a:xfrm>
          <a:off x="5329604" y="1492919"/>
          <a:ext cx="2402250" cy="2402250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1103.82</a:t>
          </a:r>
        </a:p>
      </dsp:txBody>
      <dsp:txXfrm>
        <a:off x="5681405" y="1844720"/>
        <a:ext cx="1698648" cy="1698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6F310-B2A5-43EE-AB79-3C3C780AE373}">
      <dsp:nvSpPr>
        <dsp:cNvPr id="0" name=""/>
        <dsp:cNvSpPr/>
      </dsp:nvSpPr>
      <dsp:spPr>
        <a:xfrm>
          <a:off x="6463" y="327443"/>
          <a:ext cx="1931910" cy="115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Multinomial</a:t>
          </a:r>
        </a:p>
      </dsp:txBody>
      <dsp:txXfrm>
        <a:off x="40413" y="361393"/>
        <a:ext cx="1864010" cy="1091246"/>
      </dsp:txXfrm>
    </dsp:sp>
    <dsp:sp modelId="{A63E6EDA-266B-43E7-B58A-767562DC0416}">
      <dsp:nvSpPr>
        <dsp:cNvPr id="0" name=""/>
        <dsp:cNvSpPr/>
      </dsp:nvSpPr>
      <dsp:spPr>
        <a:xfrm>
          <a:off x="2131565" y="667459"/>
          <a:ext cx="409565" cy="47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31565" y="763282"/>
        <a:ext cx="286696" cy="287467"/>
      </dsp:txXfrm>
    </dsp:sp>
    <dsp:sp modelId="{F8351F96-510B-48A4-9268-0AE3DC32CB0A}">
      <dsp:nvSpPr>
        <dsp:cNvPr id="0" name=""/>
        <dsp:cNvSpPr/>
      </dsp:nvSpPr>
      <dsp:spPr>
        <a:xfrm>
          <a:off x="2711138" y="327443"/>
          <a:ext cx="1931910" cy="115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Binomial (one-hot)</a:t>
          </a:r>
        </a:p>
      </dsp:txBody>
      <dsp:txXfrm>
        <a:off x="2745088" y="361393"/>
        <a:ext cx="1864010" cy="1091246"/>
      </dsp:txXfrm>
    </dsp:sp>
    <dsp:sp modelId="{D93C764D-1966-4F82-BDC9-80754EE7037E}">
      <dsp:nvSpPr>
        <dsp:cNvPr id="0" name=""/>
        <dsp:cNvSpPr/>
      </dsp:nvSpPr>
      <dsp:spPr>
        <a:xfrm>
          <a:off x="4836239" y="667459"/>
          <a:ext cx="409565" cy="47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36239" y="763282"/>
        <a:ext cx="286696" cy="287467"/>
      </dsp:txXfrm>
    </dsp:sp>
    <dsp:sp modelId="{5DF37CDD-A1B7-4BC9-9031-2803AB3FBF23}">
      <dsp:nvSpPr>
        <dsp:cNvPr id="0" name=""/>
        <dsp:cNvSpPr/>
      </dsp:nvSpPr>
      <dsp:spPr>
        <a:xfrm>
          <a:off x="5415812" y="327443"/>
          <a:ext cx="1931910" cy="115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Filter NZV</a:t>
          </a:r>
        </a:p>
      </dsp:txBody>
      <dsp:txXfrm>
        <a:off x="5449762" y="361393"/>
        <a:ext cx="1864010" cy="1091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E0240-421B-4FB7-BF93-DACFE8878766}">
      <dsp:nvSpPr>
        <dsp:cNvPr id="0" name=""/>
        <dsp:cNvSpPr/>
      </dsp:nvSpPr>
      <dsp:spPr>
        <a:xfrm rot="5400000">
          <a:off x="431779" y="1489380"/>
          <a:ext cx="1298723" cy="216104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D6F57-6133-422E-97F3-51270A87DC69}">
      <dsp:nvSpPr>
        <dsp:cNvPr id="0" name=""/>
        <dsp:cNvSpPr/>
      </dsp:nvSpPr>
      <dsp:spPr>
        <a:xfrm>
          <a:off x="214990" y="2135067"/>
          <a:ext cx="1951004" cy="171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Convert to design matrix</a:t>
          </a:r>
        </a:p>
      </dsp:txBody>
      <dsp:txXfrm>
        <a:off x="214990" y="2135067"/>
        <a:ext cx="1951004" cy="1710169"/>
      </dsp:txXfrm>
    </dsp:sp>
    <dsp:sp modelId="{B9994DD1-9F7B-457F-B2D2-497DF39E2ECA}">
      <dsp:nvSpPr>
        <dsp:cNvPr id="0" name=""/>
        <dsp:cNvSpPr/>
      </dsp:nvSpPr>
      <dsp:spPr>
        <a:xfrm>
          <a:off x="1797880" y="1330281"/>
          <a:ext cx="368114" cy="368114"/>
        </a:xfrm>
        <a:prstGeom prst="triangle">
          <a:avLst>
            <a:gd name="adj" fmla="val 10000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8DD66-3D1C-4D91-9BA0-38748C2075E3}">
      <dsp:nvSpPr>
        <dsp:cNvPr id="0" name=""/>
        <dsp:cNvSpPr/>
      </dsp:nvSpPr>
      <dsp:spPr>
        <a:xfrm rot="5400000">
          <a:off x="2820190" y="898365"/>
          <a:ext cx="1298723" cy="216104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672EC-2674-48F9-B3C8-5A89389C0529}">
      <dsp:nvSpPr>
        <dsp:cNvPr id="0" name=""/>
        <dsp:cNvSpPr/>
      </dsp:nvSpPr>
      <dsp:spPr>
        <a:xfrm>
          <a:off x="2603400" y="1544053"/>
          <a:ext cx="1951004" cy="171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Matrix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Identify NZV</a:t>
          </a:r>
        </a:p>
      </dsp:txBody>
      <dsp:txXfrm>
        <a:off x="2603400" y="1544053"/>
        <a:ext cx="1951004" cy="1710169"/>
      </dsp:txXfrm>
    </dsp:sp>
    <dsp:sp modelId="{F8F0FFF8-321E-4142-ADAB-9222E7B45DC2}">
      <dsp:nvSpPr>
        <dsp:cNvPr id="0" name=""/>
        <dsp:cNvSpPr/>
      </dsp:nvSpPr>
      <dsp:spPr>
        <a:xfrm>
          <a:off x="4186291" y="739267"/>
          <a:ext cx="368114" cy="368114"/>
        </a:xfrm>
        <a:prstGeom prst="triangle">
          <a:avLst>
            <a:gd name="adj" fmla="val 10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EE946-3890-47A1-B8C9-6CBAEBE7760C}">
      <dsp:nvSpPr>
        <dsp:cNvPr id="0" name=""/>
        <dsp:cNvSpPr/>
      </dsp:nvSpPr>
      <dsp:spPr>
        <a:xfrm rot="5400000">
          <a:off x="5208600" y="307351"/>
          <a:ext cx="1298723" cy="216104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4893D-AC60-4F15-B26C-A30276776929}">
      <dsp:nvSpPr>
        <dsp:cNvPr id="0" name=""/>
        <dsp:cNvSpPr/>
      </dsp:nvSpPr>
      <dsp:spPr>
        <a:xfrm>
          <a:off x="4991811" y="953038"/>
          <a:ext cx="1951004" cy="171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Matrix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Remove NZV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Matching train and test columns</a:t>
          </a:r>
        </a:p>
      </dsp:txBody>
      <dsp:txXfrm>
        <a:off x="4991811" y="953038"/>
        <a:ext cx="1951004" cy="1710169"/>
      </dsp:txXfrm>
    </dsp:sp>
    <dsp:sp modelId="{AF7543A7-D309-43E1-9FF7-7FE4E8E26DFB}">
      <dsp:nvSpPr>
        <dsp:cNvPr id="0" name=""/>
        <dsp:cNvSpPr/>
      </dsp:nvSpPr>
      <dsp:spPr>
        <a:xfrm>
          <a:off x="6574702" y="148252"/>
          <a:ext cx="368114" cy="368114"/>
        </a:xfrm>
        <a:prstGeom prst="triangle">
          <a:avLst>
            <a:gd name="adj" fmla="val 10000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532B3-06E8-4329-BE99-35347C6779B8}">
      <dsp:nvSpPr>
        <dsp:cNvPr id="0" name=""/>
        <dsp:cNvSpPr/>
      </dsp:nvSpPr>
      <dsp:spPr>
        <a:xfrm rot="5400000">
          <a:off x="7597011" y="-283663"/>
          <a:ext cx="1298723" cy="216104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94489-52B4-4A5E-A1FE-A79B33AF2A4B}">
      <dsp:nvSpPr>
        <dsp:cNvPr id="0" name=""/>
        <dsp:cNvSpPr/>
      </dsp:nvSpPr>
      <dsp:spPr>
        <a:xfrm>
          <a:off x="7380222" y="362023"/>
          <a:ext cx="1951004" cy="171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Version1</a:t>
          </a:r>
        </a:p>
      </dsp:txBody>
      <dsp:txXfrm>
        <a:off x="7380222" y="362023"/>
        <a:ext cx="1951004" cy="17101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E0DA-83F9-4BC3-BF61-767F0F60BCCE}">
      <dsp:nvSpPr>
        <dsp:cNvPr id="0" name=""/>
        <dsp:cNvSpPr/>
      </dsp:nvSpPr>
      <dsp:spPr>
        <a:xfrm>
          <a:off x="6961353" y="576868"/>
          <a:ext cx="2076840" cy="20769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4DF27-90F6-40F2-AF87-E18870CA99F8}">
      <dsp:nvSpPr>
        <dsp:cNvPr id="0" name=""/>
        <dsp:cNvSpPr/>
      </dsp:nvSpPr>
      <dsp:spPr>
        <a:xfrm>
          <a:off x="7030819" y="646111"/>
          <a:ext cx="1938799" cy="19384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Version 2</a:t>
          </a:r>
        </a:p>
      </dsp:txBody>
      <dsp:txXfrm>
        <a:off x="7307790" y="923086"/>
        <a:ext cx="1384856" cy="1384509"/>
      </dsp:txXfrm>
    </dsp:sp>
    <dsp:sp modelId="{8A776E01-63A6-4235-A18C-DAE65E263F1E}">
      <dsp:nvSpPr>
        <dsp:cNvPr id="0" name=""/>
        <dsp:cNvSpPr/>
      </dsp:nvSpPr>
      <dsp:spPr>
        <a:xfrm>
          <a:off x="7030819" y="2692080"/>
          <a:ext cx="1938799" cy="113851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Re-Split</a:t>
          </a:r>
        </a:p>
      </dsp:txBody>
      <dsp:txXfrm>
        <a:off x="7030819" y="2692080"/>
        <a:ext cx="1938799" cy="1138512"/>
      </dsp:txXfrm>
    </dsp:sp>
    <dsp:sp modelId="{2C8F1849-B2F4-45BA-95BC-BC54D3240FD1}">
      <dsp:nvSpPr>
        <dsp:cNvPr id="0" name=""/>
        <dsp:cNvSpPr/>
      </dsp:nvSpPr>
      <dsp:spPr>
        <a:xfrm rot="2700000">
          <a:off x="4806125" y="576722"/>
          <a:ext cx="2076874" cy="2076874"/>
        </a:xfrm>
        <a:prstGeom prst="teardrop">
          <a:avLst>
            <a:gd name="adj" fmla="val 10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79614-C0F1-49D4-AE21-C8A7B8293277}">
      <dsp:nvSpPr>
        <dsp:cNvPr id="0" name=""/>
        <dsp:cNvSpPr/>
      </dsp:nvSpPr>
      <dsp:spPr>
        <a:xfrm>
          <a:off x="4884513" y="646111"/>
          <a:ext cx="1938799" cy="19384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Re-level</a:t>
          </a:r>
        </a:p>
      </dsp:txBody>
      <dsp:txXfrm>
        <a:off x="5161484" y="923086"/>
        <a:ext cx="1384856" cy="1384509"/>
      </dsp:txXfrm>
    </dsp:sp>
    <dsp:sp modelId="{B89B4F89-386C-42C7-959B-7940338D5B2B}">
      <dsp:nvSpPr>
        <dsp:cNvPr id="0" name=""/>
        <dsp:cNvSpPr/>
      </dsp:nvSpPr>
      <dsp:spPr>
        <a:xfrm>
          <a:off x="4884513" y="2692080"/>
          <a:ext cx="1938799" cy="113851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Set all unmatched levels to NA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Re-factorize</a:t>
          </a:r>
        </a:p>
      </dsp:txBody>
      <dsp:txXfrm>
        <a:off x="4884513" y="2692080"/>
        <a:ext cx="1938799" cy="1138512"/>
      </dsp:txXfrm>
    </dsp:sp>
    <dsp:sp modelId="{0732C547-E33F-4D4E-854D-57DC3497837B}">
      <dsp:nvSpPr>
        <dsp:cNvPr id="0" name=""/>
        <dsp:cNvSpPr/>
      </dsp:nvSpPr>
      <dsp:spPr>
        <a:xfrm rot="2700000">
          <a:off x="2668725" y="576722"/>
          <a:ext cx="2076874" cy="2076874"/>
        </a:xfrm>
        <a:prstGeom prst="teardrop">
          <a:avLst>
            <a:gd name="adj" fmla="val 10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3B13E-D189-4871-98AC-8F647AFC9CDD}">
      <dsp:nvSpPr>
        <dsp:cNvPr id="0" name=""/>
        <dsp:cNvSpPr/>
      </dsp:nvSpPr>
      <dsp:spPr>
        <a:xfrm>
          <a:off x="2738208" y="646111"/>
          <a:ext cx="1938799" cy="19384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Compare</a:t>
          </a:r>
        </a:p>
      </dsp:txBody>
      <dsp:txXfrm>
        <a:off x="3015179" y="923086"/>
        <a:ext cx="1384856" cy="1384509"/>
      </dsp:txXfrm>
    </dsp:sp>
    <dsp:sp modelId="{F3828DF2-BA15-4537-A511-1D4556A0E21A}">
      <dsp:nvSpPr>
        <dsp:cNvPr id="0" name=""/>
        <dsp:cNvSpPr/>
      </dsp:nvSpPr>
      <dsp:spPr>
        <a:xfrm>
          <a:off x="2738208" y="2692080"/>
          <a:ext cx="1938799" cy="113851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Find different levels between train and test</a:t>
          </a:r>
        </a:p>
      </dsp:txBody>
      <dsp:txXfrm>
        <a:off x="2738208" y="2692080"/>
        <a:ext cx="1938799" cy="1138512"/>
      </dsp:txXfrm>
    </dsp:sp>
    <dsp:sp modelId="{2B362B34-158D-48C5-B5CD-091D15F8DD92}">
      <dsp:nvSpPr>
        <dsp:cNvPr id="0" name=""/>
        <dsp:cNvSpPr/>
      </dsp:nvSpPr>
      <dsp:spPr>
        <a:xfrm rot="2700000">
          <a:off x="522420" y="576722"/>
          <a:ext cx="2076874" cy="2076874"/>
        </a:xfrm>
        <a:prstGeom prst="teardrop">
          <a:avLst>
            <a:gd name="adj" fmla="val 10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61D3C7-4C5B-4DF5-A74E-DCCEF6D18B5E}">
      <dsp:nvSpPr>
        <dsp:cNvPr id="0" name=""/>
        <dsp:cNvSpPr/>
      </dsp:nvSpPr>
      <dsp:spPr>
        <a:xfrm>
          <a:off x="591902" y="646111"/>
          <a:ext cx="1938799" cy="19384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Combine</a:t>
          </a:r>
        </a:p>
      </dsp:txBody>
      <dsp:txXfrm>
        <a:off x="868873" y="923086"/>
        <a:ext cx="1384856" cy="1384509"/>
      </dsp:txXfrm>
    </dsp:sp>
    <dsp:sp modelId="{FE871149-0D70-4F36-B65A-6FA0E7A79DC1}">
      <dsp:nvSpPr>
        <dsp:cNvPr id="0" name=""/>
        <dsp:cNvSpPr/>
      </dsp:nvSpPr>
      <dsp:spPr>
        <a:xfrm>
          <a:off x="591902" y="2692080"/>
          <a:ext cx="1938799" cy="113851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1. Convert to character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2. Row bind train and test</a:t>
          </a:r>
        </a:p>
      </dsp:txBody>
      <dsp:txXfrm>
        <a:off x="591902" y="2692080"/>
        <a:ext cx="1938799" cy="1138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6F310-B2A5-43EE-AB79-3C3C780AE373}">
      <dsp:nvSpPr>
        <dsp:cNvPr id="0" name=""/>
        <dsp:cNvSpPr/>
      </dsp:nvSpPr>
      <dsp:spPr>
        <a:xfrm>
          <a:off x="6557" y="319063"/>
          <a:ext cx="1959841" cy="1175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Combine</a:t>
          </a:r>
        </a:p>
      </dsp:txBody>
      <dsp:txXfrm>
        <a:off x="40998" y="353504"/>
        <a:ext cx="1890959" cy="1107023"/>
      </dsp:txXfrm>
    </dsp:sp>
    <dsp:sp modelId="{A63E6EDA-266B-43E7-B58A-767562DC0416}">
      <dsp:nvSpPr>
        <dsp:cNvPr id="0" name=""/>
        <dsp:cNvSpPr/>
      </dsp:nvSpPr>
      <dsp:spPr>
        <a:xfrm>
          <a:off x="2162383" y="663996"/>
          <a:ext cx="415486" cy="486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62383" y="761204"/>
        <a:ext cx="290840" cy="291624"/>
      </dsp:txXfrm>
    </dsp:sp>
    <dsp:sp modelId="{F8351F96-510B-48A4-9268-0AE3DC32CB0A}">
      <dsp:nvSpPr>
        <dsp:cNvPr id="0" name=""/>
        <dsp:cNvSpPr/>
      </dsp:nvSpPr>
      <dsp:spPr>
        <a:xfrm>
          <a:off x="2750335" y="319063"/>
          <a:ext cx="1959841" cy="1175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Re-level</a:t>
          </a:r>
        </a:p>
      </dsp:txBody>
      <dsp:txXfrm>
        <a:off x="2784776" y="353504"/>
        <a:ext cx="1890959" cy="1107023"/>
      </dsp:txXfrm>
    </dsp:sp>
    <dsp:sp modelId="{D93C764D-1966-4F82-BDC9-80754EE7037E}">
      <dsp:nvSpPr>
        <dsp:cNvPr id="0" name=""/>
        <dsp:cNvSpPr/>
      </dsp:nvSpPr>
      <dsp:spPr>
        <a:xfrm>
          <a:off x="4906161" y="663996"/>
          <a:ext cx="415486" cy="486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906161" y="761204"/>
        <a:ext cx="290840" cy="291624"/>
      </dsp:txXfrm>
    </dsp:sp>
    <dsp:sp modelId="{5DF37CDD-A1B7-4BC9-9031-2803AB3FBF23}">
      <dsp:nvSpPr>
        <dsp:cNvPr id="0" name=""/>
        <dsp:cNvSpPr/>
      </dsp:nvSpPr>
      <dsp:spPr>
        <a:xfrm>
          <a:off x="5494114" y="319063"/>
          <a:ext cx="1959841" cy="1175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Numeric</a:t>
          </a:r>
        </a:p>
      </dsp:txBody>
      <dsp:txXfrm>
        <a:off x="5528555" y="353504"/>
        <a:ext cx="1890959" cy="11070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D63F3-AC48-47EF-B7E3-E93910B78FCC}">
      <dsp:nvSpPr>
        <dsp:cNvPr id="0" name=""/>
        <dsp:cNvSpPr/>
      </dsp:nvSpPr>
      <dsp:spPr>
        <a:xfrm>
          <a:off x="1190" y="398437"/>
          <a:ext cx="1577631" cy="15776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Engineering</a:t>
          </a:r>
        </a:p>
      </dsp:txBody>
      <dsp:txXfrm>
        <a:off x="232229" y="629476"/>
        <a:ext cx="1115553" cy="1115553"/>
      </dsp:txXfrm>
    </dsp:sp>
    <dsp:sp modelId="{44FE7DF9-A572-4149-BC45-0E4409C0F9E5}">
      <dsp:nvSpPr>
        <dsp:cNvPr id="0" name=""/>
        <dsp:cNvSpPr/>
      </dsp:nvSpPr>
      <dsp:spPr>
        <a:xfrm>
          <a:off x="1706924" y="729740"/>
          <a:ext cx="915025" cy="915025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28211" y="1079646"/>
        <a:ext cx="672451" cy="215213"/>
      </dsp:txXfrm>
    </dsp:sp>
    <dsp:sp modelId="{58C22266-1942-4FD1-8E0A-99A3C5C74384}">
      <dsp:nvSpPr>
        <dsp:cNvPr id="0" name=""/>
        <dsp:cNvSpPr/>
      </dsp:nvSpPr>
      <dsp:spPr>
        <a:xfrm>
          <a:off x="2750054" y="398437"/>
          <a:ext cx="1577631" cy="1577631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Encode2</a:t>
          </a:r>
        </a:p>
      </dsp:txBody>
      <dsp:txXfrm>
        <a:off x="2981093" y="629476"/>
        <a:ext cx="1115553" cy="1115553"/>
      </dsp:txXfrm>
    </dsp:sp>
    <dsp:sp modelId="{38914CC3-440E-4687-94E4-456555387323}">
      <dsp:nvSpPr>
        <dsp:cNvPr id="0" name=""/>
        <dsp:cNvSpPr/>
      </dsp:nvSpPr>
      <dsp:spPr>
        <a:xfrm>
          <a:off x="4455789" y="729740"/>
          <a:ext cx="915025" cy="915025"/>
        </a:xfrm>
        <a:prstGeom prst="mathEqual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77076" y="918235"/>
        <a:ext cx="672451" cy="538035"/>
      </dsp:txXfrm>
    </dsp:sp>
    <dsp:sp modelId="{49E227E3-E0DE-4543-BB3F-76A97CF3B0D6}">
      <dsp:nvSpPr>
        <dsp:cNvPr id="0" name=""/>
        <dsp:cNvSpPr/>
      </dsp:nvSpPr>
      <dsp:spPr>
        <a:xfrm>
          <a:off x="5498918" y="398437"/>
          <a:ext cx="1577631" cy="1577631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Version 3</a:t>
          </a:r>
        </a:p>
      </dsp:txBody>
      <dsp:txXfrm>
        <a:off x="5729957" y="629476"/>
        <a:ext cx="1115553" cy="11155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70D6F-20CF-4ADA-A214-99103DB98247}">
      <dsp:nvSpPr>
        <dsp:cNvPr id="0" name=""/>
        <dsp:cNvSpPr/>
      </dsp:nvSpPr>
      <dsp:spPr>
        <a:xfrm>
          <a:off x="644901" y="0"/>
          <a:ext cx="7308889" cy="3316011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8A244-8BA9-4120-A47D-30E8A418053B}">
      <dsp:nvSpPr>
        <dsp:cNvPr id="0" name=""/>
        <dsp:cNvSpPr/>
      </dsp:nvSpPr>
      <dsp:spPr>
        <a:xfrm>
          <a:off x="3181" y="994803"/>
          <a:ext cx="2755646" cy="1326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Selection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From Xgboost and LR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Remove unbalanced Col</a:t>
          </a:r>
        </a:p>
      </dsp:txBody>
      <dsp:txXfrm>
        <a:off x="67931" y="1059553"/>
        <a:ext cx="2626146" cy="1196904"/>
      </dsp:txXfrm>
    </dsp:sp>
    <dsp:sp modelId="{F9F92A33-7500-4D2E-B6D7-0C69E883FD20}">
      <dsp:nvSpPr>
        <dsp:cNvPr id="0" name=""/>
        <dsp:cNvSpPr/>
      </dsp:nvSpPr>
      <dsp:spPr>
        <a:xfrm>
          <a:off x="2921523" y="994803"/>
          <a:ext cx="2755646" cy="1326404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Combine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Consider interaction between important col</a:t>
          </a:r>
        </a:p>
      </dsp:txBody>
      <dsp:txXfrm>
        <a:off x="2986273" y="1059553"/>
        <a:ext cx="2626146" cy="1196904"/>
      </dsp:txXfrm>
    </dsp:sp>
    <dsp:sp modelId="{BE3D1A9D-AE03-4C18-830F-3A9844E57211}">
      <dsp:nvSpPr>
        <dsp:cNvPr id="0" name=""/>
        <dsp:cNvSpPr/>
      </dsp:nvSpPr>
      <dsp:spPr>
        <a:xfrm>
          <a:off x="5839864" y="994803"/>
          <a:ext cx="2755646" cy="132640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595 New Variables</a:t>
          </a:r>
        </a:p>
      </dsp:txBody>
      <dsp:txXfrm>
        <a:off x="5904614" y="1059553"/>
        <a:ext cx="2626146" cy="11969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98FC6-36F4-4610-8999-4E8A6847EDEA}">
      <dsp:nvSpPr>
        <dsp:cNvPr id="0" name=""/>
        <dsp:cNvSpPr/>
      </dsp:nvSpPr>
      <dsp:spPr>
        <a:xfrm>
          <a:off x="4283" y="1904475"/>
          <a:ext cx="2240842" cy="112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Original</a:t>
          </a:r>
        </a:p>
      </dsp:txBody>
      <dsp:txXfrm>
        <a:off x="37099" y="1937291"/>
        <a:ext cx="2175210" cy="1054789"/>
      </dsp:txXfrm>
    </dsp:sp>
    <dsp:sp modelId="{98F4F660-70EB-4559-B50E-19E31FBF8150}">
      <dsp:nvSpPr>
        <dsp:cNvPr id="0" name=""/>
        <dsp:cNvSpPr/>
      </dsp:nvSpPr>
      <dsp:spPr>
        <a:xfrm rot="18289469">
          <a:off x="1908499" y="1799987"/>
          <a:ext cx="1569589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1569589" y="20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4054" y="1781204"/>
        <a:ext cx="78479" cy="78479"/>
      </dsp:txXfrm>
    </dsp:sp>
    <dsp:sp modelId="{D2C893E7-B33C-4292-83C2-FADCF17681CC}">
      <dsp:nvSpPr>
        <dsp:cNvPr id="0" name=""/>
        <dsp:cNvSpPr/>
      </dsp:nvSpPr>
      <dsp:spPr>
        <a:xfrm>
          <a:off x="3141462" y="615990"/>
          <a:ext cx="2240842" cy="112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Encode 1</a:t>
          </a:r>
        </a:p>
      </dsp:txBody>
      <dsp:txXfrm>
        <a:off x="3174278" y="648806"/>
        <a:ext cx="2175210" cy="1054789"/>
      </dsp:txXfrm>
    </dsp:sp>
    <dsp:sp modelId="{09E1821B-30B5-4D20-9A51-2639C06EF59E}">
      <dsp:nvSpPr>
        <dsp:cNvPr id="0" name=""/>
        <dsp:cNvSpPr/>
      </dsp:nvSpPr>
      <dsp:spPr>
        <a:xfrm rot="1168454">
          <a:off x="2217930" y="2602707"/>
          <a:ext cx="950726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950726" y="20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9526" y="2599395"/>
        <a:ext cx="47536" cy="47536"/>
      </dsp:txXfrm>
    </dsp:sp>
    <dsp:sp modelId="{3AD8306D-AAA9-4CDF-8319-B7880CC29554}">
      <dsp:nvSpPr>
        <dsp:cNvPr id="0" name=""/>
        <dsp:cNvSpPr/>
      </dsp:nvSpPr>
      <dsp:spPr>
        <a:xfrm>
          <a:off x="3141462" y="2221431"/>
          <a:ext cx="2240842" cy="112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Encode 2</a:t>
          </a:r>
        </a:p>
      </dsp:txBody>
      <dsp:txXfrm>
        <a:off x="3174278" y="2254247"/>
        <a:ext cx="2175210" cy="1054789"/>
      </dsp:txXfrm>
    </dsp:sp>
    <dsp:sp modelId="{81D3CBAF-4EC7-40AA-8081-44D576B7BE2D}">
      <dsp:nvSpPr>
        <dsp:cNvPr id="0" name=""/>
        <dsp:cNvSpPr/>
      </dsp:nvSpPr>
      <dsp:spPr>
        <a:xfrm rot="21581342">
          <a:off x="5382298" y="2758793"/>
          <a:ext cx="881493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881493" y="20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01007" y="2757212"/>
        <a:ext cx="44074" cy="44074"/>
      </dsp:txXfrm>
    </dsp:sp>
    <dsp:sp modelId="{AEAC1364-DE3B-45A1-B326-2AB899DD0960}">
      <dsp:nvSpPr>
        <dsp:cNvPr id="0" name=""/>
        <dsp:cNvSpPr/>
      </dsp:nvSpPr>
      <dsp:spPr>
        <a:xfrm>
          <a:off x="6263785" y="2216647"/>
          <a:ext cx="2240842" cy="112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Xgboost</a:t>
          </a:r>
        </a:p>
      </dsp:txBody>
      <dsp:txXfrm>
        <a:off x="6296601" y="2249463"/>
        <a:ext cx="2175210" cy="1054789"/>
      </dsp:txXfrm>
    </dsp:sp>
    <dsp:sp modelId="{D7912081-CA1B-4FF5-85CB-1EA5812001B4}">
      <dsp:nvSpPr>
        <dsp:cNvPr id="0" name=""/>
        <dsp:cNvSpPr/>
      </dsp:nvSpPr>
      <dsp:spPr>
        <a:xfrm rot="3887765">
          <a:off x="1640862" y="3396467"/>
          <a:ext cx="2104862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2104862" y="20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40672" y="3364302"/>
        <a:ext cx="105243" cy="105243"/>
      </dsp:txXfrm>
    </dsp:sp>
    <dsp:sp modelId="{9F82A37A-C018-4990-97D2-6DB05776DAAF}">
      <dsp:nvSpPr>
        <dsp:cNvPr id="0" name=""/>
        <dsp:cNvSpPr/>
      </dsp:nvSpPr>
      <dsp:spPr>
        <a:xfrm>
          <a:off x="3141462" y="3808950"/>
          <a:ext cx="2240842" cy="112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Encode 3</a:t>
          </a:r>
        </a:p>
      </dsp:txBody>
      <dsp:txXfrm>
        <a:off x="3174278" y="3841766"/>
        <a:ext cx="2175210" cy="1054789"/>
      </dsp:txXfrm>
    </dsp:sp>
    <dsp:sp modelId="{0E8B0594-D6E9-400C-B801-3E2B2D462D06}">
      <dsp:nvSpPr>
        <dsp:cNvPr id="0" name=""/>
        <dsp:cNvSpPr/>
      </dsp:nvSpPr>
      <dsp:spPr>
        <a:xfrm>
          <a:off x="5382305" y="4348704"/>
          <a:ext cx="881480" cy="40913"/>
        </a:xfrm>
        <a:custGeom>
          <a:avLst/>
          <a:gdLst/>
          <a:ahLst/>
          <a:cxnLst/>
          <a:rect l="0" t="0" r="0" b="0"/>
          <a:pathLst>
            <a:path>
              <a:moveTo>
                <a:pt x="0" y="20456"/>
              </a:moveTo>
              <a:lnTo>
                <a:pt x="881480" y="20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01008" y="4347124"/>
        <a:ext cx="44074" cy="44074"/>
      </dsp:txXfrm>
    </dsp:sp>
    <dsp:sp modelId="{08B77EE5-19E3-431E-9ABC-E4DAC19E354C}">
      <dsp:nvSpPr>
        <dsp:cNvPr id="0" name=""/>
        <dsp:cNvSpPr/>
      </dsp:nvSpPr>
      <dsp:spPr>
        <a:xfrm>
          <a:off x="6263785" y="3808950"/>
          <a:ext cx="2240842" cy="112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Xgboost</a:t>
          </a:r>
        </a:p>
      </dsp:txBody>
      <dsp:txXfrm>
        <a:off x="6296601" y="3841766"/>
        <a:ext cx="2175210" cy="10547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2032-5C2F-47BD-A9DA-75DAFD6D3E8B}">
      <dsp:nvSpPr>
        <dsp:cNvPr id="0" name=""/>
        <dsp:cNvSpPr/>
      </dsp:nvSpPr>
      <dsp:spPr>
        <a:xfrm>
          <a:off x="3188349" y="0"/>
          <a:ext cx="4782524" cy="15010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Xgboost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Regular GBM</a:t>
          </a:r>
        </a:p>
      </dsp:txBody>
      <dsp:txXfrm>
        <a:off x="3188349" y="187629"/>
        <a:ext cx="4219636" cy="1125777"/>
      </dsp:txXfrm>
    </dsp:sp>
    <dsp:sp modelId="{ED45C880-2AB4-4087-89D4-17027A2BDAD7}">
      <dsp:nvSpPr>
        <dsp:cNvPr id="0" name=""/>
        <dsp:cNvSpPr/>
      </dsp:nvSpPr>
      <dsp:spPr>
        <a:xfrm>
          <a:off x="0" y="0"/>
          <a:ext cx="3188349" cy="15010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80-20 Split</a:t>
          </a:r>
        </a:p>
      </dsp:txBody>
      <dsp:txXfrm>
        <a:off x="73274" y="73274"/>
        <a:ext cx="3041801" cy="1354487"/>
      </dsp:txXfrm>
    </dsp:sp>
    <dsp:sp modelId="{97DCD23B-E725-4490-9E15-3B6B2DEF824F}">
      <dsp:nvSpPr>
        <dsp:cNvPr id="0" name=""/>
        <dsp:cNvSpPr/>
      </dsp:nvSpPr>
      <dsp:spPr>
        <a:xfrm>
          <a:off x="3188349" y="1651139"/>
          <a:ext cx="4782524" cy="15010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GAM as L1, GBM as L2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1" u="sng" kern="1200" dirty="0">
              <a:solidFill>
                <a:schemeClr val="accent6">
                  <a:lumMod val="75000"/>
                </a:schemeClr>
              </a:solidFill>
            </a:rPr>
            <a:t>GBM as L1, GBM as L2</a:t>
          </a:r>
        </a:p>
      </dsp:txBody>
      <dsp:txXfrm>
        <a:off x="3188349" y="1838768"/>
        <a:ext cx="4219636" cy="1125777"/>
      </dsp:txXfrm>
    </dsp:sp>
    <dsp:sp modelId="{C13C3684-CDBE-46CD-94A8-E486C74FA9AA}">
      <dsp:nvSpPr>
        <dsp:cNvPr id="0" name=""/>
        <dsp:cNvSpPr/>
      </dsp:nvSpPr>
      <dsp:spPr>
        <a:xfrm>
          <a:off x="0" y="1651139"/>
          <a:ext cx="3188349" cy="1501035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80-20 Split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Double Layer</a:t>
          </a:r>
        </a:p>
      </dsp:txBody>
      <dsp:txXfrm>
        <a:off x="73274" y="1724413"/>
        <a:ext cx="3041801" cy="1354487"/>
      </dsp:txXfrm>
    </dsp:sp>
    <dsp:sp modelId="{2E9CBCF4-63DA-4D3C-877A-5EB4A1BF99E9}">
      <dsp:nvSpPr>
        <dsp:cNvPr id="0" name=""/>
        <dsp:cNvSpPr/>
      </dsp:nvSpPr>
      <dsp:spPr>
        <a:xfrm>
          <a:off x="3188349" y="3302279"/>
          <a:ext cx="4782524" cy="15010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Xgboost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i="1" u="sng" kern="1200" dirty="0">
              <a:solidFill>
                <a:schemeClr val="accent6">
                  <a:lumMod val="75000"/>
                </a:schemeClr>
              </a:solidFill>
            </a:rPr>
            <a:t>Regular GBM</a:t>
          </a:r>
        </a:p>
      </dsp:txBody>
      <dsp:txXfrm>
        <a:off x="3188349" y="3489908"/>
        <a:ext cx="4219636" cy="1125777"/>
      </dsp:txXfrm>
    </dsp:sp>
    <dsp:sp modelId="{8BEC9BC9-D363-461E-81CF-FA452E783F96}">
      <dsp:nvSpPr>
        <dsp:cNvPr id="0" name=""/>
        <dsp:cNvSpPr/>
      </dsp:nvSpPr>
      <dsp:spPr>
        <a:xfrm>
          <a:off x="0" y="3302279"/>
          <a:ext cx="3188349" cy="1501035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60-40 Split</a:t>
          </a:r>
        </a:p>
      </dsp:txBody>
      <dsp:txXfrm>
        <a:off x="73274" y="3375553"/>
        <a:ext cx="3041801" cy="135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D827A-6B90-4071-8324-CE023BCAD6F0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3535-1BE6-4B09-AC62-41FED0AA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9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Number_of_bags</a:t>
            </a:r>
            <a:r>
              <a:rPr kumimoji="1" lang="en-US" altLang="zh-TW" dirty="0"/>
              <a:t>:</a:t>
            </a:r>
            <a:endParaRPr kumimoji="1" lang="en-US" altLang="zh-TW" baseline="0" dirty="0"/>
          </a:p>
          <a:p>
            <a:r>
              <a:rPr kumimoji="1" lang="en-US" altLang="zh-TW" baseline="0" dirty="0"/>
              <a:t>	</a:t>
            </a:r>
            <a:r>
              <a:rPr kumimoji="1" lang="en-US" altLang="zh-CN" baseline="0" dirty="0"/>
              <a:t>You get different predictions for each run due to the randomness introduced </a:t>
            </a:r>
            <a:r>
              <a:rPr kumimoji="1" lang="en-US" altLang="zh-CN" baseline="0" dirty="0" err="1"/>
              <a:t>bydropout</a:t>
            </a:r>
            <a:r>
              <a:rPr kumimoji="1" lang="en-US" altLang="zh-CN" baseline="0" dirty="0"/>
              <a:t> and initial weights. Some features may have more weight in the first run and less in </a:t>
            </a:r>
            <a:r>
              <a:rPr kumimoji="1" lang="en-US" altLang="zh-CN" baseline="0" dirty="0" err="1"/>
              <a:t>th</a:t>
            </a:r>
            <a:r>
              <a:rPr kumimoji="1" lang="en-US" altLang="zh-CN" baseline="0" dirty="0"/>
              <a:t> </a:t>
            </a:r>
            <a:r>
              <a:rPr kumimoji="1" lang="en-US" altLang="zh-CN" baseline="0" dirty="0" err="1"/>
              <a:t>eothers</a:t>
            </a:r>
            <a:r>
              <a:rPr kumimoji="1" lang="en-US" altLang="zh-CN" baseline="0" dirty="0"/>
              <a:t>. Thus, by averaging several times, the model should detect more pattern I the data and achieve a better score. The number 5 was just a trade-off between accuracy and running time.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1323E-4FF1-4C4C-8628-A600E81B2520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219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Input Layer:</a:t>
            </a:r>
            <a:endParaRPr kumimoji="1" lang="en-US" altLang="zh-TW" baseline="0" dirty="0"/>
          </a:p>
          <a:p>
            <a:r>
              <a:rPr kumimoji="1" lang="en-US" altLang="zh-TW" baseline="0" dirty="0"/>
              <a:t>	- Dense:</a:t>
            </a:r>
          </a:p>
          <a:p>
            <a:r>
              <a:rPr kumimoji="1" lang="en-US" altLang="zh-TW" baseline="0" dirty="0"/>
              <a:t>	- # of node: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1323E-4FF1-4C4C-8628-A600E81B2520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442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B3B6-3A1A-4970-8272-31B07723358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BE493-C4D7-415B-9923-85E276B4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hyperlink" Target="https://www.kaggle.com/modkzs/allstate-claims-severity/lexical-encoding-feature-comb/code" TargetMode="External"/><Relationship Id="rId12" Type="http://schemas.microsoft.com/office/2007/relationships/diagramDrawing" Target="../diagrams/drawing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759" r="-398" b="16480"/>
          <a:stretch/>
        </p:blipFill>
        <p:spPr>
          <a:xfrm>
            <a:off x="4789984" y="4976041"/>
            <a:ext cx="3854286" cy="1605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0063" y="2152524"/>
            <a:ext cx="2843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Group XBX:</a:t>
            </a:r>
          </a:p>
          <a:p>
            <a:r>
              <a:rPr lang="en-US" sz="2400" b="1" dirty="0">
                <a:latin typeface="Candara" panose="020E0502030303020204" pitchFamily="34" charset="0"/>
              </a:rPr>
              <a:t>Andrew, Alex, David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425" y="253665"/>
            <a:ext cx="8057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ndara" panose="020E0502030303020204" pitchFamily="34" charset="0"/>
              </a:rPr>
              <a:t>Kaggle C</a:t>
            </a:r>
            <a:r>
              <a:rPr lang="en-US" altLang="zh-CN" sz="4800" dirty="0">
                <a:latin typeface="Candara" panose="020E0502030303020204" pitchFamily="34" charset="0"/>
              </a:rPr>
              <a:t>ompetition:</a:t>
            </a:r>
          </a:p>
          <a:p>
            <a:r>
              <a:rPr lang="en-US" sz="4800" dirty="0">
                <a:latin typeface="Candara" panose="020E0502030303020204" pitchFamily="34" charset="0"/>
              </a:rPr>
              <a:t>		Allstate Claims Severity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86" y="3623868"/>
            <a:ext cx="2699385" cy="2587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849" y="3554832"/>
            <a:ext cx="341528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3045"/>
            <a:ext cx="8585200" cy="701675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4.3 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5040154"/>
            <a:ext cx="8763000" cy="1076642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Best Tree Depth: 11</a:t>
            </a:r>
          </a:p>
          <a:p>
            <a:r>
              <a:rPr lang="en-US" dirty="0">
                <a:latin typeface="Candara" panose="020E0502030303020204" pitchFamily="34" charset="0"/>
              </a:rPr>
              <a:t>Mean Absolute Error: 1363.859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5942" r="7343"/>
          <a:stretch/>
        </p:blipFill>
        <p:spPr>
          <a:xfrm>
            <a:off x="143687" y="934720"/>
            <a:ext cx="8847913" cy="3942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34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87" y="258445"/>
            <a:ext cx="8595360" cy="701675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4.4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87" y="5091854"/>
            <a:ext cx="8699500" cy="1076643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Number of Trees: 500</a:t>
            </a:r>
          </a:p>
          <a:p>
            <a:r>
              <a:rPr lang="en-US" dirty="0">
                <a:latin typeface="Candara" panose="020E0502030303020204" pitchFamily="34" charset="0"/>
              </a:rPr>
              <a:t>Mean Absolute Error: Approaching 1240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t="6472" r="8293"/>
          <a:stretch/>
        </p:blipFill>
        <p:spPr>
          <a:xfrm>
            <a:off x="223741" y="960119"/>
            <a:ext cx="8774503" cy="3950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669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" y="170391"/>
            <a:ext cx="8249920" cy="742315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4.5 </a:t>
            </a:r>
            <a:r>
              <a:rPr lang="en-US" dirty="0" err="1">
                <a:latin typeface="Candara" panose="020E0502030303020204" pitchFamily="34" charset="0"/>
              </a:rPr>
              <a:t>XGBoost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30" y="5177813"/>
            <a:ext cx="7886700" cy="1173162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Number of boosted models: 1500</a:t>
            </a:r>
          </a:p>
          <a:p>
            <a:r>
              <a:rPr lang="en-US" dirty="0">
                <a:latin typeface="Candara" panose="020E0502030303020204" pitchFamily="34" charset="0"/>
              </a:rPr>
              <a:t>Mean Absolute Error: Approaching 1200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t="6600" r="7849"/>
          <a:stretch/>
        </p:blipFill>
        <p:spPr>
          <a:xfrm>
            <a:off x="189230" y="1010073"/>
            <a:ext cx="8787122" cy="3925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150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4141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latin typeface="Candara" panose="020E0502030303020204" pitchFamily="34" charset="0"/>
              </a:rPr>
              <a:t>4.6 Exploratory Model Selection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40933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Mean</a:t>
                      </a:r>
                      <a:r>
                        <a:rPr lang="en-US" baseline="0" dirty="0">
                          <a:latin typeface="Candara" panose="020E0502030303020204" pitchFamily="34" charset="0"/>
                        </a:rPr>
                        <a:t> Absolute Error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1304.562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1306.081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1363.858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~1240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ndara" panose="020E0502030303020204" pitchFamily="34" charset="0"/>
                        </a:rPr>
                        <a:t>XGBoost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~1200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885267"/>
            <a:ext cx="7886700" cy="117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Best Models: Random Forest, </a:t>
            </a:r>
            <a:r>
              <a:rPr lang="en-US" dirty="0" err="1">
                <a:latin typeface="Candara" panose="020E0502030303020204" pitchFamily="34" charset="0"/>
              </a:rPr>
              <a:t>XGBoost</a:t>
            </a:r>
            <a:r>
              <a:rPr lang="en-US" dirty="0">
                <a:latin typeface="Candara" panose="020E0502030303020204" pitchFamily="34" charset="0"/>
              </a:rPr>
              <a:t>,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4676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7124" y="4336147"/>
            <a:ext cx="449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Key Parameters</a:t>
            </a:r>
            <a:endParaRPr kumimoji="1"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7124" y="4936311"/>
            <a:ext cx="844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/>
              <a:t>Number of bags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dirty="0"/>
              <a:t>Number of bags used for bagging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Number of epochs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dirty="0"/>
              <a:t>Number of times all of the training vectors are used once to update the weights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Dropout</a:t>
            </a:r>
            <a:endParaRPr kumimoji="1" lang="zh-TW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124" y="140352"/>
            <a:ext cx="7886700" cy="96414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ndara" panose="020E0502030303020204" pitchFamily="34" charset="0"/>
              </a:rPr>
              <a:t>4.7 Neural 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347124" y="1796991"/>
            <a:ext cx="8190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sz="2000" dirty="0"/>
              <a:t>Create dummy variables</a:t>
            </a:r>
          </a:p>
          <a:p>
            <a:pPr marL="342900" indent="-342900">
              <a:buAutoNum type="arabicPeriod"/>
            </a:pPr>
            <a:r>
              <a:rPr kumimoji="1" lang="en-US" altLang="zh-TW" sz="2000" dirty="0"/>
              <a:t>Put all </a:t>
            </a:r>
            <a:r>
              <a:rPr kumimoji="1" lang="en-US" altLang="zh-TW" sz="2000" dirty="0" err="1"/>
              <a:t>dummitized</a:t>
            </a:r>
            <a:r>
              <a:rPr kumimoji="1" lang="en-US" altLang="zh-TW" sz="2000" dirty="0"/>
              <a:t> variables into sparse matrix</a:t>
            </a:r>
          </a:p>
          <a:p>
            <a:pPr marL="342900" indent="-342900">
              <a:buAutoNum type="arabicPeriod"/>
            </a:pPr>
            <a:r>
              <a:rPr kumimoji="1" lang="en-US" altLang="zh-TW" sz="2000" dirty="0"/>
              <a:t>Scale numerical variables for normalization</a:t>
            </a:r>
          </a:p>
          <a:p>
            <a:pPr marL="342900" indent="-342900">
              <a:buAutoNum type="arabicPeriod"/>
            </a:pPr>
            <a:r>
              <a:rPr kumimoji="1" lang="en-US" altLang="zh-TW" sz="2000" dirty="0"/>
              <a:t>Setting parameters of the neural net construction</a:t>
            </a:r>
          </a:p>
          <a:p>
            <a:pPr marL="342900" indent="-342900">
              <a:buAutoNum type="arabicPeriod"/>
            </a:pPr>
            <a:r>
              <a:rPr kumimoji="1" lang="en-US" altLang="zh-TW" sz="2000" dirty="0"/>
              <a:t>Stack using 10-fold cross-validation and bagging.</a:t>
            </a:r>
          </a:p>
          <a:p>
            <a:pPr marL="342900" indent="-342900">
              <a:buAutoNum type="arabicPeriod"/>
            </a:pPr>
            <a:r>
              <a:rPr kumimoji="1" lang="en-US" altLang="zh-TW" sz="2000" dirty="0"/>
              <a:t>Use mean absolute error to evaluate.</a:t>
            </a:r>
          </a:p>
        </p:txBody>
      </p:sp>
      <p:sp>
        <p:nvSpPr>
          <p:cNvPr id="7" name="文字方塊 3"/>
          <p:cNvSpPr txBox="1"/>
          <p:nvPr/>
        </p:nvSpPr>
        <p:spPr>
          <a:xfrm>
            <a:off x="347124" y="1196827"/>
            <a:ext cx="44914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dirty="0"/>
              <a:t>Work Flow</a:t>
            </a:r>
            <a:endParaRPr kumimoji="1" lang="zh-TW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79306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4968" y="55209"/>
            <a:ext cx="1325351" cy="605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589045" y="165639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589045" y="4992390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589045" y="1169812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89045" y="3977634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70131" y="6036694"/>
            <a:ext cx="18099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500" b="1" dirty="0">
                <a:solidFill>
                  <a:srgbClr val="FF465A"/>
                </a:solidFill>
              </a:rPr>
              <a:t>Input Layer</a:t>
            </a:r>
            <a:endParaRPr kumimoji="1" lang="zh-TW" altLang="en-US" sz="2500" b="1" dirty="0">
              <a:solidFill>
                <a:srgbClr val="FF465A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992520" y="2626689"/>
            <a:ext cx="130348" cy="778155"/>
          </a:xfrm>
          <a:custGeom>
            <a:avLst/>
            <a:gdLst/>
            <a:ahLst/>
            <a:cxnLst/>
            <a:rect l="l" t="t" r="r" b="b"/>
            <a:pathLst>
              <a:path w="914400" h="6673956">
                <a:moveTo>
                  <a:pt x="457200" y="5759556"/>
                </a:moveTo>
                <a:cubicBezTo>
                  <a:pt x="709705" y="5759556"/>
                  <a:pt x="914400" y="5964251"/>
                  <a:pt x="914400" y="6216756"/>
                </a:cubicBezTo>
                <a:cubicBezTo>
                  <a:pt x="914400" y="6469261"/>
                  <a:pt x="709705" y="6673956"/>
                  <a:pt x="457200" y="6673956"/>
                </a:cubicBezTo>
                <a:cubicBezTo>
                  <a:pt x="204695" y="6673956"/>
                  <a:pt x="0" y="6469261"/>
                  <a:pt x="0" y="6216756"/>
                </a:cubicBezTo>
                <a:cubicBezTo>
                  <a:pt x="0" y="5964251"/>
                  <a:pt x="204695" y="5759556"/>
                  <a:pt x="457200" y="5759556"/>
                </a:cubicBezTo>
                <a:close/>
                <a:moveTo>
                  <a:pt x="457200" y="4387956"/>
                </a:moveTo>
                <a:cubicBezTo>
                  <a:pt x="709705" y="4387956"/>
                  <a:pt x="914400" y="4592651"/>
                  <a:pt x="914400" y="4845156"/>
                </a:cubicBezTo>
                <a:cubicBezTo>
                  <a:pt x="914400" y="5097661"/>
                  <a:pt x="709705" y="5302356"/>
                  <a:pt x="457200" y="5302356"/>
                </a:cubicBezTo>
                <a:cubicBezTo>
                  <a:pt x="204695" y="5302356"/>
                  <a:pt x="0" y="5097661"/>
                  <a:pt x="0" y="4845156"/>
                </a:cubicBezTo>
                <a:cubicBezTo>
                  <a:pt x="0" y="4592651"/>
                  <a:pt x="204695" y="4387956"/>
                  <a:pt x="457200" y="4387956"/>
                </a:cubicBezTo>
                <a:close/>
                <a:moveTo>
                  <a:pt x="457200" y="2949229"/>
                </a:moveTo>
                <a:cubicBezTo>
                  <a:pt x="709705" y="2949229"/>
                  <a:pt x="914400" y="3153924"/>
                  <a:pt x="914400" y="3406429"/>
                </a:cubicBezTo>
                <a:cubicBezTo>
                  <a:pt x="914400" y="3658934"/>
                  <a:pt x="709705" y="3863629"/>
                  <a:pt x="457200" y="3863629"/>
                </a:cubicBezTo>
                <a:cubicBezTo>
                  <a:pt x="204695" y="3863629"/>
                  <a:pt x="0" y="3658934"/>
                  <a:pt x="0" y="3406429"/>
                </a:cubicBezTo>
                <a:cubicBezTo>
                  <a:pt x="0" y="3153924"/>
                  <a:pt x="204695" y="2949229"/>
                  <a:pt x="457200" y="2949229"/>
                </a:cubicBezTo>
                <a:close/>
                <a:moveTo>
                  <a:pt x="457200" y="1461373"/>
                </a:moveTo>
                <a:cubicBezTo>
                  <a:pt x="709705" y="1461373"/>
                  <a:pt x="914400" y="1666068"/>
                  <a:pt x="914400" y="1918573"/>
                </a:cubicBezTo>
                <a:cubicBezTo>
                  <a:pt x="914400" y="2171078"/>
                  <a:pt x="709705" y="2375773"/>
                  <a:pt x="457200" y="2375773"/>
                </a:cubicBezTo>
                <a:cubicBezTo>
                  <a:pt x="204695" y="2375773"/>
                  <a:pt x="0" y="2171078"/>
                  <a:pt x="0" y="1918573"/>
                </a:cubicBezTo>
                <a:cubicBezTo>
                  <a:pt x="0" y="1666068"/>
                  <a:pt x="204695" y="1461373"/>
                  <a:pt x="457200" y="1461373"/>
                </a:cubicBezTo>
                <a:close/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78091" y="6384913"/>
            <a:ext cx="19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i="1" dirty="0"/>
              <a:t>Num. of node:  1190</a:t>
            </a:r>
            <a:endParaRPr kumimoji="1" lang="zh-TW" altLang="en-US" sz="1600" i="1" dirty="0"/>
          </a:p>
        </p:txBody>
      </p:sp>
      <p:sp>
        <p:nvSpPr>
          <p:cNvPr id="29" name="矩形 28"/>
          <p:cNvSpPr/>
          <p:nvPr/>
        </p:nvSpPr>
        <p:spPr>
          <a:xfrm>
            <a:off x="2390648" y="291549"/>
            <a:ext cx="1325351" cy="5587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600605" y="328359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2600605" y="2653164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600605" y="4901435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22"/>
          <p:cNvSpPr/>
          <p:nvPr/>
        </p:nvSpPr>
        <p:spPr>
          <a:xfrm>
            <a:off x="3004079" y="1554054"/>
            <a:ext cx="130348" cy="778155"/>
          </a:xfrm>
          <a:custGeom>
            <a:avLst/>
            <a:gdLst/>
            <a:ahLst/>
            <a:cxnLst/>
            <a:rect l="l" t="t" r="r" b="b"/>
            <a:pathLst>
              <a:path w="914400" h="6673956">
                <a:moveTo>
                  <a:pt x="457200" y="5759556"/>
                </a:moveTo>
                <a:cubicBezTo>
                  <a:pt x="709705" y="5759556"/>
                  <a:pt x="914400" y="5964251"/>
                  <a:pt x="914400" y="6216756"/>
                </a:cubicBezTo>
                <a:cubicBezTo>
                  <a:pt x="914400" y="6469261"/>
                  <a:pt x="709705" y="6673956"/>
                  <a:pt x="457200" y="6673956"/>
                </a:cubicBezTo>
                <a:cubicBezTo>
                  <a:pt x="204695" y="6673956"/>
                  <a:pt x="0" y="6469261"/>
                  <a:pt x="0" y="6216756"/>
                </a:cubicBezTo>
                <a:cubicBezTo>
                  <a:pt x="0" y="5964251"/>
                  <a:pt x="204695" y="5759556"/>
                  <a:pt x="457200" y="5759556"/>
                </a:cubicBezTo>
                <a:close/>
                <a:moveTo>
                  <a:pt x="457200" y="4387956"/>
                </a:moveTo>
                <a:cubicBezTo>
                  <a:pt x="709705" y="4387956"/>
                  <a:pt x="914400" y="4592651"/>
                  <a:pt x="914400" y="4845156"/>
                </a:cubicBezTo>
                <a:cubicBezTo>
                  <a:pt x="914400" y="5097661"/>
                  <a:pt x="709705" y="5302356"/>
                  <a:pt x="457200" y="5302356"/>
                </a:cubicBezTo>
                <a:cubicBezTo>
                  <a:pt x="204695" y="5302356"/>
                  <a:pt x="0" y="5097661"/>
                  <a:pt x="0" y="4845156"/>
                </a:cubicBezTo>
                <a:cubicBezTo>
                  <a:pt x="0" y="4592651"/>
                  <a:pt x="204695" y="4387956"/>
                  <a:pt x="457200" y="4387956"/>
                </a:cubicBezTo>
                <a:close/>
                <a:moveTo>
                  <a:pt x="457200" y="2949229"/>
                </a:moveTo>
                <a:cubicBezTo>
                  <a:pt x="709705" y="2949229"/>
                  <a:pt x="914400" y="3153924"/>
                  <a:pt x="914400" y="3406429"/>
                </a:cubicBezTo>
                <a:cubicBezTo>
                  <a:pt x="914400" y="3658934"/>
                  <a:pt x="709705" y="3863629"/>
                  <a:pt x="457200" y="3863629"/>
                </a:cubicBezTo>
                <a:cubicBezTo>
                  <a:pt x="204695" y="3863629"/>
                  <a:pt x="0" y="3658934"/>
                  <a:pt x="0" y="3406429"/>
                </a:cubicBezTo>
                <a:cubicBezTo>
                  <a:pt x="0" y="3153924"/>
                  <a:pt x="204695" y="2949229"/>
                  <a:pt x="457200" y="2949229"/>
                </a:cubicBezTo>
                <a:close/>
                <a:moveTo>
                  <a:pt x="457200" y="1461373"/>
                </a:moveTo>
                <a:cubicBezTo>
                  <a:pt x="709705" y="1461373"/>
                  <a:pt x="914400" y="1666068"/>
                  <a:pt x="914400" y="1918573"/>
                </a:cubicBezTo>
                <a:cubicBezTo>
                  <a:pt x="914400" y="2171078"/>
                  <a:pt x="709705" y="2375773"/>
                  <a:pt x="457200" y="2375773"/>
                </a:cubicBezTo>
                <a:cubicBezTo>
                  <a:pt x="204695" y="2375773"/>
                  <a:pt x="0" y="2171078"/>
                  <a:pt x="0" y="1918573"/>
                </a:cubicBezTo>
                <a:cubicBezTo>
                  <a:pt x="0" y="1666068"/>
                  <a:pt x="204695" y="1461373"/>
                  <a:pt x="457200" y="1461373"/>
                </a:cubicBezTo>
                <a:close/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4" name="橢圓 22"/>
          <p:cNvSpPr/>
          <p:nvPr/>
        </p:nvSpPr>
        <p:spPr>
          <a:xfrm>
            <a:off x="2979692" y="3832229"/>
            <a:ext cx="130348" cy="778155"/>
          </a:xfrm>
          <a:custGeom>
            <a:avLst/>
            <a:gdLst/>
            <a:ahLst/>
            <a:cxnLst/>
            <a:rect l="l" t="t" r="r" b="b"/>
            <a:pathLst>
              <a:path w="914400" h="6673956">
                <a:moveTo>
                  <a:pt x="457200" y="5759556"/>
                </a:moveTo>
                <a:cubicBezTo>
                  <a:pt x="709705" y="5759556"/>
                  <a:pt x="914400" y="5964251"/>
                  <a:pt x="914400" y="6216756"/>
                </a:cubicBezTo>
                <a:cubicBezTo>
                  <a:pt x="914400" y="6469261"/>
                  <a:pt x="709705" y="6673956"/>
                  <a:pt x="457200" y="6673956"/>
                </a:cubicBezTo>
                <a:cubicBezTo>
                  <a:pt x="204695" y="6673956"/>
                  <a:pt x="0" y="6469261"/>
                  <a:pt x="0" y="6216756"/>
                </a:cubicBezTo>
                <a:cubicBezTo>
                  <a:pt x="0" y="5964251"/>
                  <a:pt x="204695" y="5759556"/>
                  <a:pt x="457200" y="5759556"/>
                </a:cubicBezTo>
                <a:close/>
                <a:moveTo>
                  <a:pt x="457200" y="4387956"/>
                </a:moveTo>
                <a:cubicBezTo>
                  <a:pt x="709705" y="4387956"/>
                  <a:pt x="914400" y="4592651"/>
                  <a:pt x="914400" y="4845156"/>
                </a:cubicBezTo>
                <a:cubicBezTo>
                  <a:pt x="914400" y="5097661"/>
                  <a:pt x="709705" y="5302356"/>
                  <a:pt x="457200" y="5302356"/>
                </a:cubicBezTo>
                <a:cubicBezTo>
                  <a:pt x="204695" y="5302356"/>
                  <a:pt x="0" y="5097661"/>
                  <a:pt x="0" y="4845156"/>
                </a:cubicBezTo>
                <a:cubicBezTo>
                  <a:pt x="0" y="4592651"/>
                  <a:pt x="204695" y="4387956"/>
                  <a:pt x="457200" y="4387956"/>
                </a:cubicBezTo>
                <a:close/>
                <a:moveTo>
                  <a:pt x="457200" y="2949229"/>
                </a:moveTo>
                <a:cubicBezTo>
                  <a:pt x="709705" y="2949229"/>
                  <a:pt x="914400" y="3153924"/>
                  <a:pt x="914400" y="3406429"/>
                </a:cubicBezTo>
                <a:cubicBezTo>
                  <a:pt x="914400" y="3658934"/>
                  <a:pt x="709705" y="3863629"/>
                  <a:pt x="457200" y="3863629"/>
                </a:cubicBezTo>
                <a:cubicBezTo>
                  <a:pt x="204695" y="3863629"/>
                  <a:pt x="0" y="3658934"/>
                  <a:pt x="0" y="3406429"/>
                </a:cubicBezTo>
                <a:cubicBezTo>
                  <a:pt x="0" y="3153924"/>
                  <a:pt x="204695" y="2949229"/>
                  <a:pt x="457200" y="2949229"/>
                </a:cubicBezTo>
                <a:close/>
                <a:moveTo>
                  <a:pt x="457200" y="1461373"/>
                </a:moveTo>
                <a:cubicBezTo>
                  <a:pt x="709705" y="1461373"/>
                  <a:pt x="914400" y="1666068"/>
                  <a:pt x="914400" y="1918573"/>
                </a:cubicBezTo>
                <a:cubicBezTo>
                  <a:pt x="914400" y="2171078"/>
                  <a:pt x="709705" y="2375773"/>
                  <a:pt x="457200" y="2375773"/>
                </a:cubicBezTo>
                <a:cubicBezTo>
                  <a:pt x="204695" y="2375773"/>
                  <a:pt x="0" y="2171078"/>
                  <a:pt x="0" y="1918573"/>
                </a:cubicBezTo>
                <a:cubicBezTo>
                  <a:pt x="0" y="1666068"/>
                  <a:pt x="204695" y="1461373"/>
                  <a:pt x="457200" y="1461373"/>
                </a:cubicBezTo>
                <a:close/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54947" y="1169812"/>
            <a:ext cx="1325351" cy="4112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4483312" y="1417809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4522929" y="4153184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22"/>
          <p:cNvSpPr/>
          <p:nvPr/>
        </p:nvSpPr>
        <p:spPr>
          <a:xfrm>
            <a:off x="4852448" y="2789409"/>
            <a:ext cx="130348" cy="778155"/>
          </a:xfrm>
          <a:custGeom>
            <a:avLst/>
            <a:gdLst/>
            <a:ahLst/>
            <a:cxnLst/>
            <a:rect l="l" t="t" r="r" b="b"/>
            <a:pathLst>
              <a:path w="914400" h="6673956">
                <a:moveTo>
                  <a:pt x="457200" y="5759556"/>
                </a:moveTo>
                <a:cubicBezTo>
                  <a:pt x="709705" y="5759556"/>
                  <a:pt x="914400" y="5964251"/>
                  <a:pt x="914400" y="6216756"/>
                </a:cubicBezTo>
                <a:cubicBezTo>
                  <a:pt x="914400" y="6469261"/>
                  <a:pt x="709705" y="6673956"/>
                  <a:pt x="457200" y="6673956"/>
                </a:cubicBezTo>
                <a:cubicBezTo>
                  <a:pt x="204695" y="6673956"/>
                  <a:pt x="0" y="6469261"/>
                  <a:pt x="0" y="6216756"/>
                </a:cubicBezTo>
                <a:cubicBezTo>
                  <a:pt x="0" y="5964251"/>
                  <a:pt x="204695" y="5759556"/>
                  <a:pt x="457200" y="5759556"/>
                </a:cubicBezTo>
                <a:close/>
                <a:moveTo>
                  <a:pt x="457200" y="4387956"/>
                </a:moveTo>
                <a:cubicBezTo>
                  <a:pt x="709705" y="4387956"/>
                  <a:pt x="914400" y="4592651"/>
                  <a:pt x="914400" y="4845156"/>
                </a:cubicBezTo>
                <a:cubicBezTo>
                  <a:pt x="914400" y="5097661"/>
                  <a:pt x="709705" y="5302356"/>
                  <a:pt x="457200" y="5302356"/>
                </a:cubicBezTo>
                <a:cubicBezTo>
                  <a:pt x="204695" y="5302356"/>
                  <a:pt x="0" y="5097661"/>
                  <a:pt x="0" y="4845156"/>
                </a:cubicBezTo>
                <a:cubicBezTo>
                  <a:pt x="0" y="4592651"/>
                  <a:pt x="204695" y="4387956"/>
                  <a:pt x="457200" y="4387956"/>
                </a:cubicBezTo>
                <a:close/>
                <a:moveTo>
                  <a:pt x="457200" y="2949229"/>
                </a:moveTo>
                <a:cubicBezTo>
                  <a:pt x="709705" y="2949229"/>
                  <a:pt x="914400" y="3153924"/>
                  <a:pt x="914400" y="3406429"/>
                </a:cubicBezTo>
                <a:cubicBezTo>
                  <a:pt x="914400" y="3658934"/>
                  <a:pt x="709705" y="3863629"/>
                  <a:pt x="457200" y="3863629"/>
                </a:cubicBezTo>
                <a:cubicBezTo>
                  <a:pt x="204695" y="3863629"/>
                  <a:pt x="0" y="3658934"/>
                  <a:pt x="0" y="3406429"/>
                </a:cubicBezTo>
                <a:cubicBezTo>
                  <a:pt x="0" y="3153924"/>
                  <a:pt x="204695" y="2949229"/>
                  <a:pt x="457200" y="2949229"/>
                </a:cubicBezTo>
                <a:close/>
                <a:moveTo>
                  <a:pt x="457200" y="1461373"/>
                </a:moveTo>
                <a:cubicBezTo>
                  <a:pt x="709705" y="1461373"/>
                  <a:pt x="914400" y="1666068"/>
                  <a:pt x="914400" y="1918573"/>
                </a:cubicBezTo>
                <a:cubicBezTo>
                  <a:pt x="914400" y="2171078"/>
                  <a:pt x="709705" y="2375773"/>
                  <a:pt x="457200" y="2375773"/>
                </a:cubicBezTo>
                <a:cubicBezTo>
                  <a:pt x="204695" y="2375773"/>
                  <a:pt x="0" y="2171078"/>
                  <a:pt x="0" y="1918573"/>
                </a:cubicBezTo>
                <a:cubicBezTo>
                  <a:pt x="0" y="1666068"/>
                  <a:pt x="204695" y="1461373"/>
                  <a:pt x="457200" y="1461373"/>
                </a:cubicBezTo>
                <a:close/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35927" y="5879234"/>
            <a:ext cx="1932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Hidden Layer 1</a:t>
            </a:r>
            <a:endParaRPr kumimoji="1" lang="zh-TW" altLang="en-U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016719" y="5255048"/>
            <a:ext cx="1932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Hidden Layer 2</a:t>
            </a:r>
            <a:endParaRPr kumimoji="1" lang="zh-TW" altLang="en-U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19258" y="2084212"/>
            <a:ext cx="1325351" cy="2526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6310808" y="227699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6323550" y="3530754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841206" y="4610384"/>
            <a:ext cx="1932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Hidden Layer 3</a:t>
            </a:r>
            <a:endParaRPr kumimoji="1" lang="zh-TW" altLang="en-U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231917" y="6218096"/>
            <a:ext cx="170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i="1" dirty="0"/>
              <a:t>Num. of node: 400</a:t>
            </a:r>
            <a:endParaRPr kumimoji="1" lang="zh-TW" altLang="en-US" sz="1600" i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090782" y="5540679"/>
            <a:ext cx="170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i="1" dirty="0"/>
              <a:t>Num. of node: 200</a:t>
            </a:r>
            <a:endParaRPr kumimoji="1" lang="zh-TW" altLang="en-US" sz="1600" i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919107" y="4875948"/>
            <a:ext cx="170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i="1" dirty="0"/>
              <a:t>Num. of node: 50</a:t>
            </a:r>
            <a:endParaRPr kumimoji="1" lang="zh-TW" altLang="en-US" sz="1600" i="1" dirty="0"/>
          </a:p>
        </p:txBody>
      </p:sp>
      <p:sp>
        <p:nvSpPr>
          <p:cNvPr id="50" name="矩形 49"/>
          <p:cNvSpPr/>
          <p:nvPr/>
        </p:nvSpPr>
        <p:spPr>
          <a:xfrm>
            <a:off x="7853000" y="2789409"/>
            <a:ext cx="1089259" cy="1188225"/>
          </a:xfrm>
          <a:prstGeom prst="rect">
            <a:avLst/>
          </a:prstGeom>
          <a:solidFill>
            <a:srgbClr val="6CD665"/>
          </a:solidFill>
          <a:ln>
            <a:solidFill>
              <a:srgbClr val="6CD66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7954227" y="2929239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655323" y="3946771"/>
            <a:ext cx="169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rgbClr val="6CD665"/>
                </a:solidFill>
              </a:rPr>
              <a:t>Output Layer</a:t>
            </a:r>
            <a:endParaRPr kumimoji="1" lang="zh-TW" altLang="en-US" sz="2000" b="1" dirty="0">
              <a:solidFill>
                <a:srgbClr val="6CD665"/>
              </a:solidFill>
            </a:endParaRPr>
          </a:p>
        </p:txBody>
      </p:sp>
      <p:cxnSp>
        <p:nvCxnSpPr>
          <p:cNvPr id="54" name="直線箭頭接點 53"/>
          <p:cNvCxnSpPr/>
          <p:nvPr/>
        </p:nvCxnSpPr>
        <p:spPr>
          <a:xfrm>
            <a:off x="1503446" y="586038"/>
            <a:ext cx="1097160" cy="162720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/>
          <p:cNvCxnSpPr>
            <a:endCxn id="31" idx="2"/>
          </p:cNvCxnSpPr>
          <p:nvPr/>
        </p:nvCxnSpPr>
        <p:spPr>
          <a:xfrm>
            <a:off x="1485038" y="549228"/>
            <a:ext cx="1115567" cy="2561136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/>
          <p:cNvCxnSpPr>
            <a:endCxn id="32" idx="2"/>
          </p:cNvCxnSpPr>
          <p:nvPr/>
        </p:nvCxnSpPr>
        <p:spPr>
          <a:xfrm>
            <a:off x="1485038" y="635421"/>
            <a:ext cx="1115567" cy="4723214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/>
          <p:cNvCxnSpPr>
            <a:stCxn id="4" idx="6"/>
            <a:endCxn id="30" idx="2"/>
          </p:cNvCxnSpPr>
          <p:nvPr/>
        </p:nvCxnSpPr>
        <p:spPr>
          <a:xfrm flipV="1">
            <a:off x="1503445" y="785559"/>
            <a:ext cx="1097160" cy="841453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61"/>
          <p:cNvCxnSpPr>
            <a:stCxn id="4" idx="6"/>
            <a:endCxn id="31" idx="2"/>
          </p:cNvCxnSpPr>
          <p:nvPr/>
        </p:nvCxnSpPr>
        <p:spPr>
          <a:xfrm>
            <a:off x="1503445" y="1627012"/>
            <a:ext cx="1097160" cy="1483352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64"/>
          <p:cNvCxnSpPr>
            <a:stCxn id="4" idx="6"/>
            <a:endCxn id="32" idx="2"/>
          </p:cNvCxnSpPr>
          <p:nvPr/>
        </p:nvCxnSpPr>
        <p:spPr>
          <a:xfrm>
            <a:off x="1503445" y="1627012"/>
            <a:ext cx="1097160" cy="3731623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/>
          <p:cNvCxnSpPr>
            <a:stCxn id="5" idx="6"/>
          </p:cNvCxnSpPr>
          <p:nvPr/>
        </p:nvCxnSpPr>
        <p:spPr>
          <a:xfrm flipV="1">
            <a:off x="1503445" y="785559"/>
            <a:ext cx="1097160" cy="3649275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/>
          <p:cNvCxnSpPr>
            <a:stCxn id="5" idx="6"/>
            <a:endCxn id="31" idx="2"/>
          </p:cNvCxnSpPr>
          <p:nvPr/>
        </p:nvCxnSpPr>
        <p:spPr>
          <a:xfrm flipV="1">
            <a:off x="1503445" y="3110364"/>
            <a:ext cx="1097160" cy="1324470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73"/>
          <p:cNvCxnSpPr>
            <a:stCxn id="5" idx="6"/>
            <a:endCxn id="32" idx="2"/>
          </p:cNvCxnSpPr>
          <p:nvPr/>
        </p:nvCxnSpPr>
        <p:spPr>
          <a:xfrm>
            <a:off x="1503445" y="4434834"/>
            <a:ext cx="1097160" cy="923801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/>
          <p:cNvCxnSpPr>
            <a:stCxn id="3" idx="6"/>
            <a:endCxn id="30" idx="2"/>
          </p:cNvCxnSpPr>
          <p:nvPr/>
        </p:nvCxnSpPr>
        <p:spPr>
          <a:xfrm flipV="1">
            <a:off x="1503445" y="785559"/>
            <a:ext cx="1097160" cy="4664031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箭頭接點 79"/>
          <p:cNvCxnSpPr>
            <a:stCxn id="3" idx="6"/>
            <a:endCxn id="31" idx="2"/>
          </p:cNvCxnSpPr>
          <p:nvPr/>
        </p:nvCxnSpPr>
        <p:spPr>
          <a:xfrm flipV="1">
            <a:off x="1503445" y="3110364"/>
            <a:ext cx="1097160" cy="2339226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箭頭接點 82"/>
          <p:cNvCxnSpPr>
            <a:stCxn id="3" idx="6"/>
            <a:endCxn id="32" idx="2"/>
          </p:cNvCxnSpPr>
          <p:nvPr/>
        </p:nvCxnSpPr>
        <p:spPr>
          <a:xfrm flipV="1">
            <a:off x="1503445" y="5358635"/>
            <a:ext cx="1097160" cy="90955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/>
          <p:cNvCxnSpPr>
            <a:stCxn id="30" idx="6"/>
            <a:endCxn id="36" idx="2"/>
          </p:cNvCxnSpPr>
          <p:nvPr/>
        </p:nvCxnSpPr>
        <p:spPr>
          <a:xfrm>
            <a:off x="3515005" y="785559"/>
            <a:ext cx="968307" cy="1089450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/>
          <p:cNvCxnSpPr>
            <a:stCxn id="30" idx="6"/>
            <a:endCxn id="37" idx="2"/>
          </p:cNvCxnSpPr>
          <p:nvPr/>
        </p:nvCxnSpPr>
        <p:spPr>
          <a:xfrm>
            <a:off x="3515005" y="785559"/>
            <a:ext cx="1007924" cy="3824825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/>
          <p:cNvCxnSpPr>
            <a:stCxn id="31" idx="6"/>
            <a:endCxn id="36" idx="2"/>
          </p:cNvCxnSpPr>
          <p:nvPr/>
        </p:nvCxnSpPr>
        <p:spPr>
          <a:xfrm flipV="1">
            <a:off x="3515005" y="1875009"/>
            <a:ext cx="968307" cy="1235355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箭頭接點 94"/>
          <p:cNvCxnSpPr>
            <a:stCxn id="31" idx="6"/>
            <a:endCxn id="37" idx="2"/>
          </p:cNvCxnSpPr>
          <p:nvPr/>
        </p:nvCxnSpPr>
        <p:spPr>
          <a:xfrm>
            <a:off x="3515005" y="3110364"/>
            <a:ext cx="1007924" cy="1500020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箭頭接點 97"/>
          <p:cNvCxnSpPr>
            <a:stCxn id="32" idx="6"/>
            <a:endCxn id="36" idx="2"/>
          </p:cNvCxnSpPr>
          <p:nvPr/>
        </p:nvCxnSpPr>
        <p:spPr>
          <a:xfrm flipV="1">
            <a:off x="3515005" y="1875009"/>
            <a:ext cx="968307" cy="3483626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箭頭接點 100"/>
          <p:cNvCxnSpPr>
            <a:stCxn id="32" idx="6"/>
            <a:endCxn id="37" idx="2"/>
          </p:cNvCxnSpPr>
          <p:nvPr/>
        </p:nvCxnSpPr>
        <p:spPr>
          <a:xfrm flipV="1">
            <a:off x="3515005" y="4610384"/>
            <a:ext cx="1007924" cy="748251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箭頭接點 103"/>
          <p:cNvCxnSpPr>
            <a:stCxn id="36" idx="6"/>
            <a:endCxn id="43" idx="2"/>
          </p:cNvCxnSpPr>
          <p:nvPr/>
        </p:nvCxnSpPr>
        <p:spPr>
          <a:xfrm>
            <a:off x="5397712" y="1875009"/>
            <a:ext cx="913096" cy="859185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箭頭接點 106"/>
          <p:cNvCxnSpPr>
            <a:stCxn id="36" idx="6"/>
            <a:endCxn id="44" idx="2"/>
          </p:cNvCxnSpPr>
          <p:nvPr/>
        </p:nvCxnSpPr>
        <p:spPr>
          <a:xfrm>
            <a:off x="5397712" y="1875009"/>
            <a:ext cx="925838" cy="2112945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/>
          <p:cNvCxnSpPr>
            <a:stCxn id="37" idx="6"/>
            <a:endCxn id="43" idx="2"/>
          </p:cNvCxnSpPr>
          <p:nvPr/>
        </p:nvCxnSpPr>
        <p:spPr>
          <a:xfrm flipV="1">
            <a:off x="5437329" y="2734194"/>
            <a:ext cx="873479" cy="1876190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113"/>
          <p:cNvCxnSpPr>
            <a:stCxn id="37" idx="6"/>
            <a:endCxn id="44" idx="2"/>
          </p:cNvCxnSpPr>
          <p:nvPr/>
        </p:nvCxnSpPr>
        <p:spPr>
          <a:xfrm flipV="1">
            <a:off x="5437329" y="3987954"/>
            <a:ext cx="886221" cy="622430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箭頭接點 116"/>
          <p:cNvCxnSpPr>
            <a:stCxn id="43" idx="6"/>
            <a:endCxn id="51" idx="2"/>
          </p:cNvCxnSpPr>
          <p:nvPr/>
        </p:nvCxnSpPr>
        <p:spPr>
          <a:xfrm>
            <a:off x="7225208" y="2734194"/>
            <a:ext cx="729019" cy="652245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/>
          <p:cNvCxnSpPr>
            <a:stCxn id="44" idx="6"/>
            <a:endCxn id="51" idx="2"/>
          </p:cNvCxnSpPr>
          <p:nvPr/>
        </p:nvCxnSpPr>
        <p:spPr>
          <a:xfrm flipV="1">
            <a:off x="7237950" y="3386439"/>
            <a:ext cx="716277" cy="601515"/>
          </a:xfrm>
          <a:prstGeom prst="straightConnector1">
            <a:avLst/>
          </a:prstGeom>
          <a:ln w="9525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7691831" y="4184559"/>
            <a:ext cx="166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i="1" dirty="0"/>
              <a:t>Num. of node: 1</a:t>
            </a:r>
            <a:endParaRPr kumimoji="1"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3839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4603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5.1 Workflow for Stacking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7810" y="1605517"/>
            <a:ext cx="4306184" cy="4678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3994" y="1605517"/>
            <a:ext cx="2179676" cy="4678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07810" y="2222203"/>
            <a:ext cx="6485860" cy="2711305"/>
            <a:chOff x="1307810" y="2222203"/>
            <a:chExt cx="6485860" cy="2711305"/>
          </a:xfrm>
        </p:grpSpPr>
        <p:sp>
          <p:nvSpPr>
            <p:cNvPr id="7" name="Down Arrow 6"/>
            <p:cNvSpPr/>
            <p:nvPr/>
          </p:nvSpPr>
          <p:spPr>
            <a:xfrm>
              <a:off x="4295560" y="2222203"/>
              <a:ext cx="712381" cy="204145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07810" y="4465675"/>
              <a:ext cx="2690035" cy="4678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13994" y="4465675"/>
              <a:ext cx="2179676" cy="4678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Submission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7845" y="4465675"/>
              <a:ext cx="1616149" cy="4678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4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4603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5.1 Workflow for Stacking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7492" y="2222211"/>
            <a:ext cx="1616149" cy="4678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94084" y="910496"/>
            <a:ext cx="2690035" cy="4678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3374946" y="1499414"/>
            <a:ext cx="469644" cy="54854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8064" y="2169049"/>
            <a:ext cx="1158948" cy="5741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67012" y="2169049"/>
            <a:ext cx="1158948" cy="5741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20663" y="2169049"/>
            <a:ext cx="1158948" cy="5741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79611" y="2169049"/>
            <a:ext cx="1158948" cy="5741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12691" y="1562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03359" y="2360434"/>
            <a:ext cx="1265274" cy="15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84119" y="2005431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7464" y="3622778"/>
            <a:ext cx="118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We get: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200881" y="3971617"/>
            <a:ext cx="2821913" cy="1871115"/>
            <a:chOff x="3200881" y="3801489"/>
            <a:chExt cx="2821913" cy="1871115"/>
          </a:xfrm>
        </p:grpSpPr>
        <p:grpSp>
          <p:nvGrpSpPr>
            <p:cNvPr id="43" name="Group 42"/>
            <p:cNvGrpSpPr/>
            <p:nvPr/>
          </p:nvGrpSpPr>
          <p:grpSpPr>
            <a:xfrm>
              <a:off x="3555701" y="3801489"/>
              <a:ext cx="2467093" cy="1871115"/>
              <a:chOff x="3374946" y="4046038"/>
              <a:chExt cx="2467093" cy="187111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374946" y="4046038"/>
                <a:ext cx="1130215" cy="1871115"/>
                <a:chOff x="1485873" y="1565579"/>
                <a:chExt cx="1130215" cy="1871115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5873" y="1573620"/>
                  <a:ext cx="420308" cy="1863074"/>
                  <a:chOff x="1485873" y="1573620"/>
                  <a:chExt cx="420308" cy="1863074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679944" y="1573620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85873" y="2344349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P2</a:t>
                    </a:r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679944" y="2692415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1839004" y="1568171"/>
                  <a:ext cx="420308" cy="1863074"/>
                  <a:chOff x="1485873" y="1562987"/>
                  <a:chExt cx="420308" cy="1863074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679944" y="1562987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485873" y="2333716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P3</a:t>
                    </a: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1679944" y="2681782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2195780" y="1565579"/>
                  <a:ext cx="420308" cy="1863074"/>
                  <a:chOff x="1485873" y="1562987"/>
                  <a:chExt cx="420308" cy="1863074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679944" y="1562987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85873" y="2344349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P4</a:t>
                    </a:r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1679944" y="2681782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5524373" y="4069896"/>
                <a:ext cx="0" cy="744279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242067" y="4787725"/>
                <a:ext cx="599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542053" y="5157057"/>
                <a:ext cx="0" cy="744279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4625163" y="4965405"/>
                <a:ext cx="74428" cy="744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798829" y="4968948"/>
                <a:ext cx="74428" cy="744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61862" y="4961856"/>
                <a:ext cx="74428" cy="744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>
              <a:off x="3394952" y="3804081"/>
              <a:ext cx="0" cy="74427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00881" y="45748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394952" y="4922876"/>
              <a:ext cx="0" cy="74427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567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4603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5.1 Workflow for Stacking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60971" y="942395"/>
            <a:ext cx="2690035" cy="4678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3374946" y="1531313"/>
            <a:ext cx="469644" cy="54854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9839" y="2200948"/>
            <a:ext cx="1158948" cy="5741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787" y="2200948"/>
            <a:ext cx="1158948" cy="5741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82438" y="2200948"/>
            <a:ext cx="1158948" cy="5741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41386" y="2200948"/>
            <a:ext cx="1158948" cy="5741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12691" y="1594891"/>
            <a:ext cx="280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using same parameter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465134" y="2392333"/>
            <a:ext cx="1265274" cy="15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45894" y="2037330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35595" y="3509952"/>
            <a:ext cx="118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We get: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51006" y="944768"/>
            <a:ext cx="1616149" cy="4678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39956" y="2264746"/>
            <a:ext cx="2179676" cy="4678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00881" y="3971617"/>
            <a:ext cx="2016164" cy="1871115"/>
            <a:chOff x="3200881" y="3971617"/>
            <a:chExt cx="2016164" cy="187111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749772" y="3979658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55701" y="4750387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749772" y="5098453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02903" y="3974209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908832" y="474493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102903" y="5093004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459679" y="3971617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65608" y="475297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459679" y="5090412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805918" y="4890984"/>
              <a:ext cx="74428" cy="744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79584" y="4894527"/>
              <a:ext cx="74428" cy="744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142617" y="4887435"/>
              <a:ext cx="74428" cy="744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394952" y="3974209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00881" y="474493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394952" y="5093004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586544" y="4608575"/>
            <a:ext cx="168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no outcome</a:t>
            </a:r>
          </a:p>
          <a:p>
            <a:r>
              <a:rPr lang="en-US" dirty="0"/>
              <a:t>this time</a:t>
            </a:r>
          </a:p>
        </p:txBody>
      </p:sp>
    </p:spTree>
    <p:extLst>
      <p:ext uri="{BB962C8B-B14F-4D97-AF65-F5344CB8AC3E}">
        <p14:creationId xmlns:p14="http://schemas.microsoft.com/office/powerpoint/2010/main" val="405820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4603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5.1 Workflow for Stacking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73244" y="1381616"/>
            <a:ext cx="6256240" cy="1871115"/>
            <a:chOff x="3200881" y="3801489"/>
            <a:chExt cx="6256240" cy="1871115"/>
          </a:xfrm>
        </p:grpSpPr>
        <p:grpSp>
          <p:nvGrpSpPr>
            <p:cNvPr id="6" name="Group 5"/>
            <p:cNvGrpSpPr/>
            <p:nvPr/>
          </p:nvGrpSpPr>
          <p:grpSpPr>
            <a:xfrm>
              <a:off x="3555701" y="3801489"/>
              <a:ext cx="5901420" cy="1871115"/>
              <a:chOff x="3374946" y="4046038"/>
              <a:chExt cx="5901420" cy="187111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74946" y="4046038"/>
                <a:ext cx="1130215" cy="1871115"/>
                <a:chOff x="1485873" y="1565579"/>
                <a:chExt cx="1130215" cy="1871115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485873" y="1573620"/>
                  <a:ext cx="420308" cy="1863074"/>
                  <a:chOff x="1485873" y="1573620"/>
                  <a:chExt cx="420308" cy="186307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679944" y="1573620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85873" y="2344349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P2</a:t>
                    </a:r>
                  </a:p>
                </p:txBody>
              </p: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1679944" y="2692415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839004" y="1568171"/>
                  <a:ext cx="420308" cy="1863074"/>
                  <a:chOff x="1485873" y="1562987"/>
                  <a:chExt cx="420308" cy="1863074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1679944" y="1562987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85873" y="2333716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P3</a:t>
                    </a: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1679944" y="2681782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195780" y="1565579"/>
                  <a:ext cx="420308" cy="1863074"/>
                  <a:chOff x="1485873" y="1562987"/>
                  <a:chExt cx="420308" cy="1863074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1679944" y="1562987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485873" y="2344349"/>
                    <a:ext cx="4203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P4</a:t>
                    </a:r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679944" y="2681782"/>
                    <a:ext cx="0" cy="74427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8958700" y="4069896"/>
                <a:ext cx="0" cy="744279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676394" y="4787725"/>
                <a:ext cx="599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8976380" y="5157057"/>
                <a:ext cx="0" cy="744279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4625163" y="4965405"/>
                <a:ext cx="74428" cy="744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98829" y="4958315"/>
                <a:ext cx="74428" cy="744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72495" y="4961856"/>
                <a:ext cx="74428" cy="744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3394952" y="3804081"/>
              <a:ext cx="0" cy="74427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00881" y="45748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394952" y="4922876"/>
              <a:ext cx="0" cy="74427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292488" y="4184268"/>
            <a:ext cx="2016164" cy="1871115"/>
            <a:chOff x="3200881" y="3971617"/>
            <a:chExt cx="2016164" cy="187111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749772" y="3979658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55701" y="4750387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749772" y="5098453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02903" y="3974209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08832" y="474493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102903" y="5093004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59679" y="3971617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65608" y="475297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459679" y="5090412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805918" y="4890984"/>
              <a:ext cx="74428" cy="744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79584" y="4894527"/>
              <a:ext cx="74428" cy="744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42617" y="4887435"/>
              <a:ext cx="74428" cy="744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4952" y="3974209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200881" y="474493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394952" y="5093004"/>
              <a:ext cx="0" cy="74427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/>
          <p:cNvSpPr/>
          <p:nvPr/>
        </p:nvSpPr>
        <p:spPr>
          <a:xfrm>
            <a:off x="3709260" y="2117086"/>
            <a:ext cx="3211033" cy="42804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15852" y="1844219"/>
            <a:ext cx="162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 Model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528504" y="4928547"/>
            <a:ext cx="3211033" cy="42804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625168" y="4663505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62103" y="4737932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Final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8394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1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800" y="5571459"/>
            <a:ext cx="8146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ndara" panose="020E0502030303020204" pitchFamily="34" charset="0"/>
              </a:rPr>
              <a:t>Goal: C</a:t>
            </a:r>
            <a:r>
              <a:rPr lang="en-US" altLang="zh-CN" sz="3600" dirty="0">
                <a:latin typeface="Candara" panose="020E0502030303020204" pitchFamily="34" charset="0"/>
              </a:rPr>
              <a:t>reate</a:t>
            </a:r>
            <a:r>
              <a:rPr lang="en-US" sz="3600" dirty="0">
                <a:latin typeface="Candara" panose="020E0502030303020204" pitchFamily="34" charset="0"/>
              </a:rPr>
              <a:t> algorithms to minimize MAE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0113" y="1001357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Machine Learning Competition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53036358"/>
              </p:ext>
            </p:extLst>
          </p:nvPr>
        </p:nvGraphicFramePr>
        <p:xfrm>
          <a:off x="502806" y="1843053"/>
          <a:ext cx="8236689" cy="293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73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5.2 Stacking Candidates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5201088"/>
              </p:ext>
            </p:extLst>
          </p:nvPr>
        </p:nvGraphicFramePr>
        <p:xfrm>
          <a:off x="301255" y="1535220"/>
          <a:ext cx="8523768" cy="4929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584181" y="678478"/>
            <a:ext cx="2240842" cy="1120421"/>
            <a:chOff x="6263785" y="2216647"/>
            <a:chExt cx="2240842" cy="1120421"/>
          </a:xfrm>
          <a:scene3d>
            <a:camera prst="orthographicFront"/>
            <a:lightRig rig="flat" dir="t"/>
          </a:scene3d>
        </p:grpSpPr>
        <p:sp>
          <p:nvSpPr>
            <p:cNvPr id="7" name="Rounded Rectangle 6"/>
            <p:cNvSpPr/>
            <p:nvPr/>
          </p:nvSpPr>
          <p:spPr>
            <a:xfrm>
              <a:off x="6263785" y="2216647"/>
              <a:ext cx="2240842" cy="112042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6296601" y="2249463"/>
              <a:ext cx="2175210" cy="105478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/>
                <a:t>Neural</a:t>
              </a:r>
              <a:r>
                <a:rPr lang="en-US" sz="4400" dirty="0"/>
                <a:t> Network</a:t>
              </a:r>
              <a:endParaRPr lang="en-US" sz="4400" kern="1200" dirty="0"/>
            </a:p>
          </p:txBody>
        </p:sp>
      </p:grpSp>
      <p:cxnSp>
        <p:nvCxnSpPr>
          <p:cNvPr id="12" name="Curved Connector 11"/>
          <p:cNvCxnSpPr>
            <a:endCxn id="7" idx="1"/>
          </p:cNvCxnSpPr>
          <p:nvPr/>
        </p:nvCxnSpPr>
        <p:spPr>
          <a:xfrm flipV="1">
            <a:off x="1446028" y="1238689"/>
            <a:ext cx="5138153" cy="2131828"/>
          </a:xfrm>
          <a:prstGeom prst="curvedConnector3">
            <a:avLst>
              <a:gd name="adj1" fmla="val 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399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5.3 Stacking Attempts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3951949"/>
              </p:ext>
            </p:extLst>
          </p:nvPr>
        </p:nvGraphicFramePr>
        <p:xfrm>
          <a:off x="620232" y="1114885"/>
          <a:ext cx="7970874" cy="480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919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363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5.4 Stacking Results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74879217"/>
              </p:ext>
            </p:extLst>
          </p:nvPr>
        </p:nvGraphicFramePr>
        <p:xfrm>
          <a:off x="503264" y="955412"/>
          <a:ext cx="8268586" cy="5388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61156" y="1181618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Candara" panose="020E0502030303020204" pitchFamily="34" charset="0"/>
              </a:rPr>
              <a:t>E2 </a:t>
            </a:r>
            <a:r>
              <a:rPr lang="en-US" sz="3200" dirty="0" err="1">
                <a:latin typeface="Candara" panose="020E0502030303020204" pitchFamily="34" charset="0"/>
              </a:rPr>
              <a:t>Xgb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156" y="3357069"/>
            <a:ext cx="1364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Candara" panose="020E0502030303020204" pitchFamily="34" charset="0"/>
              </a:rPr>
              <a:t>E3 </a:t>
            </a:r>
            <a:r>
              <a:rPr lang="en-US" sz="3200" dirty="0" err="1">
                <a:latin typeface="Candara" panose="020E0502030303020204" pitchFamily="34" charset="0"/>
              </a:rPr>
              <a:t>Xgb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8416" y="5532520"/>
            <a:ext cx="73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Candara" panose="020E0502030303020204" pitchFamily="34" charset="0"/>
              </a:rPr>
              <a:t>NN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9981" y="305154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GBM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2818" y="3941844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Top 6%</a:t>
            </a:r>
          </a:p>
        </p:txBody>
      </p:sp>
    </p:spTree>
    <p:extLst>
      <p:ext uri="{BB962C8B-B14F-4D97-AF65-F5344CB8AC3E}">
        <p14:creationId xmlns:p14="http://schemas.microsoft.com/office/powerpoint/2010/main" val="389097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641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6 Conclusion and Future Direction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53" y="1137430"/>
            <a:ext cx="8907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Candara" panose="020E0502030303020204" pitchFamily="34" charset="0"/>
              </a:rPr>
              <a:t>Xgboost and Neural Network are two accurate algorithm for this dataset.</a:t>
            </a:r>
          </a:p>
          <a:p>
            <a:pPr marL="514350" indent="-514350">
              <a:buAutoNum type="arabicPeriod"/>
            </a:pPr>
            <a:endParaRPr lang="en-US" sz="3200" dirty="0">
              <a:latin typeface="Candara" panose="020E0502030303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ndara" panose="020E0502030303020204" pitchFamily="34" charset="0"/>
              </a:rPr>
              <a:t>We were able to push the MAE to 1103.8 based on model stacking.</a:t>
            </a:r>
          </a:p>
          <a:p>
            <a:pPr marL="514350" indent="-514350">
              <a:buAutoNum type="arabicPeriod"/>
            </a:pPr>
            <a:endParaRPr lang="en-US" sz="3200" dirty="0">
              <a:latin typeface="Candara" panose="020E0502030303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ndara" panose="020E0502030303020204" pitchFamily="34" charset="0"/>
              </a:rPr>
              <a:t>Multiple Neural Networks regarding to different encoding will be built to further climb the leaderboard.</a:t>
            </a:r>
          </a:p>
        </p:txBody>
      </p:sp>
    </p:spTree>
    <p:extLst>
      <p:ext uri="{BB962C8B-B14F-4D97-AF65-F5344CB8AC3E}">
        <p14:creationId xmlns:p14="http://schemas.microsoft.com/office/powerpoint/2010/main" val="41137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060"/>
            <a:ext cx="7886700" cy="794807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2 Variable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2866"/>
            <a:ext cx="7886700" cy="12615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Log Transformation on the prediction variable </a:t>
            </a:r>
            <a:r>
              <a:rPr lang="en-US" i="1" dirty="0">
                <a:latin typeface="Candara" panose="020E0502030303020204" pitchFamily="34" charset="0"/>
              </a:rPr>
              <a:t>loss</a:t>
            </a:r>
          </a:p>
          <a:p>
            <a:r>
              <a:rPr lang="en-US" dirty="0">
                <a:latin typeface="Candara" panose="020E0502030303020204" pitchFamily="34" charset="0"/>
              </a:rPr>
              <a:t>Level of categorical variables ranges from 2 to 311, crucial for feature selection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7438" y="2362568"/>
          <a:ext cx="3051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# </a:t>
                      </a:r>
                      <a:r>
                        <a:rPr lang="en-US" baseline="0" dirty="0">
                          <a:latin typeface="Candara" panose="020E0502030303020204" pitchFamily="34" charset="0"/>
                        </a:rPr>
                        <a:t>of Categorical </a:t>
                      </a:r>
                      <a:r>
                        <a:rPr lang="en-US" baseline="0" dirty="0" err="1">
                          <a:latin typeface="Candara" panose="020E0502030303020204" pitchFamily="34" charset="0"/>
                        </a:rPr>
                        <a:t>Vars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308" y="2352408"/>
            <a:ext cx="5408254" cy="3016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5669280"/>
            <a:ext cx="7886700" cy="9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Possible sigmoid transformation on continuous variables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3.1 Encoding 1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73135988"/>
              </p:ext>
            </p:extLst>
          </p:nvPr>
        </p:nvGraphicFramePr>
        <p:xfrm>
          <a:off x="1460203" y="498205"/>
          <a:ext cx="7354187" cy="181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17786527"/>
              </p:ext>
            </p:extLst>
          </p:nvPr>
        </p:nvGraphicFramePr>
        <p:xfrm>
          <a:off x="-113416" y="2659941"/>
          <a:ext cx="9331845" cy="399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085" y="1143611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Idea: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085" y="2381006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Process (caret package):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9949" y="591455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After: 193 variables</a:t>
            </a:r>
          </a:p>
        </p:txBody>
      </p:sp>
    </p:spTree>
    <p:extLst>
      <p:ext uri="{BB962C8B-B14F-4D97-AF65-F5344CB8AC3E}">
        <p14:creationId xmlns:p14="http://schemas.microsoft.com/office/powerpoint/2010/main" val="244212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1960387"/>
              </p:ext>
            </p:extLst>
          </p:nvPr>
        </p:nvGraphicFramePr>
        <p:xfrm>
          <a:off x="13519" y="2152757"/>
          <a:ext cx="9130479" cy="397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753" y="7291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3.2 Encoding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3053753"/>
              </p:ext>
            </p:extLst>
          </p:nvPr>
        </p:nvGraphicFramePr>
        <p:xfrm>
          <a:off x="1353881" y="498205"/>
          <a:ext cx="7460513" cy="181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763" y="1143611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Idea: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63" y="2398325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Process (base R):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9949" y="591455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After: 130 variables</a:t>
            </a:r>
          </a:p>
        </p:txBody>
      </p:sp>
    </p:spTree>
    <p:extLst>
      <p:ext uri="{BB962C8B-B14F-4D97-AF65-F5344CB8AC3E}">
        <p14:creationId xmlns:p14="http://schemas.microsoft.com/office/powerpoint/2010/main" val="38672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5" grpId="0">
        <p:bldAsOne/>
      </p:bldGraphic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53" y="72910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3.3 Encoding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949" y="6116583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After: 725 variables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7763" y="393409"/>
            <a:ext cx="8148274" cy="2374506"/>
            <a:chOff x="357763" y="393409"/>
            <a:chExt cx="8148274" cy="2374506"/>
          </a:xfrm>
        </p:grpSpPr>
        <p:sp>
          <p:nvSpPr>
            <p:cNvPr id="6" name="TextBox 5"/>
            <p:cNvSpPr txBox="1"/>
            <p:nvPr/>
          </p:nvSpPr>
          <p:spPr>
            <a:xfrm>
              <a:off x="357763" y="1228675"/>
              <a:ext cx="931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ndara" panose="020E0502030303020204" pitchFamily="34" charset="0"/>
                </a:rPr>
                <a:t>Idea:</a:t>
              </a:r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233758729"/>
                </p:ext>
              </p:extLst>
            </p:nvPr>
          </p:nvGraphicFramePr>
          <p:xfrm>
            <a:off x="1428297" y="393409"/>
            <a:ext cx="7077740" cy="23745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761187" y="2367805"/>
              <a:ext cx="381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Ref: by </a:t>
              </a:r>
              <a:r>
                <a:rPr lang="en-US" sz="2000" dirty="0">
                  <a:latin typeface="Candara" panose="020E0502030303020204" pitchFamily="34" charset="0"/>
                  <a:hlinkClick r:id="rId7"/>
                </a:rPr>
                <a:t>modkzs</a:t>
              </a:r>
              <a:r>
                <a:rPr lang="en-US" sz="2000" dirty="0">
                  <a:latin typeface="Candara" panose="020E0502030303020204" pitchFamily="34" charset="0"/>
                </a:rPr>
                <a:t> from Kaggle.com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8228" y="2413785"/>
            <a:ext cx="8598693" cy="3797732"/>
            <a:chOff x="258228" y="2413785"/>
            <a:chExt cx="8598693" cy="3797732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765019986"/>
                </p:ext>
              </p:extLst>
            </p:nvPr>
          </p:nvGraphicFramePr>
          <p:xfrm>
            <a:off x="258228" y="2895506"/>
            <a:ext cx="8598693" cy="33160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1" name="Down Arrow 10"/>
            <p:cNvSpPr/>
            <p:nvPr/>
          </p:nvSpPr>
          <p:spPr>
            <a:xfrm>
              <a:off x="2394894" y="2413785"/>
              <a:ext cx="699521" cy="1084521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4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4 Exploratory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039551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Encoding Method: One Hot Encoding Unfiltered</a:t>
            </a:r>
          </a:p>
          <a:p>
            <a:r>
              <a:rPr lang="en-US" dirty="0">
                <a:latin typeface="Candara" panose="020E0502030303020204" pitchFamily="34" charset="0"/>
              </a:rPr>
              <a:t>Validation: Train-Test Split (90-10)</a:t>
            </a:r>
          </a:p>
          <a:p>
            <a:r>
              <a:rPr lang="en-US" dirty="0">
                <a:latin typeface="Candara" panose="020E0502030303020204" pitchFamily="34" charset="0"/>
              </a:rPr>
              <a:t>Machine Learning Algorithms: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LASSO Regression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Ridge Regression</a:t>
            </a:r>
          </a:p>
          <a:p>
            <a:pPr lvl="1"/>
            <a:r>
              <a:rPr lang="en-US" altLang="zh-CN" dirty="0">
                <a:latin typeface="Candara" panose="020E0502030303020204" pitchFamily="34" charset="0"/>
              </a:rPr>
              <a:t>CART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Random Forest</a:t>
            </a:r>
          </a:p>
          <a:p>
            <a:pPr lvl="1"/>
            <a:r>
              <a:rPr lang="en-US" dirty="0" err="1">
                <a:latin typeface="Candara" panose="020E0502030303020204" pitchFamily="34" charset="0"/>
              </a:rPr>
              <a:t>XGBoost</a:t>
            </a:r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43207"/>
            <a:ext cx="8813800" cy="6915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4.1 LASSO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t="6236" r="8133"/>
          <a:stretch/>
        </p:blipFill>
        <p:spPr>
          <a:xfrm>
            <a:off x="243840" y="934720"/>
            <a:ext cx="8603827" cy="3914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43840" y="5047827"/>
            <a:ext cx="8813800" cy="123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Best lambda: 0.16681005372</a:t>
            </a:r>
          </a:p>
          <a:p>
            <a:r>
              <a:rPr lang="en-US" dirty="0">
                <a:latin typeface="Candara" panose="020E0502030303020204" pitchFamily="34" charset="0"/>
              </a:rPr>
              <a:t>Mean Absolute Error: 1304.562</a:t>
            </a:r>
          </a:p>
        </p:txBody>
      </p:sp>
    </p:spTree>
    <p:extLst>
      <p:ext uri="{BB962C8B-B14F-4D97-AF65-F5344CB8AC3E}">
        <p14:creationId xmlns:p14="http://schemas.microsoft.com/office/powerpoint/2010/main" val="299081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086"/>
            <a:ext cx="8798560" cy="837883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4.2 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5175568"/>
            <a:ext cx="8798560" cy="1225232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Best lambda: 1000.0</a:t>
            </a:r>
          </a:p>
          <a:p>
            <a:r>
              <a:rPr lang="en-US" dirty="0">
                <a:latin typeface="Candara" panose="020E0502030303020204" pitchFamily="34" charset="0"/>
              </a:rPr>
              <a:t>Mean Absolute Error: 1306.081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5226" r="7876"/>
          <a:stretch/>
        </p:blipFill>
        <p:spPr>
          <a:xfrm>
            <a:off x="182880" y="1009968"/>
            <a:ext cx="8743987" cy="3993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27301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E513E82-73C9-4854-96CB-207DDDA211E6}" vid="{559499AB-FA40-4E09-9E14-CE8558456B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410</TotalTime>
  <Words>642</Words>
  <Application>Microsoft Office PowerPoint</Application>
  <PresentationFormat>On-screen Show (4:3)</PresentationFormat>
  <Paragraphs>235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新細明體</vt:lpstr>
      <vt:lpstr>宋体</vt:lpstr>
      <vt:lpstr>等线</vt:lpstr>
      <vt:lpstr>Arial</vt:lpstr>
      <vt:lpstr>Calibri</vt:lpstr>
      <vt:lpstr>Calibri Light</vt:lpstr>
      <vt:lpstr>Candara</vt:lpstr>
      <vt:lpstr>Theme1</vt:lpstr>
      <vt:lpstr>PowerPoint Presentation</vt:lpstr>
      <vt:lpstr>PowerPoint Presentation</vt:lpstr>
      <vt:lpstr>2 Variable EDA</vt:lpstr>
      <vt:lpstr>PowerPoint Presentation</vt:lpstr>
      <vt:lpstr>PowerPoint Presentation</vt:lpstr>
      <vt:lpstr>PowerPoint Presentation</vt:lpstr>
      <vt:lpstr>4 Exploratory Model Selection</vt:lpstr>
      <vt:lpstr>4.1 LASSO Regression</vt:lpstr>
      <vt:lpstr>4.2 Ridge Regression</vt:lpstr>
      <vt:lpstr>4.3 CART</vt:lpstr>
      <vt:lpstr>4.4 Random Forest</vt:lpstr>
      <vt:lpstr>4.5 XGBoost</vt:lpstr>
      <vt:lpstr>4.6 Exploratory Model Selection Summary</vt:lpstr>
      <vt:lpstr>4.7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Xinyuan Wu</dc:creator>
  <cp:lastModifiedBy>Xinyuan Wu</cp:lastModifiedBy>
  <cp:revision>84</cp:revision>
  <dcterms:created xsi:type="dcterms:W3CDTF">2016-11-27T21:38:59Z</dcterms:created>
  <dcterms:modified xsi:type="dcterms:W3CDTF">2016-11-28T04:29:08Z</dcterms:modified>
</cp:coreProperties>
</file>