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1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9432A-D46E-47CA-0AC4-AC38AA114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3E09D5-7CDF-BFAD-74EF-037F8ABDD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A0DC4-EAD6-4EC1-4F15-F9B5EC1C7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495A8-2048-4F9B-A0BA-D706C526B112}" type="datetimeFigureOut">
              <a:rPr lang="en-IL" smtClean="0"/>
              <a:t>04/12/2022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CE12B-4849-9641-2B4A-8652DF577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E173D-8096-A1D3-2D1E-F2676DCA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DEF0-CD96-4181-8845-8B3FB9D020B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07681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AC1EC-65C5-880E-3320-4418A0005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EB09B4-98D8-D7B2-FEBA-4B5040F169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0E631-5992-88C9-3E8D-F219DC15C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495A8-2048-4F9B-A0BA-D706C526B112}" type="datetimeFigureOut">
              <a:rPr lang="en-IL" smtClean="0"/>
              <a:t>04/12/2022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00A37-1885-8F3E-9D5E-ADBF78CA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91652-CE80-019A-7BB7-3785D272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DEF0-CD96-4181-8845-8B3FB9D020B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12226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49A813-1C08-F525-99D3-62443376D4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2B4BDC-A71B-D702-6B1D-88E3F9253A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FD5F3-F74B-74B1-B1C6-5BF78C28D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495A8-2048-4F9B-A0BA-D706C526B112}" type="datetimeFigureOut">
              <a:rPr lang="en-IL" smtClean="0"/>
              <a:t>04/12/2022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482C6-28D8-F0C9-88D8-C2CFFC5DB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EDC74-93AF-69B1-64D2-147A1CC37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DEF0-CD96-4181-8845-8B3FB9D020B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78951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5B78D-DDF1-8056-223C-C400E922E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7D050-A64B-B010-25B6-DD1F3147A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3A02-ACFB-0BBE-0B75-235C57C79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495A8-2048-4F9B-A0BA-D706C526B112}" type="datetimeFigureOut">
              <a:rPr lang="en-IL" smtClean="0"/>
              <a:t>04/12/2022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9EBCE-1240-E657-78B0-5E21B877F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08AD9-97E6-1B9C-9ECB-4FE51B459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DEF0-CD96-4181-8845-8B3FB9D020B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37458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D59BB-DE66-CFED-FE9A-A379FF82E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BBB53-8947-4F59-698E-E9B9AE0F7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B822A-EF17-7310-2B81-854514563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495A8-2048-4F9B-A0BA-D706C526B112}" type="datetimeFigureOut">
              <a:rPr lang="en-IL" smtClean="0"/>
              <a:t>04/12/2022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0A9D0-97FA-D47C-4BFB-B875BA1FF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A73C7-7A84-E57E-8311-F46A0C013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DEF0-CD96-4181-8845-8B3FB9D020B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87407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C62C8-126E-ABF8-2F48-FFBE53483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1946F-58F8-D651-5D2F-D05C666471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E1E4E1-177C-0CC4-4A7E-98C709A21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4AE18A-26FF-A8A4-5950-8008F3E86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495A8-2048-4F9B-A0BA-D706C526B112}" type="datetimeFigureOut">
              <a:rPr lang="en-IL" smtClean="0"/>
              <a:t>04/12/2022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7D7C97-E6D3-E062-5041-65FA51B83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21BF2E-2C42-853F-B9BF-DCE1301FF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DEF0-CD96-4181-8845-8B3FB9D020B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26072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511B3-7FD5-C317-9A08-4656FCB72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EF427-06B2-E35D-9635-7D66ED317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868219-2946-2C53-9559-AB78989AF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C55071-0946-893B-9DF7-2AEA7ACB24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3FE3C7-1710-FCA8-7706-F946DFD071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05306B-DCE8-1BDC-137C-F399072A9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495A8-2048-4F9B-A0BA-D706C526B112}" type="datetimeFigureOut">
              <a:rPr lang="en-IL" smtClean="0"/>
              <a:t>04/12/2022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6ACF7D-248F-A95B-494F-29C368EC8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817701-6039-C2EB-7907-40F7F5B2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DEF0-CD96-4181-8845-8B3FB9D020B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19511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BC6B1-0517-E813-EB93-40736539E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0F84C7-4BD5-DDDA-AFCA-33FA50CB8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495A8-2048-4F9B-A0BA-D706C526B112}" type="datetimeFigureOut">
              <a:rPr lang="en-IL" smtClean="0"/>
              <a:t>04/12/2022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9E9652-5875-96C2-36E4-1685D4D1A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E0ADF0-F89A-E978-7EE4-25847934A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DEF0-CD96-4181-8845-8B3FB9D020B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90659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752B48-F193-4903-A013-7C93D99EA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495A8-2048-4F9B-A0BA-D706C526B112}" type="datetimeFigureOut">
              <a:rPr lang="en-IL" smtClean="0"/>
              <a:t>04/12/2022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058293-4CB3-396F-0C88-3B4EF3913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948FDA-D7C0-D5B7-8036-C40CC3504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DEF0-CD96-4181-8845-8B3FB9D020B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51213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FE4CA-75DD-BBBC-ADC6-BEB0AFA81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92DE8-C951-ABE6-CBAB-36D9C29B7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50D08F-4940-2974-6F4C-F75BD36E4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8058F5-97E9-4F7C-BD48-7C3388D34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495A8-2048-4F9B-A0BA-D706C526B112}" type="datetimeFigureOut">
              <a:rPr lang="en-IL" smtClean="0"/>
              <a:t>04/12/2022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284F1-A04A-88A3-02FD-A3E593BD0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4D7649-5EF0-F563-717E-D654872B9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DEF0-CD96-4181-8845-8B3FB9D020B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09970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67992-4A5E-BBE7-630D-F7BE3D978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5EEABA-82D0-D85E-9BED-F9E4EBFFE2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1574DB-C7EC-0008-5C5E-7575B6349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63D2B-EAAC-FAAA-DE31-81936A153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495A8-2048-4F9B-A0BA-D706C526B112}" type="datetimeFigureOut">
              <a:rPr lang="en-IL" smtClean="0"/>
              <a:t>04/12/2022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92BA6-FF9B-A759-1EC1-D7EDC0BAB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7BC62-9B47-8D25-1356-67E1349FC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DEF0-CD96-4181-8845-8B3FB9D020B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08080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19FAC1-06D8-B853-76D6-1B317E4B2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5BFB9-97E3-17E8-9EC9-F4C840260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0B738-2D72-B28D-54C2-62D359B2FB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495A8-2048-4F9B-A0BA-D706C526B112}" type="datetimeFigureOut">
              <a:rPr lang="en-IL" smtClean="0"/>
              <a:t>04/12/2022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D1CA5-A6B7-BEAA-F37F-CFC557AF15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D94C1-9242-855C-C62B-3C2898F36E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BDEF0-CD96-4181-8845-8B3FB9D020B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02201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D3680F06-1E43-A7DB-A89C-9CEBB40CE1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95" t="21754" r="56105" b="18316"/>
          <a:stretch/>
        </p:blipFill>
        <p:spPr>
          <a:xfrm>
            <a:off x="3101119" y="0"/>
            <a:ext cx="5797981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A2531E-E199-EC86-02A5-60E748CD1748}"/>
              </a:ext>
            </a:extLst>
          </p:cNvPr>
          <p:cNvSpPr txBox="1"/>
          <p:nvPr/>
        </p:nvSpPr>
        <p:spPr>
          <a:xfrm>
            <a:off x="2662989" y="471638"/>
            <a:ext cx="66318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/>
              <a:t>MyTrip</a:t>
            </a:r>
            <a:endParaRPr lang="en-IL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9C7A1A-633A-7A42-98BE-279397E614E5}"/>
              </a:ext>
            </a:extLst>
          </p:cNvPr>
          <p:cNvSpPr txBox="1"/>
          <p:nvPr/>
        </p:nvSpPr>
        <p:spPr>
          <a:xfrm>
            <a:off x="4257571" y="3041816"/>
            <a:ext cx="2695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Username:</a:t>
            </a:r>
            <a:endParaRPr lang="en-IL" sz="28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46D8C2-60CF-BD70-3133-1964E0FEAC00}"/>
              </a:ext>
            </a:extLst>
          </p:cNvPr>
          <p:cNvSpPr txBox="1"/>
          <p:nvPr/>
        </p:nvSpPr>
        <p:spPr>
          <a:xfrm>
            <a:off x="4267215" y="3715935"/>
            <a:ext cx="2695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Password</a:t>
            </a:r>
            <a:r>
              <a:rPr lang="en-US" sz="2800" b="1" dirty="0"/>
              <a:t>:</a:t>
            </a:r>
            <a:endParaRPr lang="en-IL" sz="2800" b="1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7A3CBAA-1280-F099-4C1A-A22BD686161E}"/>
              </a:ext>
            </a:extLst>
          </p:cNvPr>
          <p:cNvSpPr/>
          <p:nvPr/>
        </p:nvSpPr>
        <p:spPr>
          <a:xfrm>
            <a:off x="5099459" y="4277365"/>
            <a:ext cx="1540042" cy="39463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Come in!</a:t>
            </a:r>
            <a:endParaRPr lang="en-I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A2E032-8FF7-5D9C-8278-AF2067BB7E60}"/>
              </a:ext>
            </a:extLst>
          </p:cNvPr>
          <p:cNvSpPr/>
          <p:nvPr/>
        </p:nvSpPr>
        <p:spPr>
          <a:xfrm>
            <a:off x="6160623" y="3216142"/>
            <a:ext cx="1453415" cy="29766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E29705-7004-0F24-0672-F0BC27FFC0AB}"/>
              </a:ext>
            </a:extLst>
          </p:cNvPr>
          <p:cNvSpPr/>
          <p:nvPr/>
        </p:nvSpPr>
        <p:spPr>
          <a:xfrm>
            <a:off x="6160622" y="3847819"/>
            <a:ext cx="1453415" cy="29766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681667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E52782-66AC-CAD5-8D98-A85373DAC3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000" t="16445" r="7084" b="8739"/>
          <a:stretch/>
        </p:blipFill>
        <p:spPr>
          <a:xfrm>
            <a:off x="1913077" y="6965"/>
            <a:ext cx="8131629" cy="67209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A2531E-E199-EC86-02A5-60E748CD1748}"/>
              </a:ext>
            </a:extLst>
          </p:cNvPr>
          <p:cNvSpPr txBox="1"/>
          <p:nvPr/>
        </p:nvSpPr>
        <p:spPr>
          <a:xfrm>
            <a:off x="2662989" y="471638"/>
            <a:ext cx="66318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/>
              <a:t>MyTrip</a:t>
            </a:r>
            <a:endParaRPr lang="en-IL" sz="2800" b="1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7A3CBAA-1280-F099-4C1A-A22BD686161E}"/>
              </a:ext>
            </a:extLst>
          </p:cNvPr>
          <p:cNvSpPr/>
          <p:nvPr/>
        </p:nvSpPr>
        <p:spPr>
          <a:xfrm>
            <a:off x="5073314" y="6014070"/>
            <a:ext cx="1811153" cy="61582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new trip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78599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FDAFCB-956D-4F3A-7C52-FC444F854C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08" t="22975" r="54834" b="14838"/>
          <a:stretch/>
        </p:blipFill>
        <p:spPr>
          <a:xfrm>
            <a:off x="2662989" y="0"/>
            <a:ext cx="5932423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A2531E-E199-EC86-02A5-60E748CD1748}"/>
              </a:ext>
            </a:extLst>
          </p:cNvPr>
          <p:cNvSpPr txBox="1"/>
          <p:nvPr/>
        </p:nvSpPr>
        <p:spPr>
          <a:xfrm>
            <a:off x="2662989" y="471638"/>
            <a:ext cx="66318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/>
              <a:t>MyTrip</a:t>
            </a:r>
            <a:endParaRPr lang="en-IL" sz="2800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1FE9C07-7028-DDC4-13B3-FA1470A523EB}"/>
              </a:ext>
            </a:extLst>
          </p:cNvPr>
          <p:cNvSpPr/>
          <p:nvPr/>
        </p:nvSpPr>
        <p:spPr>
          <a:xfrm>
            <a:off x="6914681" y="77002"/>
            <a:ext cx="1540042" cy="39463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</a:t>
            </a:r>
            <a:endParaRPr lang="en-IL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F8634DB-678F-D7E5-2CC8-924ABCFA447B}"/>
              </a:ext>
            </a:extLst>
          </p:cNvPr>
          <p:cNvSpPr/>
          <p:nvPr/>
        </p:nvSpPr>
        <p:spPr>
          <a:xfrm>
            <a:off x="3911600" y="2139605"/>
            <a:ext cx="1717040" cy="3647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Destination:</a:t>
            </a:r>
            <a:endParaRPr lang="en-IL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AE13630-FA23-C49B-76FD-1CF90EA19EBC}"/>
              </a:ext>
            </a:extLst>
          </p:cNvPr>
          <p:cNvSpPr/>
          <p:nvPr/>
        </p:nvSpPr>
        <p:spPr>
          <a:xfrm>
            <a:off x="3911600" y="3182772"/>
            <a:ext cx="1717040" cy="3824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Description</a:t>
            </a:r>
            <a:endParaRPr lang="en-IL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34CB1E-D27B-E98B-5D7C-0FF349E7E39B}"/>
              </a:ext>
            </a:extLst>
          </p:cNvPr>
          <p:cNvSpPr/>
          <p:nvPr/>
        </p:nvSpPr>
        <p:spPr>
          <a:xfrm>
            <a:off x="5852750" y="2130382"/>
            <a:ext cx="1717040" cy="3647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___________</a:t>
            </a:r>
            <a:endParaRPr lang="en-IL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29B366F-53C4-CA10-8964-0E3B227D5BFD}"/>
              </a:ext>
            </a:extLst>
          </p:cNvPr>
          <p:cNvSpPr/>
          <p:nvPr/>
        </p:nvSpPr>
        <p:spPr>
          <a:xfrm>
            <a:off x="5852750" y="2670352"/>
            <a:ext cx="1717040" cy="15022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___________</a:t>
            </a:r>
            <a:r>
              <a:rPr lang="he-IL" dirty="0"/>
              <a:t>_______________________________</a:t>
            </a:r>
            <a:endParaRPr lang="en-IL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C84DA99-7F25-5DCB-960C-BBCB1A50B8FB}"/>
              </a:ext>
            </a:extLst>
          </p:cNvPr>
          <p:cNvSpPr/>
          <p:nvPr/>
        </p:nvSpPr>
        <p:spPr>
          <a:xfrm>
            <a:off x="5852750" y="4362906"/>
            <a:ext cx="1717040" cy="15022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Photo</a:t>
            </a:r>
            <a:endParaRPr lang="en-IL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7774F57-DF2D-0F18-CF8F-882E4D6482FB}"/>
              </a:ext>
            </a:extLst>
          </p:cNvPr>
          <p:cNvSpPr/>
          <p:nvPr/>
        </p:nvSpPr>
        <p:spPr>
          <a:xfrm>
            <a:off x="6711270" y="6386362"/>
            <a:ext cx="1717040" cy="3647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Done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769332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FDAFCB-956D-4F3A-7C52-FC444F854C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08" t="22975" r="54834" b="14838"/>
          <a:stretch/>
        </p:blipFill>
        <p:spPr>
          <a:xfrm>
            <a:off x="2662989" y="0"/>
            <a:ext cx="5932423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A2531E-E199-EC86-02A5-60E748CD1748}"/>
              </a:ext>
            </a:extLst>
          </p:cNvPr>
          <p:cNvSpPr txBox="1"/>
          <p:nvPr/>
        </p:nvSpPr>
        <p:spPr>
          <a:xfrm>
            <a:off x="2662989" y="471638"/>
            <a:ext cx="66318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/>
              <a:t>MyTrip</a:t>
            </a:r>
            <a:endParaRPr lang="en-IL" sz="2800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F8634DB-678F-D7E5-2CC8-924ABCFA447B}"/>
              </a:ext>
            </a:extLst>
          </p:cNvPr>
          <p:cNvSpPr/>
          <p:nvPr/>
        </p:nvSpPr>
        <p:spPr>
          <a:xfrm>
            <a:off x="3911600" y="2139605"/>
            <a:ext cx="1717040" cy="3647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Destination:</a:t>
            </a:r>
            <a:endParaRPr lang="en-IL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AE13630-FA23-C49B-76FD-1CF90EA19EBC}"/>
              </a:ext>
            </a:extLst>
          </p:cNvPr>
          <p:cNvSpPr/>
          <p:nvPr/>
        </p:nvSpPr>
        <p:spPr>
          <a:xfrm>
            <a:off x="3896906" y="3237765"/>
            <a:ext cx="1717040" cy="3824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Description</a:t>
            </a:r>
            <a:endParaRPr lang="en-IL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34CB1E-D27B-E98B-5D7C-0FF349E7E39B}"/>
              </a:ext>
            </a:extLst>
          </p:cNvPr>
          <p:cNvSpPr/>
          <p:nvPr/>
        </p:nvSpPr>
        <p:spPr>
          <a:xfrm>
            <a:off x="5852750" y="2130382"/>
            <a:ext cx="1717040" cy="3647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London</a:t>
            </a:r>
            <a:endParaRPr lang="en-IL" u="sng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29B366F-53C4-CA10-8964-0E3B227D5BFD}"/>
              </a:ext>
            </a:extLst>
          </p:cNvPr>
          <p:cNvSpPr/>
          <p:nvPr/>
        </p:nvSpPr>
        <p:spPr>
          <a:xfrm>
            <a:off x="5779269" y="2624516"/>
            <a:ext cx="1993129" cy="1732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city for young people, lots of bars and entertainment places. Shopping prices are high.</a:t>
            </a:r>
            <a:endParaRPr lang="en-IL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7774F57-DF2D-0F18-CF8F-882E4D6482FB}"/>
              </a:ext>
            </a:extLst>
          </p:cNvPr>
          <p:cNvSpPr/>
          <p:nvPr/>
        </p:nvSpPr>
        <p:spPr>
          <a:xfrm>
            <a:off x="6711270" y="6386362"/>
            <a:ext cx="1717040" cy="3647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</a:t>
            </a:r>
            <a:endParaRPr lang="en-IL" dirty="0"/>
          </a:p>
        </p:txBody>
      </p:sp>
      <p:pic>
        <p:nvPicPr>
          <p:cNvPr id="2050" name="Picture 2" descr="London Eye - Wikipedia">
            <a:extLst>
              <a:ext uri="{FF2B5EF4-FFF2-40B4-BE49-F238E27FC236}">
                <a16:creationId xmlns:a16="http://schemas.microsoft.com/office/drawing/2014/main" id="{489CAE0A-ACC1-732A-27D9-7F83FAD335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9" t="1536" r="9620"/>
          <a:stretch/>
        </p:blipFill>
        <p:spPr bwMode="auto">
          <a:xfrm>
            <a:off x="3873387" y="4463984"/>
            <a:ext cx="1764079" cy="14187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" name="Picture 2" descr="London Eye - Wikipedia">
            <a:extLst>
              <a:ext uri="{FF2B5EF4-FFF2-40B4-BE49-F238E27FC236}">
                <a16:creationId xmlns:a16="http://schemas.microsoft.com/office/drawing/2014/main" id="{FE61F9B4-9ABC-1E7D-3F73-B93A66F7E9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9" t="1536" r="9620"/>
          <a:stretch/>
        </p:blipFill>
        <p:spPr bwMode="auto">
          <a:xfrm>
            <a:off x="5893795" y="4463984"/>
            <a:ext cx="1764079" cy="14187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38593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46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Yali Ben-Ari</dc:creator>
  <cp:lastModifiedBy>Yali Ben-Ari</cp:lastModifiedBy>
  <cp:revision>6</cp:revision>
  <dcterms:created xsi:type="dcterms:W3CDTF">2022-11-13T07:13:11Z</dcterms:created>
  <dcterms:modified xsi:type="dcterms:W3CDTF">2022-12-04T10:10:40Z</dcterms:modified>
</cp:coreProperties>
</file>