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432A-D46E-47CA-0AC4-AC38AA11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E09D5-7CDF-BFAD-74EF-037F8ABD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0DC4-EAD6-4EC1-4F15-F9B5EC1C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E12B-4849-9641-2B4A-8652DF57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173D-8096-A1D3-2D1E-F2676DCA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6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C1EC-65C5-880E-3320-4418A000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09B4-98D8-D7B2-FEBA-4B5040F1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E631-5992-88C9-3E8D-F219DC1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0A37-1885-8F3E-9D5E-ADBF78CA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1652-CE80-019A-7BB7-3785D27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2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A813-1C08-F525-99D3-62443376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B4BDC-A71B-D702-6B1D-88E3F925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D5F3-F74B-74B1-B1C6-5BF78C2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82C6-28D8-F0C9-88D8-C2CFFC5D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DC74-93AF-69B1-64D2-147A1CC3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9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78D-DDF1-8056-223C-C400E922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050-A64B-B010-25B6-DD1F3147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3A02-ACFB-0BBE-0B75-235C57C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EBCE-1240-E657-78B0-5E21B877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8AD9-97E6-1B9C-9ECB-4FE51B4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4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9BB-DE66-CFED-FE9A-A379FF8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B53-8947-4F59-698E-E9B9AE0F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822A-EF17-7310-2B81-85451456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A9D0-97FA-D47C-4BFB-B875BA1F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73C7-7A84-E57E-8311-F46A0C01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74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2C8-126E-ABF8-2F48-FFBE534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946F-58F8-D651-5D2F-D05C66647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E4E1-177C-0CC4-4A7E-98C709A2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E18A-26FF-A8A4-5950-8008F3E8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7C97-E6D3-E062-5041-65FA51B8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BF2E-2C42-853F-B9BF-DCE1301F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0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11B3-7FD5-C317-9A08-4656FCB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427-06B2-E35D-9635-7D66ED31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8219-2946-2C53-9559-AB78989A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55071-0946-893B-9DF7-2AEA7ACB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E3C7-1710-FCA8-7706-F946DFD07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306B-DCE8-1BDC-137C-F399072A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ACF7D-248F-A95B-494F-29C368E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7701-6039-C2EB-7907-40F7F5B2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6B1-0517-E813-EB93-40736539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F84C7-4BD5-DDDA-AFCA-33FA50CB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E9652-5875-96C2-36E4-1685D4D1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ADF0-F89A-E978-7EE4-2584793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52B48-F193-4903-A013-7C93D99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8293-4CB3-396F-0C88-3B4EF391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8FDA-D7C0-D5B7-8036-C40CC35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21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4CA-75DD-BBBC-ADC6-BEB0AFA8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DE8-C951-ABE6-CBAB-36D9C29B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D08F-4940-2974-6F4C-F75BD36E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058F5-97E9-4F7C-BD48-7C3388D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84F1-A04A-88A3-02FD-A3E593B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7649-5EF0-F563-717E-D654872B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99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7992-4A5E-BBE7-630D-F7BE3D9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EEABA-82D0-D85E-9BED-F9E4EBFF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74DB-C7EC-0008-5C5E-7575B634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3D2B-EAAC-FAAA-DE31-81936A1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2BA6-FF9B-A759-1EC1-D7EDC0B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BC62-9B47-8D25-1356-67E1349F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0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FAC1-06D8-B853-76D6-1B317E4B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BFB9-97E3-17E8-9EC9-F4C84026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B738-2D72-B28D-54C2-62D359B2F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95A8-2048-4F9B-A0BA-D706C526B112}" type="datetimeFigureOut">
              <a:rPr lang="en-IL" smtClean="0"/>
              <a:t>02/02/2023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1CA5-A6B7-BEAA-F37F-CFC557AF1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4C1-9242-855C-C62B-3C2898F3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3680F06-1E43-A7DB-A89C-9CEBB40C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5" t="21754" r="56105" b="18316"/>
          <a:stretch/>
        </p:blipFill>
        <p:spPr>
          <a:xfrm>
            <a:off x="3101119" y="0"/>
            <a:ext cx="5797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7A1A-633A-7A42-98BE-279397E614E5}"/>
              </a:ext>
            </a:extLst>
          </p:cNvPr>
          <p:cNvSpPr txBox="1"/>
          <p:nvPr/>
        </p:nvSpPr>
        <p:spPr>
          <a:xfrm>
            <a:off x="4257571" y="3041816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Username:</a:t>
            </a:r>
            <a:endParaRPr lang="en-IL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D8C2-60CF-BD70-3133-1964E0FEAC00}"/>
              </a:ext>
            </a:extLst>
          </p:cNvPr>
          <p:cNvSpPr txBox="1"/>
          <p:nvPr/>
        </p:nvSpPr>
        <p:spPr>
          <a:xfrm>
            <a:off x="4267215" y="3715935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Password</a:t>
            </a:r>
            <a:r>
              <a:rPr lang="en-US" sz="2800" b="1" dirty="0"/>
              <a:t>: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099459" y="4277365"/>
            <a:ext cx="1540042" cy="394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in!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2E032-8FF7-5D9C-8278-AF2067BB7E60}"/>
              </a:ext>
            </a:extLst>
          </p:cNvPr>
          <p:cNvSpPr/>
          <p:nvPr/>
        </p:nvSpPr>
        <p:spPr>
          <a:xfrm>
            <a:off x="6160623" y="3216142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29705-7004-0F24-0672-F0BC27FFC0AB}"/>
              </a:ext>
            </a:extLst>
          </p:cNvPr>
          <p:cNvSpPr/>
          <p:nvPr/>
        </p:nvSpPr>
        <p:spPr>
          <a:xfrm>
            <a:off x="6160622" y="3847819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16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E52782-66AC-CAD5-8D98-A85373DA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0" t="16445" r="7084" b="8739"/>
          <a:stretch/>
        </p:blipFill>
        <p:spPr>
          <a:xfrm>
            <a:off x="1913077" y="6965"/>
            <a:ext cx="8131629" cy="672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978891" y="6030813"/>
            <a:ext cx="1811153" cy="615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trip</a:t>
            </a:r>
            <a:endParaRPr lang="en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81B596-C968-3B8D-86A6-1E97F4C1D016}"/>
              </a:ext>
            </a:extLst>
          </p:cNvPr>
          <p:cNvSpPr/>
          <p:nvPr/>
        </p:nvSpPr>
        <p:spPr>
          <a:xfrm>
            <a:off x="3552036" y="6030812"/>
            <a:ext cx="1811153" cy="615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72081-BB89-80C7-A657-658E3256FD70}"/>
              </a:ext>
            </a:extLst>
          </p:cNvPr>
          <p:cNvSpPr txBox="1"/>
          <p:nvPr/>
        </p:nvSpPr>
        <p:spPr>
          <a:xfrm>
            <a:off x="10278923" y="1025636"/>
            <a:ext cx="191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אם לחצתי על </a:t>
            </a:r>
            <a:r>
              <a:rPr lang="en-US" b="1" dirty="0"/>
              <a:t>COME IN </a:t>
            </a:r>
            <a:r>
              <a:rPr lang="he-IL" b="1" dirty="0"/>
              <a:t> זה יעביר אותי לפה</a:t>
            </a:r>
          </a:p>
        </p:txBody>
      </p:sp>
    </p:spTree>
    <p:extLst>
      <p:ext uri="{BB962C8B-B14F-4D97-AF65-F5344CB8AC3E}">
        <p14:creationId xmlns:p14="http://schemas.microsoft.com/office/powerpoint/2010/main" val="4785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E9C07-7028-DDC4-13B3-FA1470A523EB}"/>
              </a:ext>
            </a:extLst>
          </p:cNvPr>
          <p:cNvSpPr/>
          <p:nvPr/>
        </p:nvSpPr>
        <p:spPr>
          <a:xfrm>
            <a:off x="4312708" y="6353675"/>
            <a:ext cx="1540042" cy="3946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911600" y="3182772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852750" y="2670352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r>
              <a:rPr lang="he-IL" dirty="0"/>
              <a:t>_______________________________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4DA99-7F25-5DCB-960C-BBCB1A50B8FB}"/>
              </a:ext>
            </a:extLst>
          </p:cNvPr>
          <p:cNvSpPr/>
          <p:nvPr/>
        </p:nvSpPr>
        <p:spPr>
          <a:xfrm>
            <a:off x="5852750" y="4362906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5978892" y="635367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D5892-A57D-2FFF-D608-B35A5AE94146}"/>
              </a:ext>
            </a:extLst>
          </p:cNvPr>
          <p:cNvSpPr txBox="1"/>
          <p:nvPr/>
        </p:nvSpPr>
        <p:spPr>
          <a:xfrm>
            <a:off x="8818401" y="1106905"/>
            <a:ext cx="3039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אם לחצתי על הוספת עמוד חדש זה יעביר אותי לפה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לחיצה על </a:t>
            </a:r>
            <a:r>
              <a:rPr lang="en-US" dirty="0"/>
              <a:t>SAVE</a:t>
            </a:r>
            <a:r>
              <a:rPr lang="he-IL" dirty="0"/>
              <a:t> – שמירת סיכה חדשה על המפה בהתאם למיקום שהזנתי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לחיצה על ב</a:t>
            </a:r>
            <a:r>
              <a:rPr lang="en-US" dirty="0"/>
              <a:t>CANCEL</a:t>
            </a:r>
            <a:r>
              <a:rPr lang="he-IL" dirty="0"/>
              <a:t> יחזיר אותי חזרה לעמוד המפה ולא יוסיף מידע חדש.</a:t>
            </a:r>
          </a:p>
        </p:txBody>
      </p:sp>
    </p:spTree>
    <p:extLst>
      <p:ext uri="{BB962C8B-B14F-4D97-AF65-F5344CB8AC3E}">
        <p14:creationId xmlns:p14="http://schemas.microsoft.com/office/powerpoint/2010/main" val="276933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896906" y="3237765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London</a:t>
            </a:r>
            <a:endParaRPr lang="en-IL" u="sn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779269" y="2624516"/>
            <a:ext cx="1993129" cy="173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city for young people, lots of bars and entertainment places. Shopping prices are high.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6711270" y="638636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L" dirty="0"/>
          </a:p>
        </p:txBody>
      </p:sp>
      <p:pic>
        <p:nvPicPr>
          <p:cNvPr id="2050" name="Picture 2" descr="London Eye - Wikipedia">
            <a:extLst>
              <a:ext uri="{FF2B5EF4-FFF2-40B4-BE49-F238E27FC236}">
                <a16:creationId xmlns:a16="http://schemas.microsoft.com/office/drawing/2014/main" id="{489CAE0A-ACC1-732A-27D9-7F83FAD33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3873387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London Eye - Wikipedia">
            <a:extLst>
              <a:ext uri="{FF2B5EF4-FFF2-40B4-BE49-F238E27FC236}">
                <a16:creationId xmlns:a16="http://schemas.microsoft.com/office/drawing/2014/main" id="{FE61F9B4-9ABC-1E7D-3F73-B93A66F7E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5893795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58C40-FBD3-79E4-42E3-1C3C1851DC50}"/>
              </a:ext>
            </a:extLst>
          </p:cNvPr>
          <p:cNvSpPr txBox="1"/>
          <p:nvPr/>
        </p:nvSpPr>
        <p:spPr>
          <a:xfrm>
            <a:off x="9971773" y="1106905"/>
            <a:ext cx="1886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אם לחצתי על סיכה מהמפה זה יעביר אותי לפה: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לחיצה על </a:t>
            </a:r>
            <a:r>
              <a:rPr lang="en-US" dirty="0"/>
              <a:t>BACK </a:t>
            </a:r>
            <a:r>
              <a:rPr lang="he-IL" dirty="0"/>
              <a:t> יחזיר אותי לעמוד המפה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8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 Ben-Ari</dc:creator>
  <cp:lastModifiedBy>Yali Ben-Ari</cp:lastModifiedBy>
  <cp:revision>8</cp:revision>
  <dcterms:created xsi:type="dcterms:W3CDTF">2022-11-13T07:13:11Z</dcterms:created>
  <dcterms:modified xsi:type="dcterms:W3CDTF">2023-02-02T20:21:36Z</dcterms:modified>
</cp:coreProperties>
</file>