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93E1A-1991-4987-87EF-8C1FDA74589D}" v="479" dt="2024-03-01T10:08:45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lic-borzov/LevelDesig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jor.io/2014/08/08/use-gist-gem-github-enterprise-github-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LevelEditor</a:t>
            </a:r>
            <a:endParaRPr lang="ru-RU">
              <a:solidFill>
                <a:schemeClr val="accent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Редактор уровней на </a:t>
            </a:r>
            <a:r>
              <a:rPr lang="ru-RU" err="1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Pygame</a:t>
            </a:r>
            <a:endParaRPr lang="ru-RU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Автор Александр Борзов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Вселенная, пространство, Космическое пространство, туманность&#10;&#10;Автоматически созданное описание">
            <a:extLst>
              <a:ext uri="{FF2B5EF4-FFF2-40B4-BE49-F238E27FC236}">
                <a16:creationId xmlns:a16="http://schemas.microsoft.com/office/drawing/2014/main" id="{FE3F69CB-99F9-F30C-08E7-0BBCE1C2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5" r="9090" b="129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5AAE0-07D5-8CE6-F615-4991DC55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Зачем это нужно?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D23BA43-0AA8-FD00-F29D-93E50CE2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LevelEditor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-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удобный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инструмент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создания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карт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уровней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игр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разрабатываемых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платформе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Pygame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С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его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помощью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вы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сможете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легко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быстро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создавать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интересные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увлекательные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игровые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уровни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задавать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распределение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объектов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карте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устанавливать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фоновые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изображения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многое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другое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432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Залипание заметок с вопросительными знаками">
            <a:extLst>
              <a:ext uri="{FF2B5EF4-FFF2-40B4-BE49-F238E27FC236}">
                <a16:creationId xmlns:a16="http://schemas.microsoft.com/office/drawing/2014/main" id="{DA95FF96-CE99-AF99-5E6E-7C3F2419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46" r="-2" b="2457"/>
          <a:stretch/>
        </p:blipFill>
        <p:spPr>
          <a:xfrm>
            <a:off x="-3047" y="-20585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DE9A6-073B-9330-63D5-9A14BFDD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 err="1">
                <a:solidFill>
                  <a:srgbClr val="FFFFFF"/>
                </a:solidFill>
              </a:rPr>
              <a:t>Что</a:t>
            </a:r>
            <a:r>
              <a:rPr lang="en-US" sz="5200" b="1" dirty="0">
                <a:solidFill>
                  <a:srgbClr val="FFFFFF"/>
                </a:solidFill>
              </a:rPr>
              <a:t> </a:t>
            </a:r>
            <a:r>
              <a:rPr lang="en-US" sz="5200" b="1" dirty="0" err="1">
                <a:solidFill>
                  <a:srgbClr val="FFFFFF"/>
                </a:solidFill>
              </a:rPr>
              <a:t>есть</a:t>
            </a:r>
            <a:r>
              <a:rPr lang="en-US" sz="5200" b="1" dirty="0">
                <a:solidFill>
                  <a:srgbClr val="FFFFFF"/>
                </a:solidFill>
              </a:rPr>
              <a:t>, а </a:t>
            </a:r>
            <a:r>
              <a:rPr lang="en-US" sz="5200" b="1" dirty="0" err="1">
                <a:solidFill>
                  <a:srgbClr val="FFFFFF"/>
                </a:solidFill>
              </a:rPr>
              <a:t>чего</a:t>
            </a:r>
            <a:r>
              <a:rPr lang="en-US" sz="5200" b="1" dirty="0">
                <a:solidFill>
                  <a:srgbClr val="FFFFFF"/>
                </a:solidFill>
              </a:rPr>
              <a:t> </a:t>
            </a:r>
            <a:r>
              <a:rPr lang="en-US" sz="5200" b="1" dirty="0" err="1">
                <a:solidFill>
                  <a:srgbClr val="FFFFFF"/>
                </a:solidFill>
              </a:rPr>
              <a:t>нету</a:t>
            </a:r>
            <a:endParaRPr lang="en-US" sz="5200" b="1" dirty="0" err="1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93848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https://images.wallpaperscraft.ru/image/single/severnoe_siianie_noch_zvezdnoe_nebo_73483_3840x2160.jpg">
            <a:extLst>
              <a:ext uri="{FF2B5EF4-FFF2-40B4-BE49-F238E27FC236}">
                <a16:creationId xmlns:a16="http://schemas.microsoft.com/office/drawing/2014/main" id="{35F060A1-42FA-17A1-1298-808F29365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2CD1E86-9E86-3048-6441-813AE7A5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Есть: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Добавлять </a:t>
            </a:r>
            <a:r>
              <a:rPr lang="ru-RU" sz="2600" dirty="0" err="1">
                <a:solidFill>
                  <a:srgbClr val="FFFFFF"/>
                </a:solidFill>
                <a:cs typeface="Calibri" panose="020F0502020204030204"/>
              </a:rPr>
              <a:t>тайлы</a:t>
            </a:r>
            <a:endParaRPr lang="ru-RU" sz="2600" dirty="0">
              <a:solidFill>
                <a:srgbClr val="FFFFFF"/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Добавлять фон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Сохранять файл и загружать.</a:t>
            </a:r>
          </a:p>
          <a:p>
            <a:pPr marL="0" indent="0">
              <a:buNone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Нету, но планируется: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Система воды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Система травы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Система Анимаций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Экспорт в JSON</a:t>
            </a:r>
          </a:p>
        </p:txBody>
      </p:sp>
    </p:spTree>
    <p:extLst>
      <p:ext uri="{BB962C8B-B14F-4D97-AF65-F5344CB8AC3E}">
        <p14:creationId xmlns:p14="http://schemas.microsoft.com/office/powerpoint/2010/main" val="419209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DFB3A-FCB8-1E64-2B47-2B296372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ru-RU" sz="8000">
                <a:solidFill>
                  <a:schemeClr val="bg1"/>
                </a:solidFill>
                <a:cs typeface="Calibri Light"/>
              </a:rPr>
              <a:t>Где скачать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AB474-CF5C-A442-7D17-903226C1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cs typeface="Calibri" panose="020F0502020204030204"/>
              </a:rPr>
              <a:t>Скачать можно на Github</a:t>
            </a:r>
            <a:endParaRPr lang="ru-RU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cs typeface="Calibri" panose="020F0502020204030204"/>
                <a:hlinkClick r:id="rId2"/>
              </a:rPr>
              <a:t>https://github.com/yalic-borzov/LevelDesigner</a:t>
            </a:r>
            <a:endParaRPr lang="ru-RU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ru-RU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Рисунок 3" descr="Изображение выглядит как графическая вставка, Графи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F04B4BB-5E31-93CF-B6A1-DEE3969AA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49512" y="3459891"/>
            <a:ext cx="2069758" cy="21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7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D65C7AE-43E6-DEEF-21C6-94F69770B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176" y="5344620"/>
            <a:ext cx="12202176" cy="1519355"/>
            <a:chOff x="-10176" y="5338644"/>
            <a:chExt cx="12202176" cy="15193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E591D3-C82D-EFF2-C1B9-715BFB67E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5331238" y="-2767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B61A17-DD52-DE54-2FDF-45CAF92D0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8226086" y="2885969"/>
              <a:ext cx="1507122" cy="6424706"/>
            </a:xfrm>
            <a:prstGeom prst="rect">
              <a:avLst/>
            </a:prstGeom>
            <a:gradFill>
              <a:gsLst>
                <a:gs pos="98739">
                  <a:schemeClr val="accent5">
                    <a:alpha val="70000"/>
                  </a:schemeClr>
                </a:gs>
                <a:gs pos="45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DC8DB2-298F-EDD7-9BCE-78101BCDC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3921534" y="1406934"/>
              <a:ext cx="1519355" cy="9382775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168E-EFA7-2F90-1B1D-574BBFA9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784181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Изображение редактора</a:t>
            </a:r>
          </a:p>
        </p:txBody>
      </p:sp>
      <p:pic>
        <p:nvPicPr>
          <p:cNvPr id="5" name="Рисунок 4" descr="Изображение выглядит как снимок экрана, Графическое программное обеспечение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8947ACDE-CD05-F8DD-ABB8-95FAA62A7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8256"/>
          <a:stretch/>
        </p:blipFill>
        <p:spPr>
          <a:xfrm>
            <a:off x="-7940" y="-1"/>
            <a:ext cx="8328605" cy="5348828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, текст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882D1B2-9FE2-3B72-E88C-8FCAE4830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448"/>
          <a:stretch/>
        </p:blipFill>
        <p:spPr>
          <a:xfrm>
            <a:off x="8312724" y="10"/>
            <a:ext cx="3879276" cy="2676121"/>
          </a:xfrm>
          <a:prstGeom prst="rect">
            <a:avLst/>
          </a:prstGeom>
        </p:spPr>
      </p:pic>
      <p:pic>
        <p:nvPicPr>
          <p:cNvPr id="4" name="Объект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D810C13-DF71-ED28-85F0-59810BB68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" b="1437"/>
          <a:stretch/>
        </p:blipFill>
        <p:spPr>
          <a:xfrm>
            <a:off x="8312724" y="2672698"/>
            <a:ext cx="3878695" cy="26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0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LevelEditor</vt:lpstr>
      <vt:lpstr>Зачем это нужно?</vt:lpstr>
      <vt:lpstr>Что есть, а чего нету</vt:lpstr>
      <vt:lpstr>Презентация PowerPoint</vt:lpstr>
      <vt:lpstr>Где скачать</vt:lpstr>
      <vt:lpstr>Изображение редактора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167</cp:revision>
  <dcterms:created xsi:type="dcterms:W3CDTF">2024-03-01T08:04:11Z</dcterms:created>
  <dcterms:modified xsi:type="dcterms:W3CDTF">2024-03-01T10:09:19Z</dcterms:modified>
</cp:coreProperties>
</file>