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11199" r:id="rId5"/>
    <p:sldId id="2974" r:id="rId6"/>
    <p:sldId id="2976" r:id="rId7"/>
    <p:sldId id="276" r:id="rId8"/>
    <p:sldId id="11376" r:id="rId9"/>
    <p:sldId id="374" r:id="rId10"/>
    <p:sldId id="375" r:id="rId11"/>
    <p:sldId id="466" r:id="rId12"/>
    <p:sldId id="1137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valho, Mariana" initials="C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AE3F3"/>
    <a:srgbClr val="E6EAF0"/>
    <a:srgbClr val="CCECFF"/>
    <a:srgbClr val="FF66CC"/>
    <a:srgbClr val="B069E1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91FB8-FFB0-424E-AAAB-78E0C2E70C6D}" v="218" dt="2019-09-24T12:13:53.095"/>
    <p1510:client id="{24D10AF6-F98B-F49F-6C14-45B05A7312FA}" v="11" dt="2019-09-25T19:28:17.677"/>
    <p1510:client id="{3B91D1B7-8FC1-4BD1-8549-E2B95C05CC91}" v="396" dt="2019-09-24T19:25:28.970"/>
    <p1510:client id="{F3A14763-454B-D7C8-729C-03C4B51D56D6}" v="1" dt="2019-09-25T19:08:28.967"/>
    <p1510:client id="{F7098A66-1A81-7F81-9DD4-B0AF9C48623A}" v="5" dt="2019-09-24T12:37:55.7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9" autoAdjust="0"/>
    <p:restoredTop sz="94660"/>
  </p:normalViewPr>
  <p:slideViewPr>
    <p:cSldViewPr snapToGrid="0">
      <p:cViewPr varScale="1">
        <p:scale>
          <a:sx n="76" d="100"/>
          <a:sy n="76" d="100"/>
        </p:scale>
        <p:origin x="-60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16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16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, yali" userId="S::yali.ren@unilever.com::d5f17c65-b69d-4486-b241-32b7fcb0b51c" providerId="AD" clId="Web-{F3A14763-454B-D7C8-729C-03C4B51D56D6}"/>
    <pc:docChg chg="modSld">
      <pc:chgData name="ren, yali" userId="S::yali.ren@unilever.com::d5f17c65-b69d-4486-b241-32b7fcb0b51c" providerId="AD" clId="Web-{F3A14763-454B-D7C8-729C-03C4B51D56D6}" dt="2019-09-25T19:08:28.967" v="0"/>
      <pc:docMkLst>
        <pc:docMk/>
      </pc:docMkLst>
      <pc:sldChg chg="delSp modSp">
        <pc:chgData name="ren, yali" userId="S::yali.ren@unilever.com::d5f17c65-b69d-4486-b241-32b7fcb0b51c" providerId="AD" clId="Web-{F3A14763-454B-D7C8-729C-03C4B51D56D6}" dt="2019-09-25T19:08:28.967" v="0"/>
        <pc:sldMkLst>
          <pc:docMk/>
          <pc:sldMk cId="3248624568" sldId="419"/>
        </pc:sldMkLst>
        <pc:picChg chg="del">
          <ac:chgData name="ren, yali" userId="S::yali.ren@unilever.com::d5f17c65-b69d-4486-b241-32b7fcb0b51c" providerId="AD" clId="Web-{F3A14763-454B-D7C8-729C-03C4B51D56D6}" dt="2019-09-25T19:08:28.967" v="0"/>
          <ac:picMkLst>
            <pc:docMk/>
            <pc:sldMk cId="3248624568" sldId="419"/>
            <ac:picMk id="8" creationId="{B8702C8F-4A4F-46E4-B30A-E0776E06D34A}"/>
          </ac:picMkLst>
        </pc:picChg>
        <pc:cxnChg chg="mod">
          <ac:chgData name="ren, yali" userId="S::yali.ren@unilever.com::d5f17c65-b69d-4486-b241-32b7fcb0b51c" providerId="AD" clId="Web-{F3A14763-454B-D7C8-729C-03C4B51D56D6}" dt="2019-09-25T19:08:28.967" v="0"/>
          <ac:cxnSpMkLst>
            <pc:docMk/>
            <pc:sldMk cId="3248624568" sldId="419"/>
            <ac:cxnSpMk id="13" creationId="{B6AE08B9-D6B3-41BD-BE3C-160089A31C7B}"/>
          </ac:cxnSpMkLst>
        </pc:cxnChg>
      </pc:sldChg>
    </pc:docChg>
  </pc:docChgLst>
  <pc:docChgLst>
    <pc:chgData name="Carvalho, Mariana" userId="S::mariana.carvalho@unilever.com::856d07e2-547e-4582-b42c-dcc5c28bb99b" providerId="AD" clId="Web-{F7098A66-1A81-7F81-9DD4-B0AF9C48623A}"/>
    <pc:docChg chg="modSld">
      <pc:chgData name="Carvalho, Mariana" userId="S::mariana.carvalho@unilever.com::856d07e2-547e-4582-b42c-dcc5c28bb99b" providerId="AD" clId="Web-{F7098A66-1A81-7F81-9DD4-B0AF9C48623A}" dt="2019-09-24T12:37:54.861" v="3" actId="14100"/>
      <pc:docMkLst>
        <pc:docMk/>
      </pc:docMkLst>
      <pc:sldChg chg="modSp">
        <pc:chgData name="Carvalho, Mariana" userId="S::mariana.carvalho@unilever.com::856d07e2-547e-4582-b42c-dcc5c28bb99b" providerId="AD" clId="Web-{F7098A66-1A81-7F81-9DD4-B0AF9C48623A}" dt="2019-09-24T12:37:54.861" v="3" actId="14100"/>
        <pc:sldMkLst>
          <pc:docMk/>
          <pc:sldMk cId="270150279" sldId="328"/>
        </pc:sldMkLst>
        <pc:spChg chg="mod">
          <ac:chgData name="Carvalho, Mariana" userId="S::mariana.carvalho@unilever.com::856d07e2-547e-4582-b42c-dcc5c28bb99b" providerId="AD" clId="Web-{F7098A66-1A81-7F81-9DD4-B0AF9C48623A}" dt="2019-09-24T12:37:54.861" v="3" actId="14100"/>
          <ac:spMkLst>
            <pc:docMk/>
            <pc:sldMk cId="270150279" sldId="328"/>
            <ac:spMk id="12" creationId="{3072B657-2CBF-4393-809E-612D513F6267}"/>
          </ac:spMkLst>
        </pc:spChg>
      </pc:sldChg>
    </pc:docChg>
  </pc:docChgLst>
  <pc:docChgLst>
    <pc:chgData name="Carvalho, Mariana" userId="856d07e2-547e-4582-b42c-dcc5c28bb99b" providerId="ADAL" clId="{3B91D1B7-8FC1-4BD1-8549-E2B95C05CC91}"/>
    <pc:docChg chg="undo custSel addSld delSld modSld">
      <pc:chgData name="Carvalho, Mariana" userId="856d07e2-547e-4582-b42c-dcc5c28bb99b" providerId="ADAL" clId="{3B91D1B7-8FC1-4BD1-8549-E2B95C05CC91}" dt="2019-09-24T19:25:28.970" v="454"/>
      <pc:docMkLst>
        <pc:docMk/>
      </pc:docMkLst>
      <pc:sldChg chg="modTransition">
        <pc:chgData name="Carvalho, Mariana" userId="856d07e2-547e-4582-b42c-dcc5c28bb99b" providerId="ADAL" clId="{3B91D1B7-8FC1-4BD1-8549-E2B95C05CC91}" dt="2019-09-24T19:25:28.970" v="454"/>
        <pc:sldMkLst>
          <pc:docMk/>
          <pc:sldMk cId="675585297" sldId="260"/>
        </pc:sldMkLst>
      </pc:sldChg>
      <pc:sldChg chg="modSp">
        <pc:chgData name="Carvalho, Mariana" userId="856d07e2-547e-4582-b42c-dcc5c28bb99b" providerId="ADAL" clId="{3B91D1B7-8FC1-4BD1-8549-E2B95C05CC91}" dt="2019-09-24T12:49:56.424" v="15" actId="1036"/>
        <pc:sldMkLst>
          <pc:docMk/>
          <pc:sldMk cId="270150279" sldId="328"/>
        </pc:sldMkLst>
        <pc:spChg chg="mod">
          <ac:chgData name="Carvalho, Mariana" userId="856d07e2-547e-4582-b42c-dcc5c28bb99b" providerId="ADAL" clId="{3B91D1B7-8FC1-4BD1-8549-E2B95C05CC91}" dt="2019-09-24T12:48:01.088" v="1" actId="1036"/>
          <ac:spMkLst>
            <pc:docMk/>
            <pc:sldMk cId="270150279" sldId="328"/>
            <ac:spMk id="16" creationId="{329F107C-0C18-4298-9075-A1061B87CEC1}"/>
          </ac:spMkLst>
        </pc:spChg>
        <pc:cxnChg chg="mod">
          <ac:chgData name="Carvalho, Mariana" userId="856d07e2-547e-4582-b42c-dcc5c28bb99b" providerId="ADAL" clId="{3B91D1B7-8FC1-4BD1-8549-E2B95C05CC91}" dt="2019-09-24T12:49:56.424" v="15" actId="1036"/>
          <ac:cxnSpMkLst>
            <pc:docMk/>
            <pc:sldMk cId="270150279" sldId="328"/>
            <ac:cxnSpMk id="11" creationId="{87C7E963-AC6A-4ED9-85B5-5F2BB0E3A35E}"/>
          </ac:cxnSpMkLst>
        </pc:cxnChg>
      </pc:sldChg>
      <pc:sldChg chg="modTransition">
        <pc:chgData name="Carvalho, Mariana" userId="856d07e2-547e-4582-b42c-dcc5c28bb99b" providerId="ADAL" clId="{3B91D1B7-8FC1-4BD1-8549-E2B95C05CC91}" dt="2019-09-24T12:49:31.163" v="3"/>
        <pc:sldMkLst>
          <pc:docMk/>
          <pc:sldMk cId="587382574" sldId="329"/>
        </pc:sldMkLst>
      </pc:sldChg>
      <pc:sldChg chg="modTransition">
        <pc:chgData name="Carvalho, Mariana" userId="856d07e2-547e-4582-b42c-dcc5c28bb99b" providerId="ADAL" clId="{3B91D1B7-8FC1-4BD1-8549-E2B95C05CC91}" dt="2019-09-24T12:49:31.163" v="3"/>
        <pc:sldMkLst>
          <pc:docMk/>
          <pc:sldMk cId="4079239596" sldId="330"/>
        </pc:sldMkLst>
      </pc:sldChg>
      <pc:sldChg chg="modTransition">
        <pc:chgData name="Carvalho, Mariana" userId="856d07e2-547e-4582-b42c-dcc5c28bb99b" providerId="ADAL" clId="{3B91D1B7-8FC1-4BD1-8549-E2B95C05CC91}" dt="2019-09-24T12:49:31.163" v="3"/>
        <pc:sldMkLst>
          <pc:docMk/>
          <pc:sldMk cId="410527666" sldId="331"/>
        </pc:sldMkLst>
      </pc:sldChg>
      <pc:sldChg chg="modTransition">
        <pc:chgData name="Carvalho, Mariana" userId="856d07e2-547e-4582-b42c-dcc5c28bb99b" providerId="ADAL" clId="{3B91D1B7-8FC1-4BD1-8549-E2B95C05CC91}" dt="2019-09-24T12:49:31.163" v="3"/>
        <pc:sldMkLst>
          <pc:docMk/>
          <pc:sldMk cId="3667163103" sldId="333"/>
        </pc:sldMkLst>
      </pc:sldChg>
      <pc:sldChg chg="modTransition">
        <pc:chgData name="Carvalho, Mariana" userId="856d07e2-547e-4582-b42c-dcc5c28bb99b" providerId="ADAL" clId="{3B91D1B7-8FC1-4BD1-8549-E2B95C05CC91}" dt="2019-09-24T12:49:31.163" v="3"/>
        <pc:sldMkLst>
          <pc:docMk/>
          <pc:sldMk cId="981179432" sldId="334"/>
        </pc:sldMkLst>
      </pc:sldChg>
      <pc:sldChg chg="modTransition">
        <pc:chgData name="Carvalho, Mariana" userId="856d07e2-547e-4582-b42c-dcc5c28bb99b" providerId="ADAL" clId="{3B91D1B7-8FC1-4BD1-8549-E2B95C05CC91}" dt="2019-09-24T12:49:31.163" v="3"/>
        <pc:sldMkLst>
          <pc:docMk/>
          <pc:sldMk cId="618074031" sldId="335"/>
        </pc:sldMkLst>
      </pc:sldChg>
      <pc:sldChg chg="modTransition">
        <pc:chgData name="Carvalho, Mariana" userId="856d07e2-547e-4582-b42c-dcc5c28bb99b" providerId="ADAL" clId="{3B91D1B7-8FC1-4BD1-8549-E2B95C05CC91}" dt="2019-09-24T12:49:31.163" v="3"/>
        <pc:sldMkLst>
          <pc:docMk/>
          <pc:sldMk cId="1273853628" sldId="336"/>
        </pc:sldMkLst>
      </pc:sldChg>
      <pc:sldChg chg="modTransition">
        <pc:chgData name="Carvalho, Mariana" userId="856d07e2-547e-4582-b42c-dcc5c28bb99b" providerId="ADAL" clId="{3B91D1B7-8FC1-4BD1-8549-E2B95C05CC91}" dt="2019-09-24T12:49:31.163" v="3"/>
        <pc:sldMkLst>
          <pc:docMk/>
          <pc:sldMk cId="1406689420" sldId="337"/>
        </pc:sldMkLst>
      </pc:sldChg>
      <pc:sldChg chg="addSp delSp modSp">
        <pc:chgData name="Carvalho, Mariana" userId="856d07e2-547e-4582-b42c-dcc5c28bb99b" providerId="ADAL" clId="{3B91D1B7-8FC1-4BD1-8549-E2B95C05CC91}" dt="2019-09-24T19:16:25.600" v="409" actId="1076"/>
        <pc:sldMkLst>
          <pc:docMk/>
          <pc:sldMk cId="3921047355" sldId="403"/>
        </pc:sldMkLst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19" creationId="{C042AF52-C3DB-453D-B2E9-DA0F39AC2B6B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21" creationId="{78608707-01E3-4080-A352-9C9F175B05F7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22" creationId="{BB28C8E5-D680-4A37-A437-0129A7AF8762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23" creationId="{BBF11497-8F99-458F-81F2-F509FB49F3CF}"/>
          </ac:spMkLst>
        </pc:spChg>
        <pc:spChg chg="add del">
          <ac:chgData name="Carvalho, Mariana" userId="856d07e2-547e-4582-b42c-dcc5c28bb99b" providerId="ADAL" clId="{3B91D1B7-8FC1-4BD1-8549-E2B95C05CC91}" dt="2019-09-24T19:16:13.698" v="407" actId="478"/>
          <ac:spMkLst>
            <pc:docMk/>
            <pc:sldMk cId="3921047355" sldId="403"/>
            <ac:spMk id="124" creationId="{5FC3332B-FFE0-459A-8711-6524F3DD62FF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25" creationId="{ABDEBADD-8A98-4728-85E3-657A1A21D6A1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26" creationId="{4AE41040-7044-4695-BD4E-540E2F381957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27" creationId="{6363FB29-E62A-41D2-A851-47551181720B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28" creationId="{5BC26D33-C176-4D6B-94FB-215BF4617AC2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29" creationId="{68B59E70-7179-4DB1-98ED-4FEE4F0198EE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30" creationId="{0D39772B-829F-4461-8502-314592BE3E61}"/>
          </ac:spMkLst>
        </pc:spChg>
        <pc:spChg chg="del">
          <ac:chgData name="Carvalho, Mariana" userId="856d07e2-547e-4582-b42c-dcc5c28bb99b" providerId="ADAL" clId="{3B91D1B7-8FC1-4BD1-8549-E2B95C05CC91}" dt="2019-09-24T19:16:13.698" v="407" actId="478"/>
          <ac:spMkLst>
            <pc:docMk/>
            <pc:sldMk cId="3921047355" sldId="403"/>
            <ac:spMk id="131" creationId="{7E7FB83B-4F5B-465B-AB1A-5C1ED0A5FF28}"/>
          </ac:spMkLst>
        </pc:spChg>
        <pc:spChg chg="del">
          <ac:chgData name="Carvalho, Mariana" userId="856d07e2-547e-4582-b42c-dcc5c28bb99b" providerId="ADAL" clId="{3B91D1B7-8FC1-4BD1-8549-E2B95C05CC91}" dt="2019-09-24T19:16:13.698" v="407" actId="478"/>
          <ac:spMkLst>
            <pc:docMk/>
            <pc:sldMk cId="3921047355" sldId="403"/>
            <ac:spMk id="132" creationId="{B84D4760-E0AA-46C6-A225-718B32FEA3A7}"/>
          </ac:spMkLst>
        </pc:spChg>
        <pc:spChg chg="del">
          <ac:chgData name="Carvalho, Mariana" userId="856d07e2-547e-4582-b42c-dcc5c28bb99b" providerId="ADAL" clId="{3B91D1B7-8FC1-4BD1-8549-E2B95C05CC91}" dt="2019-09-24T19:16:13.698" v="407" actId="478"/>
          <ac:spMkLst>
            <pc:docMk/>
            <pc:sldMk cId="3921047355" sldId="403"/>
            <ac:spMk id="133" creationId="{ECE1F62E-F546-4A12-8071-62C8A89AF3FB}"/>
          </ac:spMkLst>
        </pc:spChg>
        <pc:spChg chg="del">
          <ac:chgData name="Carvalho, Mariana" userId="856d07e2-547e-4582-b42c-dcc5c28bb99b" providerId="ADAL" clId="{3B91D1B7-8FC1-4BD1-8549-E2B95C05CC91}" dt="2019-09-24T19:16:13.698" v="407" actId="478"/>
          <ac:spMkLst>
            <pc:docMk/>
            <pc:sldMk cId="3921047355" sldId="403"/>
            <ac:spMk id="134" creationId="{DA83BA35-25CA-44F0-BBE3-602169699D12}"/>
          </ac:spMkLst>
        </pc:spChg>
        <pc:spChg chg="del">
          <ac:chgData name="Carvalho, Mariana" userId="856d07e2-547e-4582-b42c-dcc5c28bb99b" providerId="ADAL" clId="{3B91D1B7-8FC1-4BD1-8549-E2B95C05CC91}" dt="2019-09-24T19:16:13.698" v="407" actId="478"/>
          <ac:spMkLst>
            <pc:docMk/>
            <pc:sldMk cId="3921047355" sldId="403"/>
            <ac:spMk id="135" creationId="{E7D76E4C-7C0E-425D-870A-599CC54A9740}"/>
          </ac:spMkLst>
        </pc:spChg>
        <pc:spChg chg="del">
          <ac:chgData name="Carvalho, Mariana" userId="856d07e2-547e-4582-b42c-dcc5c28bb99b" providerId="ADAL" clId="{3B91D1B7-8FC1-4BD1-8549-E2B95C05CC91}" dt="2019-09-24T19:16:13.698" v="407" actId="478"/>
          <ac:spMkLst>
            <pc:docMk/>
            <pc:sldMk cId="3921047355" sldId="403"/>
            <ac:spMk id="136" creationId="{F2EF5E41-E233-4DD1-9682-AD729C3472A5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37" creationId="{000DB032-ADB6-4755-9EF3-69340A821997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38" creationId="{1E60244D-CD14-424D-BE6C-127DDB44FB6F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39" creationId="{A1A9BE2B-F169-4CF7-8D6F-67900753283F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40" creationId="{C0B01A68-0DD5-42CF-9607-AB0CC6294ADC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41" creationId="{32949D7B-F248-4517-8788-1E019F404012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42" creationId="{DDE5328A-8021-44E1-8865-1D3611C8C205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43" creationId="{ED9CEB21-3CF7-4708-B959-62C83CE80FCA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44" creationId="{F7F689EC-8E5E-4419-AC0C-A22E2AE8211C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45" creationId="{57656CC0-02D0-4037-8870-9C360F6C5EB2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46" creationId="{3C96A001-0F68-4324-BDA9-0B03BF4FCDCC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47" creationId="{0BC2DFE2-FC54-427A-B62C-F42CC9E35053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48" creationId="{A6C558A5-1589-45B7-B25C-3AF82BDC14E2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49" creationId="{C7C6A574-2DA8-4250-AE34-039332E24D23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50" creationId="{297E2F15-F3F7-4E1D-B5BE-ECC2AE234D2D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52" creationId="{8AEDD6ED-DF54-47AA-9860-AB1A6AEDC09E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53" creationId="{DC6AF5C8-5A5A-41DB-AEAB-0E68A4DCA018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55" creationId="{F1607F32-CD0A-40F4-A67E-F6D46769BB50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56" creationId="{8C3FE092-9B7E-4607-BAC9-E307D0E684A4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57" creationId="{A0801CEA-69C6-41CE-A60A-C072A2BFEF3C}"/>
          </ac:spMkLst>
        </pc:spChg>
        <pc:spChg chg="del">
          <ac:chgData name="Carvalho, Mariana" userId="856d07e2-547e-4582-b42c-dcc5c28bb99b" providerId="ADAL" clId="{3B91D1B7-8FC1-4BD1-8549-E2B95C05CC91}" dt="2019-09-24T19:16:13.698" v="407" actId="478"/>
          <ac:spMkLst>
            <pc:docMk/>
            <pc:sldMk cId="3921047355" sldId="403"/>
            <ac:spMk id="158" creationId="{890938BC-69AC-4FBF-A1D9-5E04659BBB27}"/>
          </ac:spMkLst>
        </pc:spChg>
        <pc:spChg chg="del">
          <ac:chgData name="Carvalho, Mariana" userId="856d07e2-547e-4582-b42c-dcc5c28bb99b" providerId="ADAL" clId="{3B91D1B7-8FC1-4BD1-8549-E2B95C05CC91}" dt="2019-09-24T19:16:13.698" v="407" actId="478"/>
          <ac:spMkLst>
            <pc:docMk/>
            <pc:sldMk cId="3921047355" sldId="403"/>
            <ac:spMk id="159" creationId="{BBB7250A-066D-4C4B-A1A4-06BC331E5861}"/>
          </ac:spMkLst>
        </pc:spChg>
        <pc:spChg chg="del">
          <ac:chgData name="Carvalho, Mariana" userId="856d07e2-547e-4582-b42c-dcc5c28bb99b" providerId="ADAL" clId="{3B91D1B7-8FC1-4BD1-8549-E2B95C05CC91}" dt="2019-09-24T19:16:13.698" v="407" actId="478"/>
          <ac:spMkLst>
            <pc:docMk/>
            <pc:sldMk cId="3921047355" sldId="403"/>
            <ac:spMk id="160" creationId="{E70D2F11-5749-4893-8067-59EAD0C761F6}"/>
          </ac:spMkLst>
        </pc:spChg>
        <pc:spChg chg="del">
          <ac:chgData name="Carvalho, Mariana" userId="856d07e2-547e-4582-b42c-dcc5c28bb99b" providerId="ADAL" clId="{3B91D1B7-8FC1-4BD1-8549-E2B95C05CC91}" dt="2019-09-24T19:16:13.698" v="407" actId="478"/>
          <ac:spMkLst>
            <pc:docMk/>
            <pc:sldMk cId="3921047355" sldId="403"/>
            <ac:spMk id="166" creationId="{22EB981B-8BA7-452F-8248-AAA2AE542828}"/>
          </ac:spMkLst>
        </pc:spChg>
        <pc:spChg chg="del">
          <ac:chgData name="Carvalho, Mariana" userId="856d07e2-547e-4582-b42c-dcc5c28bb99b" providerId="ADAL" clId="{3B91D1B7-8FC1-4BD1-8549-E2B95C05CC91}" dt="2019-09-24T19:16:13.698" v="407" actId="478"/>
          <ac:spMkLst>
            <pc:docMk/>
            <pc:sldMk cId="3921047355" sldId="403"/>
            <ac:spMk id="167" creationId="{3B851E2D-972B-43C0-A1AE-15ACB70218E6}"/>
          </ac:spMkLst>
        </pc:spChg>
        <pc:spChg chg="del">
          <ac:chgData name="Carvalho, Mariana" userId="856d07e2-547e-4582-b42c-dcc5c28bb99b" providerId="ADAL" clId="{3B91D1B7-8FC1-4BD1-8549-E2B95C05CC91}" dt="2019-09-24T19:16:13.698" v="407" actId="478"/>
          <ac:spMkLst>
            <pc:docMk/>
            <pc:sldMk cId="3921047355" sldId="403"/>
            <ac:spMk id="168" creationId="{1F2C82E3-3C95-48DA-9F28-F63B9B5B314C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87" creationId="{F0C664BF-8B8F-4FD9-8159-1615C6CFEC97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88" creationId="{B0578FC3-03FC-4970-8366-FB48B04DFEF9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95" creationId="{F7D26E05-8C13-49D2-B5DC-BF59356B6020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96" creationId="{0D3B38A5-F9EF-48A5-B7CD-2BD170ED0045}"/>
          </ac:spMkLst>
        </pc:spChg>
        <pc:graphicFrameChg chg="mod modGraphic">
          <ac:chgData name="Carvalho, Mariana" userId="856d07e2-547e-4582-b42c-dcc5c28bb99b" providerId="ADAL" clId="{3B91D1B7-8FC1-4BD1-8549-E2B95C05CC91}" dt="2019-09-24T19:16:25.600" v="409" actId="1076"/>
          <ac:graphicFrameMkLst>
            <pc:docMk/>
            <pc:sldMk cId="3921047355" sldId="403"/>
            <ac:graphicFrameMk id="118" creationId="{3BAFDF66-81F9-4570-B950-2DB775651520}"/>
          </ac:graphicFrameMkLst>
        </pc:graphicFrame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151" creationId="{1A6285E2-D692-4AAE-97AF-C08353B92BDE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154" creationId="{19B8EE15-6A0E-48AF-92F7-0795B4F30C66}"/>
          </ac:cxnSpMkLst>
        </pc:cxnChg>
        <pc:cxnChg chg="del">
          <ac:chgData name="Carvalho, Mariana" userId="856d07e2-547e-4582-b42c-dcc5c28bb99b" providerId="ADAL" clId="{3B91D1B7-8FC1-4BD1-8549-E2B95C05CC91}" dt="2019-09-24T19:16:13.698" v="407" actId="478"/>
          <ac:cxnSpMkLst>
            <pc:docMk/>
            <pc:sldMk cId="3921047355" sldId="403"/>
            <ac:cxnSpMk id="169" creationId="{E3328016-6C96-4E71-8F00-6E1C397CBCF9}"/>
          </ac:cxnSpMkLst>
        </pc:cxnChg>
        <pc:cxnChg chg="del">
          <ac:chgData name="Carvalho, Mariana" userId="856d07e2-547e-4582-b42c-dcc5c28bb99b" providerId="ADAL" clId="{3B91D1B7-8FC1-4BD1-8549-E2B95C05CC91}" dt="2019-09-24T19:16:13.698" v="407" actId="478"/>
          <ac:cxnSpMkLst>
            <pc:docMk/>
            <pc:sldMk cId="3921047355" sldId="403"/>
            <ac:cxnSpMk id="170" creationId="{352DCF1B-8FBB-4744-87CC-33A64223EA29}"/>
          </ac:cxnSpMkLst>
        </pc:cxnChg>
        <pc:cxnChg chg="del">
          <ac:chgData name="Carvalho, Mariana" userId="856d07e2-547e-4582-b42c-dcc5c28bb99b" providerId="ADAL" clId="{3B91D1B7-8FC1-4BD1-8549-E2B95C05CC91}" dt="2019-09-24T19:16:13.698" v="407" actId="478"/>
          <ac:cxnSpMkLst>
            <pc:docMk/>
            <pc:sldMk cId="3921047355" sldId="403"/>
            <ac:cxnSpMk id="171" creationId="{5D420530-10DA-4B54-A9BF-C035C0A13BEB}"/>
          </ac:cxnSpMkLst>
        </pc:cxnChg>
        <pc:cxnChg chg="del">
          <ac:chgData name="Carvalho, Mariana" userId="856d07e2-547e-4582-b42c-dcc5c28bb99b" providerId="ADAL" clId="{3B91D1B7-8FC1-4BD1-8549-E2B95C05CC91}" dt="2019-09-24T19:16:13.698" v="407" actId="478"/>
          <ac:cxnSpMkLst>
            <pc:docMk/>
            <pc:sldMk cId="3921047355" sldId="403"/>
            <ac:cxnSpMk id="172" creationId="{5A19F6F7-A5E4-41D8-9AA7-FBAE03008C51}"/>
          </ac:cxnSpMkLst>
        </pc:cxnChg>
        <pc:cxnChg chg="del">
          <ac:chgData name="Carvalho, Mariana" userId="856d07e2-547e-4582-b42c-dcc5c28bb99b" providerId="ADAL" clId="{3B91D1B7-8FC1-4BD1-8549-E2B95C05CC91}" dt="2019-09-24T19:16:13.698" v="407" actId="478"/>
          <ac:cxnSpMkLst>
            <pc:docMk/>
            <pc:sldMk cId="3921047355" sldId="403"/>
            <ac:cxnSpMk id="173" creationId="{D2C649D3-C926-41BB-B70E-4834E37697F7}"/>
          </ac:cxnSpMkLst>
        </pc:cxnChg>
        <pc:cxnChg chg="del">
          <ac:chgData name="Carvalho, Mariana" userId="856d07e2-547e-4582-b42c-dcc5c28bb99b" providerId="ADAL" clId="{3B91D1B7-8FC1-4BD1-8549-E2B95C05CC91}" dt="2019-09-24T19:16:13.698" v="407" actId="478"/>
          <ac:cxnSpMkLst>
            <pc:docMk/>
            <pc:sldMk cId="3921047355" sldId="403"/>
            <ac:cxnSpMk id="174" creationId="{06C49CFE-B0C0-4E32-AF4F-789E5DFA0001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175" creationId="{C6F31825-9E6D-44D3-8A1D-2B24B5CBA93B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176" creationId="{CC26A21B-8C40-4C5E-9047-E9D4CEDDA03A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177" creationId="{5D139966-CE39-4274-8FC3-36E721E443D4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178" creationId="{0F768BB1-99FC-4864-A31D-59EE914A298F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179" creationId="{6CA9C4EC-3336-44B3-B5F4-697BCF9392B1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185" creationId="{276476F8-6EAE-4FB4-BC10-A1D865BD6298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186" creationId="{96129FD7-7C7A-4D30-9337-A27BFFF6F084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194" creationId="{F24F4654-D8F7-4B5B-BB35-68FBDCE01244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197" creationId="{A69AFE5A-A5ED-40DD-920F-FEBD5681108E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198" creationId="{4B626DB4-72B9-4994-9C29-E0F3AD1ECDFA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199" creationId="{5970596F-CDD0-41EA-8024-3EB7354FAF59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200" creationId="{71E9D018-FE12-4330-B1C7-96CE7B4E2431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201" creationId="{0E9FE0E5-2490-4DA7-A971-54E77B5D3392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202" creationId="{5CA5696F-7E6E-48BB-8605-0A57A8797165}"/>
          </ac:cxnSpMkLst>
        </pc:cxnChg>
      </pc:sldChg>
      <pc:sldChg chg="del">
        <pc:chgData name="Carvalho, Mariana" userId="856d07e2-547e-4582-b42c-dcc5c28bb99b" providerId="ADAL" clId="{3B91D1B7-8FC1-4BD1-8549-E2B95C05CC91}" dt="2019-09-24T19:22:31.956" v="411" actId="2696"/>
        <pc:sldMkLst>
          <pc:docMk/>
          <pc:sldMk cId="3155383417" sldId="405"/>
        </pc:sldMkLst>
      </pc:sldChg>
      <pc:sldChg chg="modTransition">
        <pc:chgData name="Carvalho, Mariana" userId="856d07e2-547e-4582-b42c-dcc5c28bb99b" providerId="ADAL" clId="{3B91D1B7-8FC1-4BD1-8549-E2B95C05CC91}" dt="2019-09-24T19:13:03.785" v="401"/>
        <pc:sldMkLst>
          <pc:docMk/>
          <pc:sldMk cId="4142592455" sldId="408"/>
        </pc:sldMkLst>
      </pc:sldChg>
      <pc:sldChg chg="modTransition">
        <pc:chgData name="Carvalho, Mariana" userId="856d07e2-547e-4582-b42c-dcc5c28bb99b" providerId="ADAL" clId="{3B91D1B7-8FC1-4BD1-8549-E2B95C05CC91}" dt="2019-09-24T19:02:02.024" v="127"/>
        <pc:sldMkLst>
          <pc:docMk/>
          <pc:sldMk cId="909195947" sldId="441"/>
        </pc:sldMkLst>
      </pc:sldChg>
      <pc:sldChg chg="modTransition">
        <pc:chgData name="Carvalho, Mariana" userId="856d07e2-547e-4582-b42c-dcc5c28bb99b" providerId="ADAL" clId="{3B91D1B7-8FC1-4BD1-8549-E2B95C05CC91}" dt="2019-09-24T19:01:36.221" v="126"/>
        <pc:sldMkLst>
          <pc:docMk/>
          <pc:sldMk cId="3423996635" sldId="461"/>
        </pc:sldMkLst>
      </pc:sldChg>
      <pc:sldChg chg="modTransition">
        <pc:chgData name="Carvalho, Mariana" userId="856d07e2-547e-4582-b42c-dcc5c28bb99b" providerId="ADAL" clId="{3B91D1B7-8FC1-4BD1-8549-E2B95C05CC91}" dt="2019-09-24T19:02:02.024" v="127"/>
        <pc:sldMkLst>
          <pc:docMk/>
          <pc:sldMk cId="2329980999" sldId="465"/>
        </pc:sldMkLst>
      </pc:sldChg>
      <pc:sldChg chg="modTransition">
        <pc:chgData name="Carvalho, Mariana" userId="856d07e2-547e-4582-b42c-dcc5c28bb99b" providerId="ADAL" clId="{3B91D1B7-8FC1-4BD1-8549-E2B95C05CC91}" dt="2019-09-24T19:02:02.024" v="127"/>
        <pc:sldMkLst>
          <pc:docMk/>
          <pc:sldMk cId="1356497308" sldId="466"/>
        </pc:sldMkLst>
      </pc:sldChg>
      <pc:sldChg chg="addSp delSp modSp">
        <pc:chgData name="Carvalho, Mariana" userId="856d07e2-547e-4582-b42c-dcc5c28bb99b" providerId="ADAL" clId="{3B91D1B7-8FC1-4BD1-8549-E2B95C05CC91}" dt="2019-09-24T19:25:17.619" v="453" actId="404"/>
        <pc:sldMkLst>
          <pc:docMk/>
          <pc:sldMk cId="3088887895" sldId="11210"/>
        </pc:sldMkLst>
        <pc:spChg chg="mod">
          <ac:chgData name="Carvalho, Mariana" userId="856d07e2-547e-4582-b42c-dcc5c28bb99b" providerId="ADAL" clId="{3B91D1B7-8FC1-4BD1-8549-E2B95C05CC91}" dt="2019-09-24T19:25:17.619" v="453" actId="404"/>
          <ac:spMkLst>
            <pc:docMk/>
            <pc:sldMk cId="3088887895" sldId="11210"/>
            <ac:spMk id="4" creationId="{10344057-B34C-470C-90BA-BEE334F85648}"/>
          </ac:spMkLst>
        </pc:spChg>
        <pc:spChg chg="del">
          <ac:chgData name="Carvalho, Mariana" userId="856d07e2-547e-4582-b42c-dcc5c28bb99b" providerId="ADAL" clId="{3B91D1B7-8FC1-4BD1-8549-E2B95C05CC91}" dt="2019-09-24T19:24:40.275" v="420" actId="478"/>
          <ac:spMkLst>
            <pc:docMk/>
            <pc:sldMk cId="3088887895" sldId="11210"/>
            <ac:spMk id="34" creationId="{DD96581C-C4F5-4114-AA71-2BE9427E4003}"/>
          </ac:spMkLst>
        </pc:spChg>
        <pc:picChg chg="add">
          <ac:chgData name="Carvalho, Mariana" userId="856d07e2-547e-4582-b42c-dcc5c28bb99b" providerId="ADAL" clId="{3B91D1B7-8FC1-4BD1-8549-E2B95C05CC91}" dt="2019-09-24T19:24:36.287" v="419"/>
          <ac:picMkLst>
            <pc:docMk/>
            <pc:sldMk cId="3088887895" sldId="11210"/>
            <ac:picMk id="2" creationId="{807D0F73-703C-49EE-AD8A-00884B3C4CB4}"/>
          </ac:picMkLst>
        </pc:picChg>
        <pc:picChg chg="del">
          <ac:chgData name="Carvalho, Mariana" userId="856d07e2-547e-4582-b42c-dcc5c28bb99b" providerId="ADAL" clId="{3B91D1B7-8FC1-4BD1-8549-E2B95C05CC91}" dt="2019-09-24T19:24:32.288" v="418" actId="478"/>
          <ac:picMkLst>
            <pc:docMk/>
            <pc:sldMk cId="3088887895" sldId="11210"/>
            <ac:picMk id="3" creationId="{3A8E2D6B-1EC8-4BCA-84B2-FD81CE886387}"/>
          </ac:picMkLst>
        </pc:picChg>
      </pc:sldChg>
      <pc:sldChg chg="addSp modSp">
        <pc:chgData name="Carvalho, Mariana" userId="856d07e2-547e-4582-b42c-dcc5c28bb99b" providerId="ADAL" clId="{3B91D1B7-8FC1-4BD1-8549-E2B95C05CC91}" dt="2019-09-24T19:04:13.354" v="400" actId="20577"/>
        <pc:sldMkLst>
          <pc:docMk/>
          <pc:sldMk cId="3021706239" sldId="11372"/>
        </pc:sldMkLst>
        <pc:spChg chg="add mod">
          <ac:chgData name="Carvalho, Mariana" userId="856d07e2-547e-4582-b42c-dcc5c28bb99b" providerId="ADAL" clId="{3B91D1B7-8FC1-4BD1-8549-E2B95C05CC91}" dt="2019-09-24T18:58:08.996" v="120" actId="13822"/>
          <ac:spMkLst>
            <pc:docMk/>
            <pc:sldMk cId="3021706239" sldId="11372"/>
            <ac:spMk id="2" creationId="{0A3FED77-6EA3-4CEE-ADC9-932B802255E0}"/>
          </ac:spMkLst>
        </pc:spChg>
        <pc:spChg chg="add mod">
          <ac:chgData name="Carvalho, Mariana" userId="856d07e2-547e-4582-b42c-dcc5c28bb99b" providerId="ADAL" clId="{3B91D1B7-8FC1-4BD1-8549-E2B95C05CC91}" dt="2019-09-24T18:58:13.012" v="122" actId="1076"/>
          <ac:spMkLst>
            <pc:docMk/>
            <pc:sldMk cId="3021706239" sldId="11372"/>
            <ac:spMk id="5" creationId="{D8D54A7D-CAD1-45BD-9E51-166B58BC5EAD}"/>
          </ac:spMkLst>
        </pc:spChg>
        <pc:spChg chg="add mod">
          <ac:chgData name="Carvalho, Mariana" userId="856d07e2-547e-4582-b42c-dcc5c28bb99b" providerId="ADAL" clId="{3B91D1B7-8FC1-4BD1-8549-E2B95C05CC91}" dt="2019-09-24T19:00:33.802" v="125" actId="1076"/>
          <ac:spMkLst>
            <pc:docMk/>
            <pc:sldMk cId="3021706239" sldId="11372"/>
            <ac:spMk id="6" creationId="{D7FE280D-23D2-4897-A561-99ACC552D1FB}"/>
          </ac:spMkLst>
        </pc:spChg>
        <pc:graphicFrameChg chg="mod">
          <ac:chgData name="Carvalho, Mariana" userId="856d07e2-547e-4582-b42c-dcc5c28bb99b" providerId="ADAL" clId="{3B91D1B7-8FC1-4BD1-8549-E2B95C05CC91}" dt="2019-09-24T19:04:13.354" v="400" actId="20577"/>
          <ac:graphicFrameMkLst>
            <pc:docMk/>
            <pc:sldMk cId="3021706239" sldId="11372"/>
            <ac:graphicFrameMk id="3" creationId="{AEC3624D-AA28-44C3-9545-C4EBE185B704}"/>
          </ac:graphicFrameMkLst>
        </pc:graphicFrameChg>
      </pc:sldChg>
      <pc:sldChg chg="modTransition">
        <pc:chgData name="Carvalho, Mariana" userId="856d07e2-547e-4582-b42c-dcc5c28bb99b" providerId="ADAL" clId="{3B91D1B7-8FC1-4BD1-8549-E2B95C05CC91}" dt="2019-09-24T12:49:31.163" v="3"/>
        <pc:sldMkLst>
          <pc:docMk/>
          <pc:sldMk cId="2036868683" sldId="11374"/>
        </pc:sldMkLst>
      </pc:sldChg>
      <pc:sldChg chg="modTransition">
        <pc:chgData name="Carvalho, Mariana" userId="856d07e2-547e-4582-b42c-dcc5c28bb99b" providerId="ADAL" clId="{3B91D1B7-8FC1-4BD1-8549-E2B95C05CC91}" dt="2019-09-24T12:48:32.704" v="2"/>
        <pc:sldMkLst>
          <pc:docMk/>
          <pc:sldMk cId="3811535146" sldId="11378"/>
        </pc:sldMkLst>
      </pc:sldChg>
      <pc:sldChg chg="add modTransition">
        <pc:chgData name="Carvalho, Mariana" userId="856d07e2-547e-4582-b42c-dcc5c28bb99b" providerId="ADAL" clId="{3B91D1B7-8FC1-4BD1-8549-E2B95C05CC91}" dt="2019-09-24T19:16:09.309" v="406"/>
        <pc:sldMkLst>
          <pc:docMk/>
          <pc:sldMk cId="1286497234" sldId="11384"/>
        </pc:sldMkLst>
      </pc:sldChg>
      <pc:sldChg chg="modSp add">
        <pc:chgData name="Carvalho, Mariana" userId="856d07e2-547e-4582-b42c-dcc5c28bb99b" providerId="ADAL" clId="{3B91D1B7-8FC1-4BD1-8549-E2B95C05CC91}" dt="2019-09-24T19:23:24.797" v="417" actId="1036"/>
        <pc:sldMkLst>
          <pc:docMk/>
          <pc:sldMk cId="3657935296" sldId="11385"/>
        </pc:sldMkLst>
        <pc:spChg chg="mod">
          <ac:chgData name="Carvalho, Mariana" userId="856d07e2-547e-4582-b42c-dcc5c28bb99b" providerId="ADAL" clId="{3B91D1B7-8FC1-4BD1-8549-E2B95C05CC91}" dt="2019-09-24T19:23:24.797" v="417" actId="1036"/>
          <ac:spMkLst>
            <pc:docMk/>
            <pc:sldMk cId="3657935296" sldId="11385"/>
            <ac:spMk id="6" creationId="{E87654A6-3419-4D73-8D86-43E4AE178864}"/>
          </ac:spMkLst>
        </pc:spChg>
        <pc:picChg chg="mod">
          <ac:chgData name="Carvalho, Mariana" userId="856d07e2-547e-4582-b42c-dcc5c28bb99b" providerId="ADAL" clId="{3B91D1B7-8FC1-4BD1-8549-E2B95C05CC91}" dt="2019-09-24T19:22:49.800" v="415" actId="1076"/>
          <ac:picMkLst>
            <pc:docMk/>
            <pc:sldMk cId="3657935296" sldId="11385"/>
            <ac:picMk id="1026" creationId="{9E1281BF-9B13-4E5C-8B4F-B33382B78BC8}"/>
          </ac:picMkLst>
        </pc:picChg>
      </pc:sldChg>
    </pc:docChg>
  </pc:docChgLst>
  <pc:docChgLst>
    <pc:chgData name="Carvalho, Mariana" userId="856d07e2-547e-4582-b42c-dcc5c28bb99b" providerId="ADAL" clId="{19E91FB8-FFB0-424E-AAAB-78E0C2E70C6D}"/>
    <pc:docChg chg="undo custSel addSld delSld modSld sldOrd">
      <pc:chgData name="Carvalho, Mariana" userId="856d07e2-547e-4582-b42c-dcc5c28bb99b" providerId="ADAL" clId="{19E91FB8-FFB0-424E-AAAB-78E0C2E70C6D}" dt="2019-09-24T12:14:42.505" v="233" actId="404"/>
      <pc:docMkLst>
        <pc:docMk/>
      </pc:docMkLst>
      <pc:sldChg chg="modTransition">
        <pc:chgData name="Carvalho, Mariana" userId="856d07e2-547e-4582-b42c-dcc5c28bb99b" providerId="ADAL" clId="{19E91FB8-FFB0-424E-AAAB-78E0C2E70C6D}" dt="2019-09-24T12:00:59.582" v="15"/>
        <pc:sldMkLst>
          <pc:docMk/>
          <pc:sldMk cId="4035810340" sldId="258"/>
        </pc:sldMkLst>
      </pc:sldChg>
      <pc:sldChg chg="modTransition">
        <pc:chgData name="Carvalho, Mariana" userId="856d07e2-547e-4582-b42c-dcc5c28bb99b" providerId="ADAL" clId="{19E91FB8-FFB0-424E-AAAB-78E0C2E70C6D}" dt="2019-09-24T11:59:14.738" v="11"/>
        <pc:sldMkLst>
          <pc:docMk/>
          <pc:sldMk cId="2561827197" sldId="291"/>
        </pc:sldMkLst>
      </pc:sldChg>
      <pc:sldChg chg="modTransition">
        <pc:chgData name="Carvalho, Mariana" userId="856d07e2-547e-4582-b42c-dcc5c28bb99b" providerId="ADAL" clId="{19E91FB8-FFB0-424E-AAAB-78E0C2E70C6D}" dt="2019-09-24T11:58:33.760" v="9"/>
        <pc:sldMkLst>
          <pc:docMk/>
          <pc:sldMk cId="1053007704" sldId="302"/>
        </pc:sldMkLst>
      </pc:sldChg>
      <pc:sldChg chg="ord modTransition">
        <pc:chgData name="Carvalho, Mariana" userId="856d07e2-547e-4582-b42c-dcc5c28bb99b" providerId="ADAL" clId="{19E91FB8-FFB0-424E-AAAB-78E0C2E70C6D}" dt="2019-09-24T12:06:39.412" v="38"/>
        <pc:sldMkLst>
          <pc:docMk/>
          <pc:sldMk cId="1575514625" sldId="311"/>
        </pc:sldMkLst>
      </pc:sldChg>
      <pc:sldChg chg="modTransition">
        <pc:chgData name="Carvalho, Mariana" userId="856d07e2-547e-4582-b42c-dcc5c28bb99b" providerId="ADAL" clId="{19E91FB8-FFB0-424E-AAAB-78E0C2E70C6D}" dt="2019-09-24T12:01:43.667" v="19"/>
        <pc:sldMkLst>
          <pc:docMk/>
          <pc:sldMk cId="587382574" sldId="329"/>
        </pc:sldMkLst>
      </pc:sldChg>
      <pc:sldChg chg="modTransition">
        <pc:chgData name="Carvalho, Mariana" userId="856d07e2-547e-4582-b42c-dcc5c28bb99b" providerId="ADAL" clId="{19E91FB8-FFB0-424E-AAAB-78E0C2E70C6D}" dt="2019-09-24T12:01:43.667" v="19"/>
        <pc:sldMkLst>
          <pc:docMk/>
          <pc:sldMk cId="4079239596" sldId="330"/>
        </pc:sldMkLst>
      </pc:sldChg>
      <pc:sldChg chg="modTransition">
        <pc:chgData name="Carvalho, Mariana" userId="856d07e2-547e-4582-b42c-dcc5c28bb99b" providerId="ADAL" clId="{19E91FB8-FFB0-424E-AAAB-78E0C2E70C6D}" dt="2019-09-24T12:01:43.667" v="19"/>
        <pc:sldMkLst>
          <pc:docMk/>
          <pc:sldMk cId="410527666" sldId="331"/>
        </pc:sldMkLst>
      </pc:sldChg>
      <pc:sldChg chg="modTransition">
        <pc:chgData name="Carvalho, Mariana" userId="856d07e2-547e-4582-b42c-dcc5c28bb99b" providerId="ADAL" clId="{19E91FB8-FFB0-424E-AAAB-78E0C2E70C6D}" dt="2019-09-24T12:02:03.035" v="21"/>
        <pc:sldMkLst>
          <pc:docMk/>
          <pc:sldMk cId="954977867" sldId="332"/>
        </pc:sldMkLst>
      </pc:sldChg>
      <pc:sldChg chg="modTransition">
        <pc:chgData name="Carvalho, Mariana" userId="856d07e2-547e-4582-b42c-dcc5c28bb99b" providerId="ADAL" clId="{19E91FB8-FFB0-424E-AAAB-78E0C2E70C6D}" dt="2019-09-24T12:01:43.667" v="19"/>
        <pc:sldMkLst>
          <pc:docMk/>
          <pc:sldMk cId="3667163103" sldId="333"/>
        </pc:sldMkLst>
      </pc:sldChg>
      <pc:sldChg chg="modTransition">
        <pc:chgData name="Carvalho, Mariana" userId="856d07e2-547e-4582-b42c-dcc5c28bb99b" providerId="ADAL" clId="{19E91FB8-FFB0-424E-AAAB-78E0C2E70C6D}" dt="2019-09-24T12:01:43.667" v="19"/>
        <pc:sldMkLst>
          <pc:docMk/>
          <pc:sldMk cId="981179432" sldId="334"/>
        </pc:sldMkLst>
      </pc:sldChg>
      <pc:sldChg chg="modTransition">
        <pc:chgData name="Carvalho, Mariana" userId="856d07e2-547e-4582-b42c-dcc5c28bb99b" providerId="ADAL" clId="{19E91FB8-FFB0-424E-AAAB-78E0C2E70C6D}" dt="2019-09-24T12:01:43.667" v="19"/>
        <pc:sldMkLst>
          <pc:docMk/>
          <pc:sldMk cId="618074031" sldId="335"/>
        </pc:sldMkLst>
      </pc:sldChg>
      <pc:sldChg chg="modTransition">
        <pc:chgData name="Carvalho, Mariana" userId="856d07e2-547e-4582-b42c-dcc5c28bb99b" providerId="ADAL" clId="{19E91FB8-FFB0-424E-AAAB-78E0C2E70C6D}" dt="2019-09-24T12:01:43.667" v="19"/>
        <pc:sldMkLst>
          <pc:docMk/>
          <pc:sldMk cId="1273853628" sldId="336"/>
        </pc:sldMkLst>
      </pc:sldChg>
      <pc:sldChg chg="modTransition">
        <pc:chgData name="Carvalho, Mariana" userId="856d07e2-547e-4582-b42c-dcc5c28bb99b" providerId="ADAL" clId="{19E91FB8-FFB0-424E-AAAB-78E0C2E70C6D}" dt="2019-09-24T12:01:43.667" v="19"/>
        <pc:sldMkLst>
          <pc:docMk/>
          <pc:sldMk cId="1406689420" sldId="337"/>
        </pc:sldMkLst>
      </pc:sldChg>
      <pc:sldChg chg="modTransition">
        <pc:chgData name="Carvalho, Mariana" userId="856d07e2-547e-4582-b42c-dcc5c28bb99b" providerId="ADAL" clId="{19E91FB8-FFB0-424E-AAAB-78E0C2E70C6D}" dt="2019-09-24T12:02:11.405" v="22"/>
        <pc:sldMkLst>
          <pc:docMk/>
          <pc:sldMk cId="3452887385" sldId="338"/>
        </pc:sldMkLst>
      </pc:sldChg>
      <pc:sldChg chg="addSp delSp ord">
        <pc:chgData name="Carvalho, Mariana" userId="856d07e2-547e-4582-b42c-dcc5c28bb99b" providerId="ADAL" clId="{19E91FB8-FFB0-424E-AAAB-78E0C2E70C6D}" dt="2019-09-24T09:40:54.804" v="4"/>
        <pc:sldMkLst>
          <pc:docMk/>
          <pc:sldMk cId="1283411368" sldId="346"/>
        </pc:sldMkLst>
        <pc:picChg chg="add del">
          <ac:chgData name="Carvalho, Mariana" userId="856d07e2-547e-4582-b42c-dcc5c28bb99b" providerId="ADAL" clId="{19E91FB8-FFB0-424E-AAAB-78E0C2E70C6D}" dt="2019-09-24T09:40:54.804" v="4"/>
          <ac:picMkLst>
            <pc:docMk/>
            <pc:sldMk cId="1283411368" sldId="346"/>
            <ac:picMk id="2" creationId="{8FAE54D3-4181-4CF7-B45F-EC86B8EC9CDD}"/>
          </ac:picMkLst>
        </pc:picChg>
      </pc:sldChg>
      <pc:sldChg chg="modTransition">
        <pc:chgData name="Carvalho, Mariana" userId="856d07e2-547e-4582-b42c-dcc5c28bb99b" providerId="ADAL" clId="{19E91FB8-FFB0-424E-AAAB-78E0C2E70C6D}" dt="2019-09-24T12:04:59.553" v="36"/>
        <pc:sldMkLst>
          <pc:docMk/>
          <pc:sldMk cId="3859543881" sldId="351"/>
        </pc:sldMkLst>
      </pc:sldChg>
      <pc:sldChg chg="modTransition">
        <pc:chgData name="Carvalho, Mariana" userId="856d07e2-547e-4582-b42c-dcc5c28bb99b" providerId="ADAL" clId="{19E91FB8-FFB0-424E-AAAB-78E0C2E70C6D}" dt="2019-09-24T12:04:59.553" v="36"/>
        <pc:sldMkLst>
          <pc:docMk/>
          <pc:sldMk cId="4104203278" sldId="353"/>
        </pc:sldMkLst>
      </pc:sldChg>
      <pc:sldChg chg="modTransition">
        <pc:chgData name="Carvalho, Mariana" userId="856d07e2-547e-4582-b42c-dcc5c28bb99b" providerId="ADAL" clId="{19E91FB8-FFB0-424E-AAAB-78E0C2E70C6D}" dt="2019-09-24T12:05:12.457" v="37"/>
        <pc:sldMkLst>
          <pc:docMk/>
          <pc:sldMk cId="1144469821" sldId="355"/>
        </pc:sldMkLst>
      </pc:sldChg>
      <pc:sldChg chg="modTransition">
        <pc:chgData name="Carvalho, Mariana" userId="856d07e2-547e-4582-b42c-dcc5c28bb99b" providerId="ADAL" clId="{19E91FB8-FFB0-424E-AAAB-78E0C2E70C6D}" dt="2019-09-24T12:05:12.457" v="37"/>
        <pc:sldMkLst>
          <pc:docMk/>
          <pc:sldMk cId="2299298625" sldId="359"/>
        </pc:sldMkLst>
      </pc:sldChg>
      <pc:sldChg chg="add ord">
        <pc:chgData name="Carvalho, Mariana" userId="856d07e2-547e-4582-b42c-dcc5c28bb99b" providerId="ADAL" clId="{19E91FB8-FFB0-424E-AAAB-78E0C2E70C6D}" dt="2019-09-24T09:40:14.280" v="1"/>
        <pc:sldMkLst>
          <pc:docMk/>
          <pc:sldMk cId="3068850461" sldId="1200"/>
        </pc:sldMkLst>
      </pc:sldChg>
      <pc:sldChg chg="modTransition">
        <pc:chgData name="Carvalho, Mariana" userId="856d07e2-547e-4582-b42c-dcc5c28bb99b" providerId="ADAL" clId="{19E91FB8-FFB0-424E-AAAB-78E0C2E70C6D}" dt="2019-09-24T11:57:39.093" v="8"/>
        <pc:sldMkLst>
          <pc:docMk/>
          <pc:sldMk cId="522353045" sldId="11257"/>
        </pc:sldMkLst>
      </pc:sldChg>
      <pc:sldChg chg="modTransition">
        <pc:chgData name="Carvalho, Mariana" userId="856d07e2-547e-4582-b42c-dcc5c28bb99b" providerId="ADAL" clId="{19E91FB8-FFB0-424E-AAAB-78E0C2E70C6D}" dt="2019-09-24T12:05:12.457" v="37"/>
        <pc:sldMkLst>
          <pc:docMk/>
          <pc:sldMk cId="1611249193" sldId="11259"/>
        </pc:sldMkLst>
      </pc:sldChg>
      <pc:sldChg chg="modTransition">
        <pc:chgData name="Carvalho, Mariana" userId="856d07e2-547e-4582-b42c-dcc5c28bb99b" providerId="ADAL" clId="{19E91FB8-FFB0-424E-AAAB-78E0C2E70C6D}" dt="2019-09-24T12:05:12.457" v="37"/>
        <pc:sldMkLst>
          <pc:docMk/>
          <pc:sldMk cId="3249909682" sldId="11260"/>
        </pc:sldMkLst>
      </pc:sldChg>
      <pc:sldChg chg="modTransition">
        <pc:chgData name="Carvalho, Mariana" userId="856d07e2-547e-4582-b42c-dcc5c28bb99b" providerId="ADAL" clId="{19E91FB8-FFB0-424E-AAAB-78E0C2E70C6D}" dt="2019-09-24T12:04:59.553" v="36"/>
        <pc:sldMkLst>
          <pc:docMk/>
          <pc:sldMk cId="578409054" sldId="11319"/>
        </pc:sldMkLst>
      </pc:sldChg>
      <pc:sldChg chg="modSp">
        <pc:chgData name="Carvalho, Mariana" userId="856d07e2-547e-4582-b42c-dcc5c28bb99b" providerId="ADAL" clId="{19E91FB8-FFB0-424E-AAAB-78E0C2E70C6D}" dt="2019-09-24T12:14:42.505" v="233" actId="404"/>
        <pc:sldMkLst>
          <pc:docMk/>
          <pc:sldMk cId="2919422296" sldId="11369"/>
        </pc:sldMkLst>
        <pc:spChg chg="mod">
          <ac:chgData name="Carvalho, Mariana" userId="856d07e2-547e-4582-b42c-dcc5c28bb99b" providerId="ADAL" clId="{19E91FB8-FFB0-424E-AAAB-78E0C2E70C6D}" dt="2019-09-24T12:14:27.305" v="228" actId="1076"/>
          <ac:spMkLst>
            <pc:docMk/>
            <pc:sldMk cId="2919422296" sldId="11369"/>
            <ac:spMk id="12" creationId="{4BA673CF-7D31-4629-BA7D-EF0A60BE97C0}"/>
          </ac:spMkLst>
        </pc:spChg>
        <pc:spChg chg="mod">
          <ac:chgData name="Carvalho, Mariana" userId="856d07e2-547e-4582-b42c-dcc5c28bb99b" providerId="ADAL" clId="{19E91FB8-FFB0-424E-AAAB-78E0C2E70C6D}" dt="2019-09-24T12:14:42.505" v="233" actId="404"/>
          <ac:spMkLst>
            <pc:docMk/>
            <pc:sldMk cId="2919422296" sldId="11369"/>
            <ac:spMk id="13" creationId="{31E26CB5-4726-4E0C-91BE-1400E7803377}"/>
          </ac:spMkLst>
        </pc:spChg>
        <pc:spChg chg="mod">
          <ac:chgData name="Carvalho, Mariana" userId="856d07e2-547e-4582-b42c-dcc5c28bb99b" providerId="ADAL" clId="{19E91FB8-FFB0-424E-AAAB-78E0C2E70C6D}" dt="2019-09-24T12:14:24.500" v="227" actId="1076"/>
          <ac:spMkLst>
            <pc:docMk/>
            <pc:sldMk cId="2919422296" sldId="11369"/>
            <ac:spMk id="14" creationId="{68603AFA-0E3A-4B89-809B-4E4B9096B685}"/>
          </ac:spMkLst>
        </pc:spChg>
        <pc:spChg chg="mod">
          <ac:chgData name="Carvalho, Mariana" userId="856d07e2-547e-4582-b42c-dcc5c28bb99b" providerId="ADAL" clId="{19E91FB8-FFB0-424E-AAAB-78E0C2E70C6D}" dt="2019-09-24T12:14:42.505" v="233" actId="404"/>
          <ac:spMkLst>
            <pc:docMk/>
            <pc:sldMk cId="2919422296" sldId="11369"/>
            <ac:spMk id="15" creationId="{F202E9FB-B01E-4FA2-A528-D8D52D679044}"/>
          </ac:spMkLst>
        </pc:spChg>
      </pc:sldChg>
      <pc:sldChg chg="modSp">
        <pc:chgData name="Carvalho, Mariana" userId="856d07e2-547e-4582-b42c-dcc5c28bb99b" providerId="ADAL" clId="{19E91FB8-FFB0-424E-AAAB-78E0C2E70C6D}" dt="2019-09-24T12:13:44.704" v="226"/>
        <pc:sldMkLst>
          <pc:docMk/>
          <pc:sldMk cId="3021706239" sldId="11372"/>
        </pc:sldMkLst>
        <pc:graphicFrameChg chg="mod">
          <ac:chgData name="Carvalho, Mariana" userId="856d07e2-547e-4582-b42c-dcc5c28bb99b" providerId="ADAL" clId="{19E91FB8-FFB0-424E-AAAB-78E0C2E70C6D}" dt="2019-09-24T12:13:44.704" v="226"/>
          <ac:graphicFrameMkLst>
            <pc:docMk/>
            <pc:sldMk cId="3021706239" sldId="11372"/>
            <ac:graphicFrameMk id="3" creationId="{AEC3624D-AA28-44C3-9545-C4EBE185B704}"/>
          </ac:graphicFrameMkLst>
        </pc:graphicFrameChg>
      </pc:sldChg>
      <pc:sldChg chg="delSp modTransition">
        <pc:chgData name="Carvalho, Mariana" userId="856d07e2-547e-4582-b42c-dcc5c28bb99b" providerId="ADAL" clId="{19E91FB8-FFB0-424E-AAAB-78E0C2E70C6D}" dt="2019-09-24T12:01:43.667" v="19"/>
        <pc:sldMkLst>
          <pc:docMk/>
          <pc:sldMk cId="2036868683" sldId="11374"/>
        </pc:sldMkLst>
        <pc:spChg chg="del">
          <ac:chgData name="Carvalho, Mariana" userId="856d07e2-547e-4582-b42c-dcc5c28bb99b" providerId="ADAL" clId="{19E91FB8-FFB0-424E-AAAB-78E0C2E70C6D}" dt="2019-09-24T11:56:29.744" v="6" actId="478"/>
          <ac:spMkLst>
            <pc:docMk/>
            <pc:sldMk cId="2036868683" sldId="11374"/>
            <ac:spMk id="2" creationId="{11301E4F-C86D-4A6A-B833-3032CA7428C8}"/>
          </ac:spMkLst>
        </pc:spChg>
        <pc:spChg chg="del">
          <ac:chgData name="Carvalho, Mariana" userId="856d07e2-547e-4582-b42c-dcc5c28bb99b" providerId="ADAL" clId="{19E91FB8-FFB0-424E-AAAB-78E0C2E70C6D}" dt="2019-09-24T11:56:27.261" v="5" actId="478"/>
          <ac:spMkLst>
            <pc:docMk/>
            <pc:sldMk cId="2036868683" sldId="11374"/>
            <ac:spMk id="3" creationId="{83468E39-ECB4-48E5-B186-7724D8564A49}"/>
          </ac:spMkLst>
        </pc:spChg>
      </pc:sldChg>
      <pc:sldChg chg="add del ord modTransition">
        <pc:chgData name="Carvalho, Mariana" userId="856d07e2-547e-4582-b42c-dcc5c28bb99b" providerId="ADAL" clId="{19E91FB8-FFB0-424E-AAAB-78E0C2E70C6D}" dt="2019-09-24T12:01:52.091" v="20"/>
        <pc:sldMkLst>
          <pc:docMk/>
          <pc:sldMk cId="3811535146" sldId="11378"/>
        </pc:sldMkLst>
      </pc:sldChg>
      <pc:sldChg chg="modSp">
        <pc:chgData name="Carvalho, Mariana" userId="856d07e2-547e-4582-b42c-dcc5c28bb99b" providerId="ADAL" clId="{19E91FB8-FFB0-424E-AAAB-78E0C2E70C6D}" dt="2019-09-24T12:02:45.572" v="34" actId="20577"/>
        <pc:sldMkLst>
          <pc:docMk/>
          <pc:sldMk cId="3557887097" sldId="11379"/>
        </pc:sldMkLst>
        <pc:spChg chg="mod">
          <ac:chgData name="Carvalho, Mariana" userId="856d07e2-547e-4582-b42c-dcc5c28bb99b" providerId="ADAL" clId="{19E91FB8-FFB0-424E-AAAB-78E0C2E70C6D}" dt="2019-09-24T12:02:45.572" v="34" actId="20577"/>
          <ac:spMkLst>
            <pc:docMk/>
            <pc:sldMk cId="3557887097" sldId="11379"/>
            <ac:spMk id="2" creationId="{09B0C4F9-848B-439F-9E72-22BCE2802200}"/>
          </ac:spMkLst>
        </pc:spChg>
      </pc:sldChg>
      <pc:sldChg chg="modTransition">
        <pc:chgData name="Carvalho, Mariana" userId="856d07e2-547e-4582-b42c-dcc5c28bb99b" providerId="ADAL" clId="{19E91FB8-FFB0-424E-AAAB-78E0C2E70C6D}" dt="2019-09-24T11:57:39.093" v="8"/>
        <pc:sldMkLst>
          <pc:docMk/>
          <pc:sldMk cId="1460061180" sldId="11380"/>
        </pc:sldMkLst>
      </pc:sldChg>
      <pc:sldChg chg="modTransition">
        <pc:chgData name="Carvalho, Mariana" userId="856d07e2-547e-4582-b42c-dcc5c28bb99b" providerId="ADAL" clId="{19E91FB8-FFB0-424E-AAAB-78E0C2E70C6D}" dt="2019-09-24T11:58:58.990" v="10"/>
        <pc:sldMkLst>
          <pc:docMk/>
          <pc:sldMk cId="580670742" sldId="11382"/>
        </pc:sldMkLst>
      </pc:sldChg>
      <pc:sldChg chg="modTransition">
        <pc:chgData name="Carvalho, Mariana" userId="856d07e2-547e-4582-b42c-dcc5c28bb99b" providerId="ADAL" clId="{19E91FB8-FFB0-424E-AAAB-78E0C2E70C6D}" dt="2019-09-24T11:58:58.990" v="10"/>
        <pc:sldMkLst>
          <pc:docMk/>
          <pc:sldMk cId="2436172578" sldId="11383"/>
        </pc:sldMkLst>
      </pc:sldChg>
    </pc:docChg>
  </pc:docChgLst>
  <pc:docChgLst>
    <pc:chgData name="ren, yali" userId="S::yali.ren@unilever.com::d5f17c65-b69d-4486-b241-32b7fcb0b51c" providerId="AD" clId="Web-{24D10AF6-F98B-F49F-6C14-45B05A7312FA}"/>
    <pc:docChg chg="addSld modSld">
      <pc:chgData name="ren, yali" userId="S::yali.ren@unilever.com::d5f17c65-b69d-4486-b241-32b7fcb0b51c" providerId="AD" clId="Web-{24D10AF6-F98B-F49F-6C14-45B05A7312FA}" dt="2019-09-25T19:28:17.677" v="9"/>
      <pc:docMkLst>
        <pc:docMk/>
      </pc:docMkLst>
      <pc:sldChg chg="addSp modSp">
        <pc:chgData name="ren, yali" userId="S::yali.ren@unilever.com::d5f17c65-b69d-4486-b241-32b7fcb0b51c" providerId="AD" clId="Web-{24D10AF6-F98B-F49F-6C14-45B05A7312FA}" dt="2019-09-25T19:12:15.526" v="3" actId="14100"/>
        <pc:sldMkLst>
          <pc:docMk/>
          <pc:sldMk cId="3248624568" sldId="419"/>
        </pc:sldMkLst>
        <pc:picChg chg="add mod">
          <ac:chgData name="ren, yali" userId="S::yali.ren@unilever.com::d5f17c65-b69d-4486-b241-32b7fcb0b51c" providerId="AD" clId="Web-{24D10AF6-F98B-F49F-6C14-45B05A7312FA}" dt="2019-09-25T19:12:15.526" v="3" actId="14100"/>
          <ac:picMkLst>
            <pc:docMk/>
            <pc:sldMk cId="3248624568" sldId="419"/>
            <ac:picMk id="3" creationId="{F6A4963E-A555-443B-BC87-3AA5611DA32F}"/>
          </ac:picMkLst>
        </pc:picChg>
      </pc:sldChg>
      <pc:sldChg chg="modSp">
        <pc:chgData name="ren, yali" userId="S::yali.ren@unilever.com::d5f17c65-b69d-4486-b241-32b7fcb0b51c" providerId="AD" clId="Web-{24D10AF6-F98B-F49F-6C14-45B05A7312FA}" dt="2019-09-25T19:13:07.916" v="6" actId="14100"/>
        <pc:sldMkLst>
          <pc:docMk/>
          <pc:sldMk cId="1519664412" sldId="11339"/>
        </pc:sldMkLst>
        <pc:cxnChg chg="mod">
          <ac:chgData name="ren, yali" userId="S::yali.ren@unilever.com::d5f17c65-b69d-4486-b241-32b7fcb0b51c" providerId="AD" clId="Web-{24D10AF6-F98B-F49F-6C14-45B05A7312FA}" dt="2019-09-25T19:13:07.916" v="6" actId="14100"/>
          <ac:cxnSpMkLst>
            <pc:docMk/>
            <pc:sldMk cId="1519664412" sldId="11339"/>
            <ac:cxnSpMk id="15" creationId="{74AF1DBF-8B9B-42FA-BCFF-A705165BC5A4}"/>
          </ac:cxnSpMkLst>
        </pc:cxnChg>
        <pc:cxnChg chg="mod">
          <ac:chgData name="ren, yali" userId="S::yali.ren@unilever.com::d5f17c65-b69d-4486-b241-32b7fcb0b51c" providerId="AD" clId="Web-{24D10AF6-F98B-F49F-6C14-45B05A7312FA}" dt="2019-09-25T19:13:04.620" v="5" actId="1076"/>
          <ac:cxnSpMkLst>
            <pc:docMk/>
            <pc:sldMk cId="1519664412" sldId="11339"/>
            <ac:cxnSpMk id="28" creationId="{BDC889C4-7DF5-4A5A-A08D-DA40E4B424E8}"/>
          </ac:cxnSpMkLst>
        </pc:cxnChg>
      </pc:sldChg>
      <pc:sldChg chg="delSp new">
        <pc:chgData name="ren, yali" userId="S::yali.ren@unilever.com::d5f17c65-b69d-4486-b241-32b7fcb0b51c" providerId="AD" clId="Web-{24D10AF6-F98B-F49F-6C14-45B05A7312FA}" dt="2019-09-25T19:28:17.677" v="9"/>
        <pc:sldMkLst>
          <pc:docMk/>
          <pc:sldMk cId="2927953915" sldId="11386"/>
        </pc:sldMkLst>
        <pc:spChg chg="del">
          <ac:chgData name="ren, yali" userId="S::yali.ren@unilever.com::d5f17c65-b69d-4486-b241-32b7fcb0b51c" providerId="AD" clId="Web-{24D10AF6-F98B-F49F-6C14-45B05A7312FA}" dt="2019-09-25T19:28:15.599" v="8"/>
          <ac:spMkLst>
            <pc:docMk/>
            <pc:sldMk cId="2927953915" sldId="11386"/>
            <ac:spMk id="2" creationId="{5F700A09-F425-4539-A793-933DC7A94470}"/>
          </ac:spMkLst>
        </pc:spChg>
        <pc:spChg chg="del">
          <ac:chgData name="ren, yali" userId="S::yali.ren@unilever.com::d5f17c65-b69d-4486-b241-32b7fcb0b51c" providerId="AD" clId="Web-{24D10AF6-F98B-F49F-6C14-45B05A7312FA}" dt="2019-09-25T19:28:17.677" v="9"/>
          <ac:spMkLst>
            <pc:docMk/>
            <pc:sldMk cId="2927953915" sldId="11386"/>
            <ac:spMk id="3" creationId="{60E9C2C7-4239-4629-83B9-C0F3DBFF15B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152875-288B-4D79-8845-536BD1DCE883}" type="doc">
      <dgm:prSet loTypeId="urn:microsoft.com/office/officeart/2011/layout/Circle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C238677-6288-4112-A7A7-6BCB076476B5}">
      <dgm:prSet phldrT="[Text]"/>
      <dgm:spPr/>
      <dgm:t>
        <a:bodyPr/>
        <a:lstStyle/>
        <a:p>
          <a:r>
            <a:rPr lang="pt-BR" dirty="0" err="1"/>
            <a:t>Descriptive</a:t>
          </a:r>
          <a:endParaRPr lang="en-US" dirty="0"/>
        </a:p>
      </dgm:t>
    </dgm:pt>
    <dgm:pt modelId="{E36A7358-5B7F-4763-A874-DDABCB2F45B7}" type="parTrans" cxnId="{74681412-5D0F-4622-B8B4-D00B54102A92}">
      <dgm:prSet/>
      <dgm:spPr/>
      <dgm:t>
        <a:bodyPr/>
        <a:lstStyle/>
        <a:p>
          <a:endParaRPr lang="en-US"/>
        </a:p>
      </dgm:t>
    </dgm:pt>
    <dgm:pt modelId="{DA602183-B515-4980-BE40-DB5420629139}" type="sibTrans" cxnId="{74681412-5D0F-4622-B8B4-D00B54102A92}">
      <dgm:prSet/>
      <dgm:spPr/>
      <dgm:t>
        <a:bodyPr/>
        <a:lstStyle/>
        <a:p>
          <a:endParaRPr lang="en-US"/>
        </a:p>
      </dgm:t>
    </dgm:pt>
    <dgm:pt modelId="{D350AA15-F0B6-4694-88D4-DC69FE84AB32}">
      <dgm:prSet phldrT="[Text]"/>
      <dgm:spPr/>
      <dgm:t>
        <a:bodyPr/>
        <a:lstStyle/>
        <a:p>
          <a:r>
            <a:rPr lang="pt-BR" dirty="0" err="1"/>
            <a:t>Predictive</a:t>
          </a:r>
          <a:endParaRPr lang="en-US" dirty="0"/>
        </a:p>
      </dgm:t>
    </dgm:pt>
    <dgm:pt modelId="{CE13E2B0-F64E-4BB4-99C6-69B47978D75E}" type="parTrans" cxnId="{DDA9A167-A590-4246-9B10-D144D7967A29}">
      <dgm:prSet/>
      <dgm:spPr/>
      <dgm:t>
        <a:bodyPr/>
        <a:lstStyle/>
        <a:p>
          <a:endParaRPr lang="en-US"/>
        </a:p>
      </dgm:t>
    </dgm:pt>
    <dgm:pt modelId="{33263927-53AD-4D7A-B6FD-8D950D464059}" type="sibTrans" cxnId="{DDA9A167-A590-4246-9B10-D144D7967A29}">
      <dgm:prSet/>
      <dgm:spPr/>
      <dgm:t>
        <a:bodyPr/>
        <a:lstStyle/>
        <a:p>
          <a:endParaRPr lang="en-US"/>
        </a:p>
      </dgm:t>
    </dgm:pt>
    <dgm:pt modelId="{D5B355D6-5160-48DB-875A-4ECBAFF1F981}">
      <dgm:prSet phldrT="[Text]" custT="1"/>
      <dgm:spPr/>
      <dgm:t>
        <a:bodyPr/>
        <a:lstStyle/>
        <a:p>
          <a:r>
            <a:rPr lang="pt-BR" sz="2300" dirty="0" err="1"/>
            <a:t>Prescriptive</a:t>
          </a:r>
          <a:endParaRPr lang="pt-BR" sz="2300" dirty="0"/>
        </a:p>
        <a:p>
          <a:r>
            <a:rPr lang="pt-BR" sz="1200" dirty="0"/>
            <a:t>(</a:t>
          </a:r>
          <a:r>
            <a:rPr lang="pt-BR" sz="1200" dirty="0" err="1"/>
            <a:t>Semi-Auto</a:t>
          </a:r>
          <a:r>
            <a:rPr lang="pt-BR" sz="1200" dirty="0"/>
            <a:t>/ Auto)</a:t>
          </a:r>
          <a:endParaRPr lang="en-US" sz="1200" dirty="0"/>
        </a:p>
      </dgm:t>
    </dgm:pt>
    <dgm:pt modelId="{602FDD95-B3E0-4D4A-8776-F1DC0E3D27DA}" type="parTrans" cxnId="{1CC83D05-C70D-4D18-8615-CB1B2BA78BFA}">
      <dgm:prSet/>
      <dgm:spPr/>
      <dgm:t>
        <a:bodyPr/>
        <a:lstStyle/>
        <a:p>
          <a:endParaRPr lang="en-US"/>
        </a:p>
      </dgm:t>
    </dgm:pt>
    <dgm:pt modelId="{68B32C13-9523-4A0A-BF5D-B9BE6FECA030}" type="sibTrans" cxnId="{1CC83D05-C70D-4D18-8615-CB1B2BA78BFA}">
      <dgm:prSet/>
      <dgm:spPr/>
      <dgm:t>
        <a:bodyPr/>
        <a:lstStyle/>
        <a:p>
          <a:endParaRPr lang="en-US"/>
        </a:p>
      </dgm:t>
    </dgm:pt>
    <dgm:pt modelId="{DA051EFC-B1BD-4F56-9BB3-E507E39E4D90}" type="pres">
      <dgm:prSet presAssocID="{25152875-288B-4D79-8845-536BD1DCE883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F773FD94-2519-4E26-BF83-6B674D5EB29F}" type="pres">
      <dgm:prSet presAssocID="{D5B355D6-5160-48DB-875A-4ECBAFF1F981}" presName="Accent3" presStyleCnt="0"/>
      <dgm:spPr/>
    </dgm:pt>
    <dgm:pt modelId="{34F78D68-309E-4492-BE80-A982A11F0C47}" type="pres">
      <dgm:prSet presAssocID="{D5B355D6-5160-48DB-875A-4ECBAFF1F981}" presName="Accent" presStyleLbl="node1" presStyleIdx="0" presStyleCnt="3"/>
      <dgm:spPr/>
    </dgm:pt>
    <dgm:pt modelId="{532ACBFF-7641-4A02-A10C-9F85B5C13E8E}" type="pres">
      <dgm:prSet presAssocID="{D5B355D6-5160-48DB-875A-4ECBAFF1F981}" presName="ParentBackground3" presStyleCnt="0"/>
      <dgm:spPr/>
    </dgm:pt>
    <dgm:pt modelId="{4C11F331-34B8-4174-AFE4-B11430D85780}" type="pres">
      <dgm:prSet presAssocID="{D5B355D6-5160-48DB-875A-4ECBAFF1F981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25E12247-745C-45A1-A9DE-EFCA3B37504A}" type="pres">
      <dgm:prSet presAssocID="{D5B355D6-5160-48DB-875A-4ECBAFF1F981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54102F-8CF5-4051-A000-04F6A7191129}" type="pres">
      <dgm:prSet presAssocID="{D350AA15-F0B6-4694-88D4-DC69FE84AB32}" presName="Accent2" presStyleCnt="0"/>
      <dgm:spPr/>
    </dgm:pt>
    <dgm:pt modelId="{83D30F5C-93FB-4BBE-94BE-6A026E6D72F9}" type="pres">
      <dgm:prSet presAssocID="{D350AA15-F0B6-4694-88D4-DC69FE84AB32}" presName="Accent" presStyleLbl="node1" presStyleIdx="1" presStyleCnt="3"/>
      <dgm:spPr/>
    </dgm:pt>
    <dgm:pt modelId="{B45F13C0-3C6B-4431-A72C-8F8D7EB732F8}" type="pres">
      <dgm:prSet presAssocID="{D350AA15-F0B6-4694-88D4-DC69FE84AB32}" presName="ParentBackground2" presStyleCnt="0"/>
      <dgm:spPr/>
    </dgm:pt>
    <dgm:pt modelId="{403AD802-FC2A-4B4F-8DE9-E3B3B53AB18D}" type="pres">
      <dgm:prSet presAssocID="{D350AA15-F0B6-4694-88D4-DC69FE84AB32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A6D978FA-8AD3-4C2A-A639-9D661E27D6C3}" type="pres">
      <dgm:prSet presAssocID="{D350AA15-F0B6-4694-88D4-DC69FE84AB32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BF906-BD2C-4C85-AFB4-F89DB03603D4}" type="pres">
      <dgm:prSet presAssocID="{5C238677-6288-4112-A7A7-6BCB076476B5}" presName="Accent1" presStyleCnt="0"/>
      <dgm:spPr/>
    </dgm:pt>
    <dgm:pt modelId="{A429ECF3-D15B-4AB5-A321-0A8F7DAD4DD6}" type="pres">
      <dgm:prSet presAssocID="{5C238677-6288-4112-A7A7-6BCB076476B5}" presName="Accent" presStyleLbl="node1" presStyleIdx="2" presStyleCnt="3"/>
      <dgm:spPr/>
    </dgm:pt>
    <dgm:pt modelId="{24383686-02B1-42AE-A00C-4F7AED30C38F}" type="pres">
      <dgm:prSet presAssocID="{5C238677-6288-4112-A7A7-6BCB076476B5}" presName="ParentBackground1" presStyleCnt="0"/>
      <dgm:spPr/>
    </dgm:pt>
    <dgm:pt modelId="{0A704FE7-1781-47E9-8B68-46C0364749A8}" type="pres">
      <dgm:prSet presAssocID="{5C238677-6288-4112-A7A7-6BCB076476B5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9299103E-DD04-427A-86E3-BA958F7C6E61}" type="pres">
      <dgm:prSet presAssocID="{5C238677-6288-4112-A7A7-6BCB076476B5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C0E04D-91B9-4601-9F00-3C7019F0D724}" type="presOf" srcId="{5C238677-6288-4112-A7A7-6BCB076476B5}" destId="{9299103E-DD04-427A-86E3-BA958F7C6E61}" srcOrd="1" destOrd="0" presId="urn:microsoft.com/office/officeart/2011/layout/CircleProcess"/>
    <dgm:cxn modelId="{DDA9A167-A590-4246-9B10-D144D7967A29}" srcId="{25152875-288B-4D79-8845-536BD1DCE883}" destId="{D350AA15-F0B6-4694-88D4-DC69FE84AB32}" srcOrd="1" destOrd="0" parTransId="{CE13E2B0-F64E-4BB4-99C6-69B47978D75E}" sibTransId="{33263927-53AD-4D7A-B6FD-8D950D464059}"/>
    <dgm:cxn modelId="{8CD147F0-23A2-423B-8162-A7DE95DDC20E}" type="presOf" srcId="{D350AA15-F0B6-4694-88D4-DC69FE84AB32}" destId="{A6D978FA-8AD3-4C2A-A639-9D661E27D6C3}" srcOrd="1" destOrd="0" presId="urn:microsoft.com/office/officeart/2011/layout/CircleProcess"/>
    <dgm:cxn modelId="{1CC83D05-C70D-4D18-8615-CB1B2BA78BFA}" srcId="{25152875-288B-4D79-8845-536BD1DCE883}" destId="{D5B355D6-5160-48DB-875A-4ECBAFF1F981}" srcOrd="2" destOrd="0" parTransId="{602FDD95-B3E0-4D4A-8776-F1DC0E3D27DA}" sibTransId="{68B32C13-9523-4A0A-BF5D-B9BE6FECA030}"/>
    <dgm:cxn modelId="{74681412-5D0F-4622-B8B4-D00B54102A92}" srcId="{25152875-288B-4D79-8845-536BD1DCE883}" destId="{5C238677-6288-4112-A7A7-6BCB076476B5}" srcOrd="0" destOrd="0" parTransId="{E36A7358-5B7F-4763-A874-DDABCB2F45B7}" sibTransId="{DA602183-B515-4980-BE40-DB5420629139}"/>
    <dgm:cxn modelId="{18C4EB02-2401-4D2E-8762-0DA443C94EDC}" type="presOf" srcId="{D5B355D6-5160-48DB-875A-4ECBAFF1F981}" destId="{25E12247-745C-45A1-A9DE-EFCA3B37504A}" srcOrd="1" destOrd="0" presId="urn:microsoft.com/office/officeart/2011/layout/CircleProcess"/>
    <dgm:cxn modelId="{12A6A522-E731-40CF-8DE7-141B5C006E8F}" type="presOf" srcId="{D5B355D6-5160-48DB-875A-4ECBAFF1F981}" destId="{4C11F331-34B8-4174-AFE4-B11430D85780}" srcOrd="0" destOrd="0" presId="urn:microsoft.com/office/officeart/2011/layout/CircleProcess"/>
    <dgm:cxn modelId="{25A8C235-C2D1-41A3-AB99-96118B7697DB}" type="presOf" srcId="{25152875-288B-4D79-8845-536BD1DCE883}" destId="{DA051EFC-B1BD-4F56-9BB3-E507E39E4D90}" srcOrd="0" destOrd="0" presId="urn:microsoft.com/office/officeart/2011/layout/CircleProcess"/>
    <dgm:cxn modelId="{54921877-530E-4924-9CCA-583AFBF0209E}" type="presOf" srcId="{5C238677-6288-4112-A7A7-6BCB076476B5}" destId="{0A704FE7-1781-47E9-8B68-46C0364749A8}" srcOrd="0" destOrd="0" presId="urn:microsoft.com/office/officeart/2011/layout/CircleProcess"/>
    <dgm:cxn modelId="{C7B82DF2-F8D6-4133-A507-3CE4E9E3917B}" type="presOf" srcId="{D350AA15-F0B6-4694-88D4-DC69FE84AB32}" destId="{403AD802-FC2A-4B4F-8DE9-E3B3B53AB18D}" srcOrd="0" destOrd="0" presId="urn:microsoft.com/office/officeart/2011/layout/CircleProcess"/>
    <dgm:cxn modelId="{E4DED44B-5FFE-4792-855B-2BABE3F3EE79}" type="presParOf" srcId="{DA051EFC-B1BD-4F56-9BB3-E507E39E4D90}" destId="{F773FD94-2519-4E26-BF83-6B674D5EB29F}" srcOrd="0" destOrd="0" presId="urn:microsoft.com/office/officeart/2011/layout/CircleProcess"/>
    <dgm:cxn modelId="{2E6876E0-E54A-40B0-B115-27AEE5DA9A49}" type="presParOf" srcId="{F773FD94-2519-4E26-BF83-6B674D5EB29F}" destId="{34F78D68-309E-4492-BE80-A982A11F0C47}" srcOrd="0" destOrd="0" presId="urn:microsoft.com/office/officeart/2011/layout/CircleProcess"/>
    <dgm:cxn modelId="{8AD27AEF-A8B5-4C33-BDC2-BE9AABF1EF98}" type="presParOf" srcId="{DA051EFC-B1BD-4F56-9BB3-E507E39E4D90}" destId="{532ACBFF-7641-4A02-A10C-9F85B5C13E8E}" srcOrd="1" destOrd="0" presId="urn:microsoft.com/office/officeart/2011/layout/CircleProcess"/>
    <dgm:cxn modelId="{8BBFA400-55B2-4708-8746-37F895C973C3}" type="presParOf" srcId="{532ACBFF-7641-4A02-A10C-9F85B5C13E8E}" destId="{4C11F331-34B8-4174-AFE4-B11430D85780}" srcOrd="0" destOrd="0" presId="urn:microsoft.com/office/officeart/2011/layout/CircleProcess"/>
    <dgm:cxn modelId="{40950A61-6B45-49E3-86B9-E2A97638F85C}" type="presParOf" srcId="{DA051EFC-B1BD-4F56-9BB3-E507E39E4D90}" destId="{25E12247-745C-45A1-A9DE-EFCA3B37504A}" srcOrd="2" destOrd="0" presId="urn:microsoft.com/office/officeart/2011/layout/CircleProcess"/>
    <dgm:cxn modelId="{7E491075-01E3-4A75-A233-DEF74E1D26A4}" type="presParOf" srcId="{DA051EFC-B1BD-4F56-9BB3-E507E39E4D90}" destId="{9454102F-8CF5-4051-A000-04F6A7191129}" srcOrd="3" destOrd="0" presId="urn:microsoft.com/office/officeart/2011/layout/CircleProcess"/>
    <dgm:cxn modelId="{6BA859D5-9655-4250-8F2C-38D2EFFB9DDC}" type="presParOf" srcId="{9454102F-8CF5-4051-A000-04F6A7191129}" destId="{83D30F5C-93FB-4BBE-94BE-6A026E6D72F9}" srcOrd="0" destOrd="0" presId="urn:microsoft.com/office/officeart/2011/layout/CircleProcess"/>
    <dgm:cxn modelId="{94AD6343-5151-4569-BF38-05AF92CE9DC3}" type="presParOf" srcId="{DA051EFC-B1BD-4F56-9BB3-E507E39E4D90}" destId="{B45F13C0-3C6B-4431-A72C-8F8D7EB732F8}" srcOrd="4" destOrd="0" presId="urn:microsoft.com/office/officeart/2011/layout/CircleProcess"/>
    <dgm:cxn modelId="{D7B0F919-899E-4D41-86EA-F8CF76758607}" type="presParOf" srcId="{B45F13C0-3C6B-4431-A72C-8F8D7EB732F8}" destId="{403AD802-FC2A-4B4F-8DE9-E3B3B53AB18D}" srcOrd="0" destOrd="0" presId="urn:microsoft.com/office/officeart/2011/layout/CircleProcess"/>
    <dgm:cxn modelId="{412963A5-C6B7-4CF9-946D-D4FD91DB8AE2}" type="presParOf" srcId="{DA051EFC-B1BD-4F56-9BB3-E507E39E4D90}" destId="{A6D978FA-8AD3-4C2A-A639-9D661E27D6C3}" srcOrd="5" destOrd="0" presId="urn:microsoft.com/office/officeart/2011/layout/CircleProcess"/>
    <dgm:cxn modelId="{D82D04DB-3DFB-4057-83E3-4BAA29B58151}" type="presParOf" srcId="{DA051EFC-B1BD-4F56-9BB3-E507E39E4D90}" destId="{85EBF906-BD2C-4C85-AFB4-F89DB03603D4}" srcOrd="6" destOrd="0" presId="urn:microsoft.com/office/officeart/2011/layout/CircleProcess"/>
    <dgm:cxn modelId="{D51CC5F2-1F01-457D-944B-E188DCFFBD44}" type="presParOf" srcId="{85EBF906-BD2C-4C85-AFB4-F89DB03603D4}" destId="{A429ECF3-D15B-4AB5-A321-0A8F7DAD4DD6}" srcOrd="0" destOrd="0" presId="urn:microsoft.com/office/officeart/2011/layout/CircleProcess"/>
    <dgm:cxn modelId="{43C26B54-0078-4852-91FE-B08BF282EEF7}" type="presParOf" srcId="{DA051EFC-B1BD-4F56-9BB3-E507E39E4D90}" destId="{24383686-02B1-42AE-A00C-4F7AED30C38F}" srcOrd="7" destOrd="0" presId="urn:microsoft.com/office/officeart/2011/layout/CircleProcess"/>
    <dgm:cxn modelId="{0AD0B7A0-93EE-480B-B30E-DD8F5A146909}" type="presParOf" srcId="{24383686-02B1-42AE-A00C-4F7AED30C38F}" destId="{0A704FE7-1781-47E9-8B68-46C0364749A8}" srcOrd="0" destOrd="0" presId="urn:microsoft.com/office/officeart/2011/layout/CircleProcess"/>
    <dgm:cxn modelId="{15F0FEB5-D6DF-4036-8056-C7C85F220C92}" type="presParOf" srcId="{DA051EFC-B1BD-4F56-9BB3-E507E39E4D90}" destId="{9299103E-DD04-427A-86E3-BA958F7C6E61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78D68-309E-4492-BE80-A982A11F0C47}">
      <dsp:nvSpPr>
        <dsp:cNvPr id="0" name=""/>
        <dsp:cNvSpPr/>
      </dsp:nvSpPr>
      <dsp:spPr>
        <a:xfrm>
          <a:off x="5819286" y="1011212"/>
          <a:ext cx="2548342" cy="254881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1F331-34B8-4174-AFE4-B11430D85780}">
      <dsp:nvSpPr>
        <dsp:cNvPr id="0" name=""/>
        <dsp:cNvSpPr/>
      </dsp:nvSpPr>
      <dsp:spPr>
        <a:xfrm>
          <a:off x="5903899" y="1096187"/>
          <a:ext cx="2379116" cy="23788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err="1"/>
            <a:t>Prescriptive</a:t>
          </a:r>
          <a:endParaRPr lang="pt-BR" sz="2300" kern="1200" dirty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/>
            <a:t>(</a:t>
          </a:r>
          <a:r>
            <a:rPr lang="pt-BR" sz="1200" kern="1200" dirty="0" err="1"/>
            <a:t>Semi-Auto</a:t>
          </a:r>
          <a:r>
            <a:rPr lang="pt-BR" sz="1200" kern="1200" dirty="0"/>
            <a:t>/ Auto)</a:t>
          </a:r>
          <a:endParaRPr lang="en-US" sz="1200" kern="1200" dirty="0"/>
        </a:p>
      </dsp:txBody>
      <dsp:txXfrm>
        <a:off x="6244010" y="1436089"/>
        <a:ext cx="1698894" cy="1699060"/>
      </dsp:txXfrm>
    </dsp:sp>
    <dsp:sp modelId="{83D30F5C-93FB-4BBE-94BE-6A026E6D72F9}">
      <dsp:nvSpPr>
        <dsp:cNvPr id="0" name=""/>
        <dsp:cNvSpPr/>
      </dsp:nvSpPr>
      <dsp:spPr>
        <a:xfrm rot="2700000">
          <a:off x="3188570" y="1014293"/>
          <a:ext cx="2542204" cy="2542204"/>
        </a:xfrm>
        <a:prstGeom prst="teardrop">
          <a:avLst>
            <a:gd name="adj" fmla="val 10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AD802-FC2A-4B4F-8DE9-E3B3B53AB18D}">
      <dsp:nvSpPr>
        <dsp:cNvPr id="0" name=""/>
        <dsp:cNvSpPr/>
      </dsp:nvSpPr>
      <dsp:spPr>
        <a:xfrm>
          <a:off x="3270114" y="1096187"/>
          <a:ext cx="2379116" cy="23788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err="1"/>
            <a:t>Predictive</a:t>
          </a:r>
          <a:endParaRPr lang="en-US" sz="2800" kern="1200" dirty="0"/>
        </a:p>
      </dsp:txBody>
      <dsp:txXfrm>
        <a:off x="3610225" y="1436089"/>
        <a:ext cx="1698894" cy="1699060"/>
      </dsp:txXfrm>
    </dsp:sp>
    <dsp:sp modelId="{A429ECF3-D15B-4AB5-A321-0A8F7DAD4DD6}">
      <dsp:nvSpPr>
        <dsp:cNvPr id="0" name=""/>
        <dsp:cNvSpPr/>
      </dsp:nvSpPr>
      <dsp:spPr>
        <a:xfrm rot="2700000">
          <a:off x="554785" y="1014293"/>
          <a:ext cx="2542204" cy="2542204"/>
        </a:xfrm>
        <a:prstGeom prst="teardrop">
          <a:avLst>
            <a:gd name="adj" fmla="val 10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04FE7-1781-47E9-8B68-46C0364749A8}">
      <dsp:nvSpPr>
        <dsp:cNvPr id="0" name=""/>
        <dsp:cNvSpPr/>
      </dsp:nvSpPr>
      <dsp:spPr>
        <a:xfrm>
          <a:off x="636329" y="1096187"/>
          <a:ext cx="2379116" cy="23788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err="1"/>
            <a:t>Descriptive</a:t>
          </a:r>
          <a:endParaRPr lang="en-US" sz="2800" kern="1200" dirty="0"/>
        </a:p>
      </dsp:txBody>
      <dsp:txXfrm>
        <a:off x="976440" y="1436089"/>
        <a:ext cx="1698894" cy="1699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50C7A-CD76-4C18-972F-ABBE4CF7A728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46392-8AC8-4B46-8517-25636E481F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89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03682D-9BCD-4F6B-9296-A8527E52E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ACC752F-11FC-436E-8094-09A7888C3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E9F8C9F-B286-476C-9BC3-D702B69F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F1DD-FF78-43C6-850C-ED10E759118C}" type="datetime1">
              <a:rPr lang="pt-BR" smtClean="0"/>
              <a:t>18/06/2020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5AC726B7-4603-4902-9917-AD047C66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Unilever internal use only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127BAA61-6A33-47D6-9CFF-CD31968E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AD85-4673-4C79-858C-5FFCD17799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51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0C13CD-5199-486F-A8FA-32EAD329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FD0D0517-01B4-4CDD-AC2D-6E82BF097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FE273AE-9B2E-4724-BF8C-A0C5778A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7B4A-A415-4D99-815F-2185D4AE0F28}" type="datetime1">
              <a:rPr lang="pt-BR" smtClean="0"/>
              <a:t>18/06/2020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F981EDE0-014A-4C73-8A82-76AE4410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Unilever internal use only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FF5CC20-1F5C-49AE-9395-5F68E0EB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AD85-4673-4C79-858C-5FFCD17799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14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DDDEB206-1EE5-40AF-AF3B-98FC19906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02B0A86B-ADFB-42F1-B985-4712C6C6B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60B97038-19AC-4944-B959-62E3119E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A1EA-CD94-4ED0-8623-F35810D77F1E}" type="datetime1">
              <a:rPr lang="pt-BR" smtClean="0"/>
              <a:t>18/06/2020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5421C9ED-44D4-43D6-86E8-3BBAF378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Unilever internal use only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FB36490-8ACF-4760-8329-283B3570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AD85-4673-4C79-858C-5FFCD17799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15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62A412B-3EB1-468C-B408-910E1A2699C8}"/>
              </a:ext>
            </a:extLst>
          </p:cNvPr>
          <p:cNvSpPr/>
          <p:nvPr userDrawn="1"/>
        </p:nvSpPr>
        <p:spPr>
          <a:xfrm>
            <a:off x="-223585" y="-141750"/>
            <a:ext cx="12415585" cy="6999749"/>
          </a:xfrm>
          <a:prstGeom prst="rect">
            <a:avLst/>
          </a:prstGeom>
          <a:solidFill>
            <a:srgbClr val="133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8" name="Picture 2" descr="Related image">
            <a:extLst>
              <a:ext uri="{FF2B5EF4-FFF2-40B4-BE49-F238E27FC236}">
                <a16:creationId xmlns="" xmlns:a16="http://schemas.microsoft.com/office/drawing/2014/main" id="{EC7FDED2-69BC-464D-89ED-69B3B8ECFED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61083" y="2746451"/>
            <a:ext cx="6057491" cy="4327451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C9CEC29-87F7-498B-B8D9-4142160EAE49}"/>
              </a:ext>
            </a:extLst>
          </p:cNvPr>
          <p:cNvSpPr/>
          <p:nvPr userDrawn="1"/>
        </p:nvSpPr>
        <p:spPr>
          <a:xfrm>
            <a:off x="6065285" y="2413590"/>
            <a:ext cx="6025116" cy="4444410"/>
          </a:xfrm>
          <a:prstGeom prst="rect">
            <a:avLst/>
          </a:prstGeom>
          <a:solidFill>
            <a:srgbClr val="133B7B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68C665-CE70-4BCC-A3B1-690B047E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938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4A4854-366D-4A76-94D8-007BAB39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C3A75608-E6D5-416D-A73E-9E76B2131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1D9F6CB1-F460-46B5-AC8E-3A2D7C6F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D57F-090E-4236-98D8-AD77FFFFD0ED}" type="datetime1">
              <a:rPr lang="pt-BR" smtClean="0"/>
              <a:t>18/06/2020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567B8780-F288-4C38-8EDF-34FEC8CE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Unilever internal use only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4015164D-71B3-461C-A417-E8F4C0B1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AD85-4673-4C79-858C-5FFCD17799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334B534-C6D9-4E0B-AB77-FD8574814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79DD7C0E-1BC0-4337-9CBC-2AEA712B4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12D84BB-E822-4A4A-A45F-C3D607D5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C4AA-E332-4E1A-8D63-6ACBB29ACD5E}" type="datetime1">
              <a:rPr lang="pt-BR" smtClean="0"/>
              <a:t>18/06/2020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5C8CFC8F-11BB-455A-8F15-4C933764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Unilever internal use only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1885BCA1-B178-4614-9308-316D5A5C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AD85-4673-4C79-858C-5FFCD17799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37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64EA113-6DC4-4519-9654-4EBBDB60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054C63C-993C-41F2-8FBD-95040B38D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B65E6374-B847-46C7-971D-B80AD72D8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1E97EB68-8E2F-4719-8A6B-F10F7384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E2F9-6EDA-4C47-A427-B95F7AEACFB7}" type="datetime1">
              <a:rPr lang="pt-BR" smtClean="0"/>
              <a:t>18/06/2020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770C515F-CF39-4843-AE4D-6CBA4965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Unilever internal use only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EBDADB77-91C7-4F5A-9386-830245AB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AD85-4673-4C79-858C-5FFCD17799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31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FBFA039-3722-4B0D-B85A-92FEB06A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AC532EAC-CEAB-491B-8C53-B98A04FAE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DFBE032D-FFCD-47C0-B90D-46151A3EE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30C6249E-4508-4EBB-A9D3-283F1A354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728823D2-95BB-4AC1-ACEE-A1C1D281F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C6520FF0-A056-4112-BAA8-0DD7BADF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606E-0AC4-4454-9A80-7460A51CEA73}" type="datetime1">
              <a:rPr lang="pt-BR" smtClean="0"/>
              <a:t>18/06/2020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5646AA29-33E9-4504-9B92-13CF21734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Unilever internal use only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775EA341-B7BC-450C-9910-B6EC1BED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AD85-4673-4C79-858C-5FFCD17799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03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B42CCA4-8808-465C-8FBB-DD9E2F7A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1F0E3096-179C-44D3-AC09-99E274B7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757D-BD0C-45CB-956B-7B89AE730845}" type="datetime1">
              <a:rPr lang="pt-BR" smtClean="0"/>
              <a:t>18/06/2020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C153BC5D-26FD-4EF1-AAB6-7CE331167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Unilever internal use only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9FD200EF-F692-47F3-9AA3-769D62F5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AD85-4673-4C79-858C-5FFCD17799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10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61DD462B-7096-48DF-9C5C-02AC9A23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C9F4-ACBD-4BD2-AD6D-4B171CF9C088}" type="datetime1">
              <a:rPr lang="pt-BR" smtClean="0"/>
              <a:t>18/06/2020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A0BD2BE4-DF23-43B2-8EA9-56C23A2E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Unilever internal use only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216C6E3A-714D-4C0E-8B89-3E77F051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AD85-4673-4C79-858C-5FFCD17799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93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371ABE4-C3F3-4735-AC6B-D62044830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FC48ECA-9D34-494B-9B77-C6E060DD4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82CD6424-90A1-4AD4-8C2F-543ED1842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882E1C81-D51E-4C7A-B873-1AC7998D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2105-410A-422B-B8EF-BEB879F23A9C}" type="datetime1">
              <a:rPr lang="pt-BR" smtClean="0"/>
              <a:t>18/06/2020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A401534B-C572-4155-B894-67372549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Unilever internal use only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F0704A12-7289-4BE6-9464-EE22AAEA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AD85-4673-4C79-858C-5FFCD17799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41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4C9666B-7369-4FE1-A2E1-C39C7FCC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754445B5-A8C0-4A8D-8BFB-81E569D60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85FC7DC6-3C5D-4B87-955E-C0AA81D75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0C546EF-F422-428D-958D-F2ECB785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48AC-8AFE-434E-9CBE-A676308CDE33}" type="datetime1">
              <a:rPr lang="pt-BR" smtClean="0"/>
              <a:t>18/06/2020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B61AD73E-FC90-4033-B069-25ED3305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Unilever internal use only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810F69F4-DAB4-4AD6-9215-75B498F3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AD85-4673-4C79-858C-5FFCD17799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41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0F1A6903-974F-46CA-B748-E4A84992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4524689-9EA3-4408-818C-4B48D240A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255AF8E-2BB6-4974-83B6-8D407C150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27DD1-675C-4EBF-A946-E4E6C38C8DED}" type="datetime1">
              <a:rPr lang="pt-BR" smtClean="0"/>
              <a:t>18/06/2020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209B645F-B8FB-4271-8BDE-6E028539C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Unilever internal use only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E987DE76-B35A-4D07-83BF-362BF979D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EAD85-4673-4C79-858C-5FFCD17799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17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3FBBFE-D774-4C48-A848-058D8473C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078" y="1265465"/>
            <a:ext cx="10644035" cy="40612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 smtClean="0"/>
              <a:t>Bar Soap (Chemical Reaction)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Product Defect Minimization &amp;Production Process Optimization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AE7C4FD-EE33-41C6-B839-C758B953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Unilever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20150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4B5D6094-C9B7-4BD0-AE10-DE6051F9E807}"/>
              </a:ext>
            </a:extLst>
          </p:cNvPr>
          <p:cNvSpPr txBox="1">
            <a:spLocks/>
          </p:cNvSpPr>
          <p:nvPr/>
        </p:nvSpPr>
        <p:spPr bwMode="auto">
          <a:xfrm>
            <a:off x="85618" y="221641"/>
            <a:ext cx="9571567" cy="43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indent="-461422" algn="l" rtl="0" eaLnBrk="0" fontAlgn="base" hangingPunct="0">
              <a:lnSpc>
                <a:spcPts val="3551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E0E9A"/>
                </a:solidFill>
                <a:latin typeface="+mj-lt"/>
                <a:ea typeface="+mj-ea"/>
                <a:cs typeface="+mj-cs"/>
              </a:defRPr>
            </a:lvl1pPr>
            <a:lvl2pPr indent="-461422" algn="l" rtl="0" eaLnBrk="0" fontAlgn="base" hangingPunct="0">
              <a:lnSpc>
                <a:spcPts val="3551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E0E9A"/>
                </a:solidFill>
                <a:latin typeface="Unilever DIN Offc Pro" pitchFamily="34" charset="0"/>
              </a:defRPr>
            </a:lvl2pPr>
            <a:lvl3pPr indent="-461422" algn="l" rtl="0" eaLnBrk="0" fontAlgn="base" hangingPunct="0">
              <a:lnSpc>
                <a:spcPts val="3551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E0E9A"/>
                </a:solidFill>
                <a:latin typeface="Unilever DIN Offc Pro" pitchFamily="34" charset="0"/>
              </a:defRPr>
            </a:lvl3pPr>
            <a:lvl4pPr indent="-461422" algn="l" rtl="0" eaLnBrk="0" fontAlgn="base" hangingPunct="0">
              <a:lnSpc>
                <a:spcPts val="3551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E0E9A"/>
                </a:solidFill>
                <a:latin typeface="Unilever DIN Offc Pro" pitchFamily="34" charset="0"/>
              </a:defRPr>
            </a:lvl4pPr>
            <a:lvl5pPr indent="-461422" algn="l" rtl="0" eaLnBrk="0" fontAlgn="base" hangingPunct="0">
              <a:lnSpc>
                <a:spcPts val="3551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E0E9A"/>
                </a:solidFill>
                <a:latin typeface="Unilever DIN Offc Pro" pitchFamily="34" charset="0"/>
              </a:defRPr>
            </a:lvl5pPr>
            <a:lvl6pPr marL="609585" indent="-461422" algn="l" rtl="0" fontAlgn="base">
              <a:lnSpc>
                <a:spcPts val="3551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E0E9A"/>
                </a:solidFill>
                <a:latin typeface="Unilever DIN Offc Pro" pitchFamily="34" charset="0"/>
              </a:defRPr>
            </a:lvl6pPr>
            <a:lvl7pPr marL="1219170" indent="-461422" algn="l" rtl="0" fontAlgn="base">
              <a:lnSpc>
                <a:spcPts val="3551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E0E9A"/>
                </a:solidFill>
                <a:latin typeface="Unilever DIN Offc Pro" pitchFamily="34" charset="0"/>
              </a:defRPr>
            </a:lvl7pPr>
            <a:lvl8pPr marL="1828754" indent="-461422" algn="l" rtl="0" fontAlgn="base">
              <a:lnSpc>
                <a:spcPts val="3551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E0E9A"/>
                </a:solidFill>
                <a:latin typeface="Unilever DIN Offc Pro" pitchFamily="34" charset="0"/>
              </a:defRPr>
            </a:lvl8pPr>
            <a:lvl9pPr marL="2438339" indent="-461422" algn="l" rtl="0" fontAlgn="base">
              <a:lnSpc>
                <a:spcPts val="3551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E0E9A"/>
                </a:solidFill>
                <a:latin typeface="Unilever DIN Offc Pro" pitchFamily="34" charset="0"/>
              </a:defRPr>
            </a:lvl9pPr>
          </a:lstStyle>
          <a:p>
            <a:pPr indent="-347125">
              <a:lnSpc>
                <a:spcPts val="2667"/>
              </a:lnSpc>
            </a:pPr>
            <a:r>
              <a:rPr lang="en-US" sz="3733" dirty="0">
                <a:solidFill>
                  <a:srgbClr val="002060"/>
                </a:solidFill>
                <a:latin typeface="Unilever DIN Offc Pro" panose="020B0504020101020102" pitchFamily="34" charset="0"/>
                <a:cs typeface="Unilever DIN Offc Pro" panose="020B0504020101020102" pitchFamily="34" charset="0"/>
              </a:rPr>
              <a:t>WHAT IS </a:t>
            </a:r>
            <a:r>
              <a:rPr lang="en-US" sz="4400" dirty="0">
                <a:solidFill>
                  <a:srgbClr val="002060"/>
                </a:solidFill>
                <a:latin typeface="Unilever DIN Offc Pro" panose="020B0504020101020102" pitchFamily="34" charset="0"/>
                <a:cs typeface="Unilever DIN Offc Pro" panose="020B0504020101020102" pitchFamily="34" charset="0"/>
              </a:rPr>
              <a:t>NMB?</a:t>
            </a:r>
            <a:endParaRPr lang="en-US" sz="3733" dirty="0">
              <a:solidFill>
                <a:srgbClr val="002060"/>
              </a:solidFill>
              <a:latin typeface="Unilever DIN Offc Pro" panose="020B0504020101020102" pitchFamily="34" charset="0"/>
              <a:cs typeface="Unilever DIN Offc Pro" panose="020B0504020101020102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6AA5132-FC0D-466F-A87E-C1319185B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634" y="4688832"/>
            <a:ext cx="949791" cy="1055502"/>
          </a:xfrm>
          <a:prstGeom prst="rect">
            <a:avLst/>
          </a:prstGeom>
        </p:spPr>
      </p:pic>
      <p:pic>
        <p:nvPicPr>
          <p:cNvPr id="10" name="Picture 12" descr="Surf Excel.svg">
            <a:extLst>
              <a:ext uri="{FF2B5EF4-FFF2-40B4-BE49-F238E27FC236}">
                <a16:creationId xmlns="" xmlns:a16="http://schemas.microsoft.com/office/drawing/2014/main" id="{9EE4CCCB-1A43-49D5-A909-B414FFDB4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634" y="2864595"/>
            <a:ext cx="949791" cy="9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IMG_20160219_112609741.jpg">
            <a:extLst>
              <a:ext uri="{FF2B5EF4-FFF2-40B4-BE49-F238E27FC236}">
                <a16:creationId xmlns="" xmlns:a16="http://schemas.microsoft.com/office/drawing/2014/main" id="{001A95D3-C19B-4803-BED2-EE84E6EDB4C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 l="11380" t="10222" r="16791" b="21098"/>
          <a:stretch>
            <a:fillRect/>
          </a:stretch>
        </p:blipFill>
        <p:spPr>
          <a:xfrm rot="16200000">
            <a:off x="9308729" y="3565806"/>
            <a:ext cx="1669812" cy="330155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AF836FD-C586-4D09-945F-2A1C88FD3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525" y="1595535"/>
            <a:ext cx="7089623" cy="5125560"/>
          </a:xfrm>
          <a:prstGeom prst="rect">
            <a:avLst/>
          </a:prstGeom>
        </p:spPr>
      </p:pic>
      <p:pic>
        <p:nvPicPr>
          <p:cNvPr id="1028" name="Picture 4" descr="Image result for surf excel bar">
            <a:extLst>
              <a:ext uri="{FF2B5EF4-FFF2-40B4-BE49-F238E27FC236}">
                <a16:creationId xmlns="" xmlns:a16="http://schemas.microsoft.com/office/drawing/2014/main" id="{13B0C1B0-D570-4ECA-8E57-02B76778F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911" y="976457"/>
            <a:ext cx="3568564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itle 1">
            <a:extLst>
              <a:ext uri="{FF2B5EF4-FFF2-40B4-BE49-F238E27FC236}">
                <a16:creationId xmlns="" xmlns:a16="http://schemas.microsoft.com/office/drawing/2014/main" id="{50B5512E-937F-44C0-98B9-6030FADDC2C2}"/>
              </a:ext>
            </a:extLst>
          </p:cNvPr>
          <p:cNvSpPr txBox="1">
            <a:spLocks/>
          </p:cNvSpPr>
          <p:nvPr/>
        </p:nvSpPr>
        <p:spPr bwMode="auto">
          <a:xfrm>
            <a:off x="1384861" y="1078798"/>
            <a:ext cx="9571567" cy="43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indent="-461422" algn="l" rtl="0" eaLnBrk="0" fontAlgn="base" hangingPunct="0">
              <a:lnSpc>
                <a:spcPts val="3551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E0E9A"/>
                </a:solidFill>
                <a:latin typeface="+mj-lt"/>
                <a:ea typeface="+mj-ea"/>
                <a:cs typeface="+mj-cs"/>
              </a:defRPr>
            </a:lvl1pPr>
            <a:lvl2pPr indent="-461422" algn="l" rtl="0" eaLnBrk="0" fontAlgn="base" hangingPunct="0">
              <a:lnSpc>
                <a:spcPts val="3551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E0E9A"/>
                </a:solidFill>
                <a:latin typeface="Unilever DIN Offc Pro" pitchFamily="34" charset="0"/>
              </a:defRPr>
            </a:lvl2pPr>
            <a:lvl3pPr indent="-461422" algn="l" rtl="0" eaLnBrk="0" fontAlgn="base" hangingPunct="0">
              <a:lnSpc>
                <a:spcPts val="3551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E0E9A"/>
                </a:solidFill>
                <a:latin typeface="Unilever DIN Offc Pro" pitchFamily="34" charset="0"/>
              </a:defRPr>
            </a:lvl3pPr>
            <a:lvl4pPr indent="-461422" algn="l" rtl="0" eaLnBrk="0" fontAlgn="base" hangingPunct="0">
              <a:lnSpc>
                <a:spcPts val="3551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E0E9A"/>
                </a:solidFill>
                <a:latin typeface="Unilever DIN Offc Pro" pitchFamily="34" charset="0"/>
              </a:defRPr>
            </a:lvl4pPr>
            <a:lvl5pPr indent="-461422" algn="l" rtl="0" eaLnBrk="0" fontAlgn="base" hangingPunct="0">
              <a:lnSpc>
                <a:spcPts val="3551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E0E9A"/>
                </a:solidFill>
                <a:latin typeface="Unilever DIN Offc Pro" pitchFamily="34" charset="0"/>
              </a:defRPr>
            </a:lvl5pPr>
            <a:lvl6pPr marL="609585" indent="-461422" algn="l" rtl="0" fontAlgn="base">
              <a:lnSpc>
                <a:spcPts val="3551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E0E9A"/>
                </a:solidFill>
                <a:latin typeface="Unilever DIN Offc Pro" pitchFamily="34" charset="0"/>
              </a:defRPr>
            </a:lvl6pPr>
            <a:lvl7pPr marL="1219170" indent="-461422" algn="l" rtl="0" fontAlgn="base">
              <a:lnSpc>
                <a:spcPts val="3551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E0E9A"/>
                </a:solidFill>
                <a:latin typeface="Unilever DIN Offc Pro" pitchFamily="34" charset="0"/>
              </a:defRPr>
            </a:lvl7pPr>
            <a:lvl8pPr marL="1828754" indent="-461422" algn="l" rtl="0" fontAlgn="base">
              <a:lnSpc>
                <a:spcPts val="3551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E0E9A"/>
                </a:solidFill>
                <a:latin typeface="Unilever DIN Offc Pro" pitchFamily="34" charset="0"/>
              </a:defRPr>
            </a:lvl8pPr>
            <a:lvl9pPr marL="2438339" indent="-461422" algn="l" rtl="0" fontAlgn="base">
              <a:lnSpc>
                <a:spcPts val="3551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E0E9A"/>
                </a:solidFill>
                <a:latin typeface="Unilever DIN Offc Pro" pitchFamily="34" charset="0"/>
              </a:defRPr>
            </a:lvl9pPr>
          </a:lstStyle>
          <a:p>
            <a:pPr indent="-347125">
              <a:lnSpc>
                <a:spcPts val="2667"/>
              </a:lnSpc>
            </a:pPr>
            <a:r>
              <a:rPr lang="en-US" sz="2800" dirty="0">
                <a:solidFill>
                  <a:srgbClr val="002060"/>
                </a:solidFill>
                <a:latin typeface="Unilever DIN Offc Pro" panose="020B0504020101020102" pitchFamily="34" charset="0"/>
                <a:cs typeface="Unilever DIN Offc Pro" panose="020B0504020101020102" pitchFamily="34" charset="0"/>
              </a:rPr>
              <a:t>NIL MINERAL BAR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="" xmlns:a16="http://schemas.microsoft.com/office/drawing/2014/main" id="{9522A135-F34C-44C5-9222-C25BA3DDE076}"/>
              </a:ext>
            </a:extLst>
          </p:cNvPr>
          <p:cNvSpPr/>
          <p:nvPr/>
        </p:nvSpPr>
        <p:spPr>
          <a:xfrm>
            <a:off x="2799188" y="659404"/>
            <a:ext cx="298580" cy="34080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11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00CC11BC-FECF-4DDB-BC10-62F7368E1184}"/>
              </a:ext>
            </a:extLst>
          </p:cNvPr>
          <p:cNvCxnSpPr>
            <a:cxnSpLocks/>
          </p:cNvCxnSpPr>
          <p:nvPr/>
        </p:nvCxnSpPr>
        <p:spPr>
          <a:xfrm>
            <a:off x="3317275" y="1037816"/>
            <a:ext cx="0" cy="310416"/>
          </a:xfrm>
          <a:prstGeom prst="straightConnector1">
            <a:avLst/>
          </a:prstGeom>
          <a:ln w="28575">
            <a:solidFill>
              <a:srgbClr val="B0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le 41">
            <a:extLst>
              <a:ext uri="{FF2B5EF4-FFF2-40B4-BE49-F238E27FC236}">
                <a16:creationId xmlns="" xmlns:a16="http://schemas.microsoft.com/office/drawing/2014/main" id="{70398888-A066-4B21-BB7B-BCAD52B11B13}"/>
              </a:ext>
            </a:extLst>
          </p:cNvPr>
          <p:cNvSpPr/>
          <p:nvPr/>
        </p:nvSpPr>
        <p:spPr>
          <a:xfrm>
            <a:off x="4567846" y="804343"/>
            <a:ext cx="1605516" cy="33525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Unilever Illustrative Type" panose="02000803000000000000" pitchFamily="2" charset="0"/>
              </a:rPr>
              <a:t>Batch making process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26DDDDB8-8941-42A3-8736-8BBE603A2CBA}"/>
              </a:ext>
            </a:extLst>
          </p:cNvPr>
          <p:cNvGrpSpPr/>
          <p:nvPr/>
        </p:nvGrpSpPr>
        <p:grpSpPr>
          <a:xfrm>
            <a:off x="4435918" y="4708255"/>
            <a:ext cx="2060831" cy="1483885"/>
            <a:chOff x="1168052" y="2671932"/>
            <a:chExt cx="2432238" cy="1418657"/>
          </a:xfrm>
        </p:grpSpPr>
        <p:pic>
          <p:nvPicPr>
            <p:cNvPr id="35" name="Picture 34">
              <a:extLst>
                <a:ext uri="{FF2B5EF4-FFF2-40B4-BE49-F238E27FC236}">
                  <a16:creationId xmlns="" xmlns:a16="http://schemas.microsoft.com/office/drawing/2014/main" id="{060E40B2-92A3-44B2-8F83-FBD0A6FE33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709" t="16367" r="28051" b="54358"/>
            <a:stretch/>
          </p:blipFill>
          <p:spPr>
            <a:xfrm>
              <a:off x="1168052" y="2672359"/>
              <a:ext cx="2432238" cy="141823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</p:pic>
        <p:sp>
          <p:nvSpPr>
            <p:cNvPr id="40" name="Isosceles Triangle 39">
              <a:extLst>
                <a:ext uri="{FF2B5EF4-FFF2-40B4-BE49-F238E27FC236}">
                  <a16:creationId xmlns="" xmlns:a16="http://schemas.microsoft.com/office/drawing/2014/main" id="{1410111F-ED1F-456E-96E6-1A59FC88CB67}"/>
                </a:ext>
              </a:extLst>
            </p:cNvPr>
            <p:cNvSpPr/>
            <p:nvPr/>
          </p:nvSpPr>
          <p:spPr>
            <a:xfrm rot="5400000">
              <a:off x="1245038" y="2594946"/>
              <a:ext cx="634367" cy="78833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385BAF5B-78BD-48EE-8BE1-012530B9124A}"/>
              </a:ext>
            </a:extLst>
          </p:cNvPr>
          <p:cNvCxnSpPr>
            <a:cxnSpLocks/>
          </p:cNvCxnSpPr>
          <p:nvPr/>
        </p:nvCxnSpPr>
        <p:spPr>
          <a:xfrm>
            <a:off x="3317275" y="1037816"/>
            <a:ext cx="1250571" cy="0"/>
          </a:xfrm>
          <a:prstGeom prst="line">
            <a:avLst/>
          </a:prstGeom>
          <a:ln w="28575">
            <a:solidFill>
              <a:srgbClr val="B06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41">
            <a:extLst>
              <a:ext uri="{FF2B5EF4-FFF2-40B4-BE49-F238E27FC236}">
                <a16:creationId xmlns="" xmlns:a16="http://schemas.microsoft.com/office/drawing/2014/main" id="{6E09E727-A5F6-4A8A-82C3-92396E6B983A}"/>
              </a:ext>
            </a:extLst>
          </p:cNvPr>
          <p:cNvSpPr/>
          <p:nvPr/>
        </p:nvSpPr>
        <p:spPr>
          <a:xfrm>
            <a:off x="6600142" y="804343"/>
            <a:ext cx="1605516" cy="2246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Unilever Illustrative Type" panose="02000803000000000000" pitchFamily="2" charset="0"/>
              </a:rPr>
              <a:t>Batch </a:t>
            </a:r>
            <a:r>
              <a:rPr lang="en-US" sz="1200">
                <a:solidFill>
                  <a:prstClr val="white"/>
                </a:solidFill>
                <a:latin typeface="Unilever Illustrative Type" panose="02000803000000000000" pitchFamily="2" charset="0"/>
              </a:rPr>
              <a:t>RM input</a:t>
            </a:r>
            <a:endParaRPr lang="en-US" sz="1200" dirty="0">
              <a:solidFill>
                <a:prstClr val="white"/>
              </a:solidFill>
              <a:latin typeface="Unilever Illustrative Type" panose="02000803000000000000" pitchFamily="2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EBC890D5-B298-4919-B73A-BD80DC595910}"/>
              </a:ext>
            </a:extLst>
          </p:cNvPr>
          <p:cNvGrpSpPr/>
          <p:nvPr/>
        </p:nvGrpSpPr>
        <p:grpSpPr>
          <a:xfrm>
            <a:off x="1648926" y="1341502"/>
            <a:ext cx="2634727" cy="1128741"/>
            <a:chOff x="4094479" y="3609296"/>
            <a:chExt cx="4636248" cy="1581497"/>
          </a:xfrm>
        </p:grpSpPr>
        <p:pic>
          <p:nvPicPr>
            <p:cNvPr id="123" name="Picture 122">
              <a:extLst>
                <a:ext uri="{FF2B5EF4-FFF2-40B4-BE49-F238E27FC236}">
                  <a16:creationId xmlns="" xmlns:a16="http://schemas.microsoft.com/office/drawing/2014/main" id="{D902B50B-08B5-418C-858A-8806F33D0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94479" y="3726301"/>
              <a:ext cx="1236973" cy="1236973"/>
            </a:xfrm>
            <a:prstGeom prst="rect">
              <a:avLst/>
            </a:prstGeom>
          </p:spPr>
        </p:pic>
        <p:sp>
          <p:nvSpPr>
            <p:cNvPr id="121" name="Rectangle: Rounded Corners 120">
              <a:extLst>
                <a:ext uri="{FF2B5EF4-FFF2-40B4-BE49-F238E27FC236}">
                  <a16:creationId xmlns="" xmlns:a16="http://schemas.microsoft.com/office/drawing/2014/main" id="{C83A6B4F-C8BB-43CA-9141-CC77097B68BB}"/>
                </a:ext>
              </a:extLst>
            </p:cNvPr>
            <p:cNvSpPr/>
            <p:nvPr/>
          </p:nvSpPr>
          <p:spPr>
            <a:xfrm>
              <a:off x="5190837" y="3817090"/>
              <a:ext cx="508217" cy="103135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265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2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="" xmlns:a16="http://schemas.microsoft.com/office/drawing/2014/main" id="{BCD6C56E-64DA-48CC-B66E-581F45261391}"/>
                </a:ext>
              </a:extLst>
            </p:cNvPr>
            <p:cNvSpPr/>
            <p:nvPr/>
          </p:nvSpPr>
          <p:spPr>
            <a:xfrm>
              <a:off x="5779172" y="3609296"/>
              <a:ext cx="2951555" cy="144694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265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2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6E18F213-4706-4520-8848-E9603250A2FB}"/>
                </a:ext>
              </a:extLst>
            </p:cNvPr>
            <p:cNvSpPr/>
            <p:nvPr/>
          </p:nvSpPr>
          <p:spPr>
            <a:xfrm>
              <a:off x="5699054" y="3988477"/>
              <a:ext cx="144000" cy="15417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265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8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="" xmlns:a16="http://schemas.microsoft.com/office/drawing/2014/main" id="{FD488620-085B-445C-BDAA-CFE35869F8FC}"/>
                </a:ext>
              </a:extLst>
            </p:cNvPr>
            <p:cNvSpPr/>
            <p:nvPr/>
          </p:nvSpPr>
          <p:spPr>
            <a:xfrm>
              <a:off x="5699054" y="4458034"/>
              <a:ext cx="144000" cy="15417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265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8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="" xmlns:a16="http://schemas.microsoft.com/office/drawing/2014/main" id="{C27051AC-7356-4358-8A3A-E8AC0140EEC1}"/>
                </a:ext>
              </a:extLst>
            </p:cNvPr>
            <p:cNvSpPr/>
            <p:nvPr/>
          </p:nvSpPr>
          <p:spPr>
            <a:xfrm>
              <a:off x="8622727" y="4073541"/>
              <a:ext cx="108000" cy="15417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265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8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="" xmlns:a16="http://schemas.microsoft.com/office/drawing/2014/main" id="{CF0AABA8-AF0E-4D87-84A8-7CD152846A1F}"/>
                </a:ext>
              </a:extLst>
            </p:cNvPr>
            <p:cNvSpPr/>
            <p:nvPr/>
          </p:nvSpPr>
          <p:spPr>
            <a:xfrm>
              <a:off x="8622727" y="4543098"/>
              <a:ext cx="108000" cy="15417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265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8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Wave 127">
              <a:extLst>
                <a:ext uri="{FF2B5EF4-FFF2-40B4-BE49-F238E27FC236}">
                  <a16:creationId xmlns="" xmlns:a16="http://schemas.microsoft.com/office/drawing/2014/main" id="{E711033C-332D-46CF-B908-52CE1996C780}"/>
                </a:ext>
              </a:extLst>
            </p:cNvPr>
            <p:cNvSpPr/>
            <p:nvPr/>
          </p:nvSpPr>
          <p:spPr>
            <a:xfrm rot="598323">
              <a:off x="5905125" y="3927754"/>
              <a:ext cx="2695971" cy="362216"/>
            </a:xfrm>
            <a:prstGeom prst="wave">
              <a:avLst>
                <a:gd name="adj1" fmla="val 20000"/>
                <a:gd name="adj2" fmla="val -3854"/>
              </a:avLst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265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2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Wave 129">
              <a:extLst>
                <a:ext uri="{FF2B5EF4-FFF2-40B4-BE49-F238E27FC236}">
                  <a16:creationId xmlns="" xmlns:a16="http://schemas.microsoft.com/office/drawing/2014/main" id="{5B4E2D89-72B2-4FCE-AB42-82509F571335}"/>
                </a:ext>
              </a:extLst>
            </p:cNvPr>
            <p:cNvSpPr/>
            <p:nvPr/>
          </p:nvSpPr>
          <p:spPr>
            <a:xfrm rot="598323">
              <a:off x="5894492" y="4396544"/>
              <a:ext cx="2695971" cy="362216"/>
            </a:xfrm>
            <a:prstGeom prst="wave">
              <a:avLst>
                <a:gd name="adj1" fmla="val 20000"/>
                <a:gd name="adj2" fmla="val -3854"/>
              </a:avLst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265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2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lowchart: Manual Operation 131">
              <a:extLst>
                <a:ext uri="{FF2B5EF4-FFF2-40B4-BE49-F238E27FC236}">
                  <a16:creationId xmlns="" xmlns:a16="http://schemas.microsoft.com/office/drawing/2014/main" id="{25F28271-65E3-40A7-A942-BD6233CFA712}"/>
                </a:ext>
              </a:extLst>
            </p:cNvPr>
            <p:cNvSpPr/>
            <p:nvPr/>
          </p:nvSpPr>
          <p:spPr>
            <a:xfrm>
              <a:off x="6636677" y="5051385"/>
              <a:ext cx="1142861" cy="139408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265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2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893C26F7-3D58-4472-B077-577955149665}"/>
                </a:ext>
              </a:extLst>
            </p:cNvPr>
            <p:cNvSpPr txBox="1"/>
            <p:nvPr/>
          </p:nvSpPr>
          <p:spPr>
            <a:xfrm>
              <a:off x="6012770" y="4690124"/>
              <a:ext cx="544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Mixer</a:t>
              </a:r>
            </a:p>
          </p:txBody>
        </p:sp>
      </p:grpSp>
      <p:sp>
        <p:nvSpPr>
          <p:cNvPr id="136" name="Rounded Rectangle 41">
            <a:extLst>
              <a:ext uri="{FF2B5EF4-FFF2-40B4-BE49-F238E27FC236}">
                <a16:creationId xmlns="" xmlns:a16="http://schemas.microsoft.com/office/drawing/2014/main" id="{6FBD78C3-49E0-4652-9AE9-B4EE95109980}"/>
              </a:ext>
            </a:extLst>
          </p:cNvPr>
          <p:cNvSpPr/>
          <p:nvPr/>
        </p:nvSpPr>
        <p:spPr>
          <a:xfrm>
            <a:off x="542381" y="4411193"/>
            <a:ext cx="1605516" cy="2246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lever Illustrative Type" panose="02000803000000000000" pitchFamily="2" charset="0"/>
              </a:rPr>
              <a:t>Chill drum input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lever Illustrative Type" panose="02000803000000000000" pitchFamily="2" charset="0"/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="" xmlns:a16="http://schemas.microsoft.com/office/drawing/2014/main" id="{61B730F9-4C59-48A7-A14B-CA1898F4692C}"/>
              </a:ext>
            </a:extLst>
          </p:cNvPr>
          <p:cNvCxnSpPr>
            <a:cxnSpLocks/>
            <a:stCxn id="132" idx="2"/>
            <a:endCxn id="3074" idx="0"/>
          </p:cNvCxnSpPr>
          <p:nvPr/>
        </p:nvCxnSpPr>
        <p:spPr>
          <a:xfrm>
            <a:off x="3418366" y="2470243"/>
            <a:ext cx="15355" cy="628695"/>
          </a:xfrm>
          <a:prstGeom prst="straightConnector1">
            <a:avLst/>
          </a:prstGeom>
          <a:ln w="28575">
            <a:solidFill>
              <a:srgbClr val="B0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="" xmlns:a16="http://schemas.microsoft.com/office/drawing/2014/main" id="{FDBD43F9-12D5-49CE-9634-F54F5F0AC106}"/>
              </a:ext>
            </a:extLst>
          </p:cNvPr>
          <p:cNvGrpSpPr/>
          <p:nvPr/>
        </p:nvGrpSpPr>
        <p:grpSpPr>
          <a:xfrm>
            <a:off x="7276418" y="3871498"/>
            <a:ext cx="1736042" cy="1352130"/>
            <a:chOff x="6777961" y="5387072"/>
            <a:chExt cx="1736042" cy="1414878"/>
          </a:xfrm>
        </p:grpSpPr>
        <p:pic>
          <p:nvPicPr>
            <p:cNvPr id="137" name="Picture 2" descr="Image result for Pre plodder">
              <a:extLst>
                <a:ext uri="{FF2B5EF4-FFF2-40B4-BE49-F238E27FC236}">
                  <a16:creationId xmlns="" xmlns:a16="http://schemas.microsoft.com/office/drawing/2014/main" id="{CC9B23BF-A520-41FA-8BB2-D2B69DB069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7213" y="5387072"/>
              <a:ext cx="1686790" cy="140000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9" name="TextBox 148">
              <a:extLst>
                <a:ext uri="{FF2B5EF4-FFF2-40B4-BE49-F238E27FC236}">
                  <a16:creationId xmlns="" xmlns:a16="http://schemas.microsoft.com/office/drawing/2014/main" id="{95F03A11-9DF8-4C63-8775-7DA01E87B174}"/>
                </a:ext>
              </a:extLst>
            </p:cNvPr>
            <p:cNvSpPr txBox="1"/>
            <p:nvPr/>
          </p:nvSpPr>
          <p:spPr>
            <a:xfrm>
              <a:off x="6777961" y="6524951"/>
              <a:ext cx="73364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Plodder</a:t>
              </a:r>
            </a:p>
          </p:txBody>
        </p:sp>
      </p:grpSp>
      <p:sp>
        <p:nvSpPr>
          <p:cNvPr id="150" name="Rounded Rectangle 41">
            <a:extLst>
              <a:ext uri="{FF2B5EF4-FFF2-40B4-BE49-F238E27FC236}">
                <a16:creationId xmlns="" xmlns:a16="http://schemas.microsoft.com/office/drawing/2014/main" id="{0F1A6D36-BB89-4F01-A9EC-A8EAB1E18708}"/>
              </a:ext>
            </a:extLst>
          </p:cNvPr>
          <p:cNvSpPr/>
          <p:nvPr/>
        </p:nvSpPr>
        <p:spPr>
          <a:xfrm>
            <a:off x="9680524" y="4480864"/>
            <a:ext cx="1605516" cy="2246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prstClr val="white"/>
                </a:solidFill>
                <a:latin typeface="Unilever Illustrative Type" panose="02000803000000000000" pitchFamily="2" charset="0"/>
              </a:rPr>
              <a:t>Plodder input</a:t>
            </a:r>
            <a:endParaRPr lang="en-US" sz="1200" dirty="0">
              <a:solidFill>
                <a:prstClr val="white"/>
              </a:solidFill>
              <a:latin typeface="Unilever Illustrative Type" panose="02000803000000000000" pitchFamily="2" charset="0"/>
            </a:endParaRPr>
          </a:p>
        </p:txBody>
      </p:sp>
      <p:sp>
        <p:nvSpPr>
          <p:cNvPr id="169" name="Rounded Rectangle 41">
            <a:extLst>
              <a:ext uri="{FF2B5EF4-FFF2-40B4-BE49-F238E27FC236}">
                <a16:creationId xmlns="" xmlns:a16="http://schemas.microsoft.com/office/drawing/2014/main" id="{12839F5A-0C28-4C9D-A194-1B20C1FC7A4A}"/>
              </a:ext>
            </a:extLst>
          </p:cNvPr>
          <p:cNvSpPr/>
          <p:nvPr/>
        </p:nvSpPr>
        <p:spPr>
          <a:xfrm>
            <a:off x="9728136" y="1558378"/>
            <a:ext cx="1724208" cy="30981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parameters</a:t>
            </a:r>
          </a:p>
        </p:txBody>
      </p:sp>
      <p:sp>
        <p:nvSpPr>
          <p:cNvPr id="186" name="Rounded Rectangle 41">
            <a:extLst>
              <a:ext uri="{FF2B5EF4-FFF2-40B4-BE49-F238E27FC236}">
                <a16:creationId xmlns="" xmlns:a16="http://schemas.microsoft.com/office/drawing/2014/main" id="{75F3C68D-D31C-4E27-8E8A-0824CC165B9F}"/>
              </a:ext>
            </a:extLst>
          </p:cNvPr>
          <p:cNvSpPr/>
          <p:nvPr/>
        </p:nvSpPr>
        <p:spPr>
          <a:xfrm>
            <a:off x="267633" y="1156250"/>
            <a:ext cx="1605516" cy="2246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Unilever Illustrative Type" panose="02000803000000000000" pitchFamily="2" charset="0"/>
              </a:rPr>
              <a:t>Motor &amp; </a:t>
            </a:r>
            <a:r>
              <a:rPr lang="en-US" sz="1200">
                <a:solidFill>
                  <a:prstClr val="white"/>
                </a:solidFill>
                <a:latin typeface="Unilever Illustrative Type" panose="02000803000000000000" pitchFamily="2" charset="0"/>
              </a:rPr>
              <a:t>Gear box</a:t>
            </a:r>
            <a:endParaRPr lang="en-US" sz="1200" dirty="0">
              <a:solidFill>
                <a:prstClr val="white"/>
              </a:solidFill>
              <a:latin typeface="Unilever Illustrative Type" panose="02000803000000000000" pitchFamily="2" charset="0"/>
            </a:endParaRPr>
          </a:p>
        </p:txBody>
      </p:sp>
      <p:sp>
        <p:nvSpPr>
          <p:cNvPr id="187" name="Rounded Rectangle 41">
            <a:extLst>
              <a:ext uri="{FF2B5EF4-FFF2-40B4-BE49-F238E27FC236}">
                <a16:creationId xmlns="" xmlns:a16="http://schemas.microsoft.com/office/drawing/2014/main" id="{78DDD932-D391-41C4-9DC5-DD3CBBCBC1AC}"/>
              </a:ext>
            </a:extLst>
          </p:cNvPr>
          <p:cNvSpPr/>
          <p:nvPr/>
        </p:nvSpPr>
        <p:spPr>
          <a:xfrm>
            <a:off x="2572956" y="5371789"/>
            <a:ext cx="1605516" cy="2246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Unilever Illustrative Type" panose="02000803000000000000" pitchFamily="2" charset="0"/>
              </a:rPr>
              <a:t>Motor &amp; Gear box</a:t>
            </a:r>
          </a:p>
        </p:txBody>
      </p:sp>
      <p:pic>
        <p:nvPicPr>
          <p:cNvPr id="189" name="Picture 188">
            <a:extLst>
              <a:ext uri="{FF2B5EF4-FFF2-40B4-BE49-F238E27FC236}">
                <a16:creationId xmlns="" xmlns:a16="http://schemas.microsoft.com/office/drawing/2014/main" id="{54260F1E-EB18-418C-B973-556A56C0B03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1566"/>
          <a:stretch/>
        </p:blipFill>
        <p:spPr>
          <a:xfrm>
            <a:off x="9315552" y="3203046"/>
            <a:ext cx="2745359" cy="1059225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B57A211D-B4F3-4049-822B-9B731BFD18CA}"/>
              </a:ext>
            </a:extLst>
          </p:cNvPr>
          <p:cNvCxnSpPr>
            <a:cxnSpLocks/>
          </p:cNvCxnSpPr>
          <p:nvPr/>
        </p:nvCxnSpPr>
        <p:spPr>
          <a:xfrm>
            <a:off x="8176269" y="1713285"/>
            <a:ext cx="1551867" cy="0"/>
          </a:xfrm>
          <a:prstGeom prst="straightConnector1">
            <a:avLst/>
          </a:prstGeom>
          <a:ln w="28575">
            <a:solidFill>
              <a:srgbClr val="B0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2E95B2BC-CCB3-4477-AD1B-7E7F11FE4D8C}"/>
              </a:ext>
            </a:extLst>
          </p:cNvPr>
          <p:cNvCxnSpPr>
            <a:cxnSpLocks/>
          </p:cNvCxnSpPr>
          <p:nvPr/>
        </p:nvCxnSpPr>
        <p:spPr>
          <a:xfrm>
            <a:off x="8196560" y="1730065"/>
            <a:ext cx="28403" cy="2149328"/>
          </a:xfrm>
          <a:prstGeom prst="line">
            <a:avLst/>
          </a:prstGeom>
          <a:ln w="28575">
            <a:solidFill>
              <a:srgbClr val="B06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BC902B8-5EBC-4B98-B538-D34F996CBC8F}"/>
              </a:ext>
            </a:extLst>
          </p:cNvPr>
          <p:cNvSpPr/>
          <p:nvPr/>
        </p:nvSpPr>
        <p:spPr>
          <a:xfrm>
            <a:off x="84278" y="14938"/>
            <a:ext cx="7012817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33" b="1" dirty="0">
                <a:solidFill>
                  <a:srgbClr val="002060"/>
                </a:solidFill>
                <a:latin typeface="Unilever DIN Offc Pro" panose="020B0504020101020102" pitchFamily="34" charset="0"/>
                <a:ea typeface="+mj-ea"/>
                <a:cs typeface="Unilever DIN Offc Pro" panose="020B0504020101020102" pitchFamily="34" charset="0"/>
              </a:rPr>
              <a:t>VARIABLES INFLUENCING NMB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F3E91478-727C-4FEC-ACB6-57C82F4A2EFE}"/>
              </a:ext>
            </a:extLst>
          </p:cNvPr>
          <p:cNvGraphicFramePr>
            <a:graphicFrameLocks noGrp="1"/>
          </p:cNvGraphicFramePr>
          <p:nvPr/>
        </p:nvGraphicFramePr>
        <p:xfrm>
          <a:off x="378428" y="4703775"/>
          <a:ext cx="1858410" cy="1971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410">
                  <a:extLst>
                    <a:ext uri="{9D8B030D-6E8A-4147-A177-3AD203B41FA5}">
                      <a16:colId xmlns="" xmlns:a16="http://schemas.microsoft.com/office/drawing/2014/main" val="220663385"/>
                    </a:ext>
                  </a:extLst>
                </a:gridCol>
              </a:tblGrid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 Sparger inlet water pressure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Unilever Illustrative Type" panose="02000803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2155604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 Gap between drum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Unilever Illustrative Type" panose="02000803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0134666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 CD INLET WATER TEMP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Unilever Illustrative Type" panose="02000803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6729913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 CD Inlet water flow rate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Unilever Illustrative Type" panose="02000803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87878136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 CD OUTLET WATER TEMP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Unilever Illustrative Type" panose="02000803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1450890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 Chill drum blade pressure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Unilever Illustrative Type" panose="02000803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9473111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 NMB flake temperature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Unilever Illustrative Type" panose="02000803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67431479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 CD RPM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Unilever Illustrative Type" panose="02000803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49383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D2954765-1EBC-45E1-B5AF-24792F793A0D}"/>
              </a:ext>
            </a:extLst>
          </p:cNvPr>
          <p:cNvGraphicFramePr>
            <a:graphicFrameLocks noGrp="1"/>
          </p:cNvGraphicFramePr>
          <p:nvPr/>
        </p:nvGraphicFramePr>
        <p:xfrm>
          <a:off x="462324" y="1428467"/>
          <a:ext cx="113840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402">
                  <a:extLst>
                    <a:ext uri="{9D8B030D-6E8A-4147-A177-3AD203B41FA5}">
                      <a16:colId xmlns="" xmlns:a16="http://schemas.microsoft.com/office/drawing/2014/main" val="2402058116"/>
                    </a:ext>
                  </a:extLst>
                </a:gridCol>
              </a:tblGrid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SPEED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3830513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CURRENT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4878994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VIBRATION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3517587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TEMPERATURE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10371140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="" xmlns:a16="http://schemas.microsoft.com/office/drawing/2014/main" id="{C18774ED-D768-40B3-A9EE-D40681CB7E11}"/>
              </a:ext>
            </a:extLst>
          </p:cNvPr>
          <p:cNvGraphicFramePr>
            <a:graphicFrameLocks noGrp="1"/>
          </p:cNvGraphicFramePr>
          <p:nvPr/>
        </p:nvGraphicFramePr>
        <p:xfrm>
          <a:off x="6504887" y="1053976"/>
          <a:ext cx="176643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434">
                  <a:extLst>
                    <a:ext uri="{9D8B030D-6E8A-4147-A177-3AD203B41FA5}">
                      <a16:colId xmlns="" xmlns:a16="http://schemas.microsoft.com/office/drawing/2014/main" val="2402058116"/>
                    </a:ext>
                  </a:extLst>
                </a:gridCol>
              </a:tblGrid>
              <a:tr h="2122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nilever Illustrative Type" panose="02000803000000000000" pitchFamily="2" charset="0"/>
                          <a:ea typeface="+mn-ea"/>
                          <a:cs typeface="+mn-cs"/>
                        </a:rPr>
                        <a:t>LIQUID RM QUALITY PARAMETERS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3830513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nilever Illustrative Type" panose="02000803000000000000" pitchFamily="2" charset="0"/>
                          <a:ea typeface="+mn-ea"/>
                          <a:cs typeface="+mn-cs"/>
                        </a:rPr>
                        <a:t>SOLID RM QUALITY PARAMETERS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4878994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="" xmlns:a16="http://schemas.microsoft.com/office/drawing/2014/main" id="{FD3BF29F-2FC1-40FB-9189-AE34904B1611}"/>
              </a:ext>
            </a:extLst>
          </p:cNvPr>
          <p:cNvGraphicFramePr>
            <a:graphicFrameLocks noGrp="1"/>
          </p:cNvGraphicFramePr>
          <p:nvPr/>
        </p:nvGraphicFramePr>
        <p:xfrm>
          <a:off x="4494275" y="1204108"/>
          <a:ext cx="1858410" cy="1462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410">
                  <a:extLst>
                    <a:ext uri="{9D8B030D-6E8A-4147-A177-3AD203B41FA5}">
                      <a16:colId xmlns="" xmlns:a16="http://schemas.microsoft.com/office/drawing/2014/main" val="220663385"/>
                    </a:ext>
                  </a:extLst>
                </a:gridCol>
              </a:tblGrid>
              <a:tr h="2299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RM DOSING QUANTITY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2155604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RM DOSING TIME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0134666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BATCH START TIME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6729913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BATCH STOP TIME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87878136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SODAL DAY TANK TEMP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1450890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DOSING TEMP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9473111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="" xmlns:a16="http://schemas.microsoft.com/office/drawing/2014/main" id="{C36F9007-D6CC-4D5F-9805-B8C9ED746561}"/>
              </a:ext>
            </a:extLst>
          </p:cNvPr>
          <p:cNvGraphicFramePr>
            <a:graphicFrameLocks noGrp="1"/>
          </p:cNvGraphicFramePr>
          <p:nvPr/>
        </p:nvGraphicFramePr>
        <p:xfrm>
          <a:off x="2785682" y="5653892"/>
          <a:ext cx="113840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402">
                  <a:extLst>
                    <a:ext uri="{9D8B030D-6E8A-4147-A177-3AD203B41FA5}">
                      <a16:colId xmlns="" xmlns:a16="http://schemas.microsoft.com/office/drawing/2014/main" val="2402058116"/>
                    </a:ext>
                  </a:extLst>
                </a:gridCol>
              </a:tblGrid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SPEED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3830513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CURRENT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4878994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VIBRATION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3517587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TEMPERATURE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10371140"/>
                  </a:ext>
                </a:extLst>
              </a:tr>
            </a:tbl>
          </a:graphicData>
        </a:graphic>
      </p:graphicFrame>
      <p:sp>
        <p:nvSpPr>
          <p:cNvPr id="65" name="Rounded Rectangle 41">
            <a:extLst>
              <a:ext uri="{FF2B5EF4-FFF2-40B4-BE49-F238E27FC236}">
                <a16:creationId xmlns="" xmlns:a16="http://schemas.microsoft.com/office/drawing/2014/main" id="{2F439087-7175-49B3-8E43-02F4ED084E15}"/>
              </a:ext>
            </a:extLst>
          </p:cNvPr>
          <p:cNvSpPr/>
          <p:nvPr/>
        </p:nvSpPr>
        <p:spPr>
          <a:xfrm>
            <a:off x="7355361" y="5374587"/>
            <a:ext cx="1605516" cy="2246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Unilever Illustrative Type" panose="02000803000000000000" pitchFamily="2" charset="0"/>
              </a:rPr>
              <a:t>Motor &amp; Gear box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="" xmlns:a16="http://schemas.microsoft.com/office/drawing/2014/main" id="{EC17FBFE-5D19-477B-9176-E27BB5131FCD}"/>
              </a:ext>
            </a:extLst>
          </p:cNvPr>
          <p:cNvGraphicFramePr>
            <a:graphicFrameLocks noGrp="1"/>
          </p:cNvGraphicFramePr>
          <p:nvPr/>
        </p:nvGraphicFramePr>
        <p:xfrm>
          <a:off x="7624195" y="5653892"/>
          <a:ext cx="113840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402">
                  <a:extLst>
                    <a:ext uri="{9D8B030D-6E8A-4147-A177-3AD203B41FA5}">
                      <a16:colId xmlns="" xmlns:a16="http://schemas.microsoft.com/office/drawing/2014/main" val="2402058116"/>
                    </a:ext>
                  </a:extLst>
                </a:gridCol>
              </a:tblGrid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SPEED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3830513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CURRENT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4878994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VIBRATION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3517587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TEMPERATURE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10371140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="" xmlns:a16="http://schemas.microsoft.com/office/drawing/2014/main" id="{A5F2A0C6-7B72-4220-98C6-A5AD55635820}"/>
              </a:ext>
            </a:extLst>
          </p:cNvPr>
          <p:cNvGraphicFramePr>
            <a:graphicFrameLocks noGrp="1"/>
          </p:cNvGraphicFramePr>
          <p:nvPr/>
        </p:nvGraphicFramePr>
        <p:xfrm>
          <a:off x="9544253" y="4759986"/>
          <a:ext cx="1858410" cy="1958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410">
                  <a:extLst>
                    <a:ext uri="{9D8B030D-6E8A-4147-A177-3AD203B41FA5}">
                      <a16:colId xmlns="" xmlns:a16="http://schemas.microsoft.com/office/drawing/2014/main" val="220663385"/>
                    </a:ext>
                  </a:extLst>
                </a:gridCol>
              </a:tblGrid>
              <a:tr h="2336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PLODDER VACUUM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2155604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PLODDER RPM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0134666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GAP BETWEEN WORM AND BARREL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6729913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PLODDER LEVEL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87878136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PLODDER INLET WATER TEMP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1450890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PLODDER OUTLET WATER TEMP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9473111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DIE TEMPERATURE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67431479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PLODDER VACUUM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4938350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="" xmlns:a16="http://schemas.microsoft.com/office/drawing/2014/main" id="{5AF2369B-F1CA-4003-A77A-0A3B821AC5DE}"/>
              </a:ext>
            </a:extLst>
          </p:cNvPr>
          <p:cNvGraphicFramePr>
            <a:graphicFrameLocks noGrp="1"/>
          </p:cNvGraphicFramePr>
          <p:nvPr/>
        </p:nvGraphicFramePr>
        <p:xfrm>
          <a:off x="9704823" y="1906065"/>
          <a:ext cx="1858410" cy="1215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410">
                  <a:extLst>
                    <a:ext uri="{9D8B030D-6E8A-4147-A177-3AD203B41FA5}">
                      <a16:colId xmlns="" xmlns:a16="http://schemas.microsoft.com/office/drawing/2014/main" val="220663385"/>
                    </a:ext>
                  </a:extLst>
                </a:gridCol>
              </a:tblGrid>
              <a:tr h="2299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PENETRATION VALUE (PV)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2155604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ACTIVE DETERGENT (AD)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0134666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TABLET TEMPERATURE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6729913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GRIT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87878136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WHITE PATCHES &amp; BAR CRACKING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1450890"/>
                  </a:ext>
                </a:extLst>
              </a:tr>
            </a:tbl>
          </a:graphicData>
        </a:graphic>
      </p:graphicFrame>
      <p:pic>
        <p:nvPicPr>
          <p:cNvPr id="3074" name="Picture 2" descr="Image result for multi screw">
            <a:extLst>
              <a:ext uri="{FF2B5EF4-FFF2-40B4-BE49-F238E27FC236}">
                <a16:creationId xmlns="" xmlns:a16="http://schemas.microsoft.com/office/drawing/2014/main" id="{C20605BC-A40E-4E0B-96F5-BF7B73CA6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884" y="3098938"/>
            <a:ext cx="2163673" cy="935039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555ED2A3-6416-4901-BA0F-340AC27FC1A0}"/>
              </a:ext>
            </a:extLst>
          </p:cNvPr>
          <p:cNvCxnSpPr>
            <a:cxnSpLocks/>
          </p:cNvCxnSpPr>
          <p:nvPr/>
        </p:nvCxnSpPr>
        <p:spPr>
          <a:xfrm>
            <a:off x="5034346" y="4435332"/>
            <a:ext cx="0" cy="300949"/>
          </a:xfrm>
          <a:prstGeom prst="straightConnector1">
            <a:avLst/>
          </a:prstGeom>
          <a:ln w="28575">
            <a:solidFill>
              <a:srgbClr val="B0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9DC52411-4A41-4770-B434-90CA78C9B12C}"/>
              </a:ext>
            </a:extLst>
          </p:cNvPr>
          <p:cNvCxnSpPr>
            <a:cxnSpLocks/>
          </p:cNvCxnSpPr>
          <p:nvPr/>
        </p:nvCxnSpPr>
        <p:spPr>
          <a:xfrm flipH="1">
            <a:off x="3444985" y="4435332"/>
            <a:ext cx="1596356" cy="0"/>
          </a:xfrm>
          <a:prstGeom prst="line">
            <a:avLst/>
          </a:prstGeom>
          <a:ln w="28575">
            <a:solidFill>
              <a:srgbClr val="B06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5148FC43-515D-48B9-9E17-2F227A10469F}"/>
              </a:ext>
            </a:extLst>
          </p:cNvPr>
          <p:cNvCxnSpPr>
            <a:cxnSpLocks/>
            <a:endCxn id="3074" idx="2"/>
          </p:cNvCxnSpPr>
          <p:nvPr/>
        </p:nvCxnSpPr>
        <p:spPr>
          <a:xfrm flipH="1" flipV="1">
            <a:off x="3433721" y="4033977"/>
            <a:ext cx="7087" cy="401355"/>
          </a:xfrm>
          <a:prstGeom prst="line">
            <a:avLst/>
          </a:prstGeom>
          <a:ln w="28575">
            <a:solidFill>
              <a:srgbClr val="B06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41">
            <a:extLst>
              <a:ext uri="{FF2B5EF4-FFF2-40B4-BE49-F238E27FC236}">
                <a16:creationId xmlns="" xmlns:a16="http://schemas.microsoft.com/office/drawing/2014/main" id="{5F4D58A1-635C-4F0A-AD63-0CAEBEA7586A}"/>
              </a:ext>
            </a:extLst>
          </p:cNvPr>
          <p:cNvSpPr/>
          <p:nvPr/>
        </p:nvSpPr>
        <p:spPr>
          <a:xfrm>
            <a:off x="631245" y="2966517"/>
            <a:ext cx="1605516" cy="2246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Unilever Illustrative Type" panose="02000803000000000000" pitchFamily="2" charset="0"/>
              </a:rPr>
              <a:t>Motor &amp; Gear box</a:t>
            </a:r>
          </a:p>
        </p:txBody>
      </p:sp>
      <p:graphicFrame>
        <p:nvGraphicFramePr>
          <p:cNvPr id="71" name="Table 70">
            <a:extLst>
              <a:ext uri="{FF2B5EF4-FFF2-40B4-BE49-F238E27FC236}">
                <a16:creationId xmlns="" xmlns:a16="http://schemas.microsoft.com/office/drawing/2014/main" id="{48BF999F-D9E0-4417-8902-F43FB826AFB5}"/>
              </a:ext>
            </a:extLst>
          </p:cNvPr>
          <p:cNvGraphicFramePr>
            <a:graphicFrameLocks noGrp="1"/>
          </p:cNvGraphicFramePr>
          <p:nvPr/>
        </p:nvGraphicFramePr>
        <p:xfrm>
          <a:off x="858526" y="3248620"/>
          <a:ext cx="113840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402">
                  <a:extLst>
                    <a:ext uri="{9D8B030D-6E8A-4147-A177-3AD203B41FA5}">
                      <a16:colId xmlns="" xmlns:a16="http://schemas.microsoft.com/office/drawing/2014/main" val="2402058116"/>
                    </a:ext>
                  </a:extLst>
                </a:gridCol>
              </a:tblGrid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SPEED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3830513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CURRENT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4878994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VIBRATION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3517587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TEMPERATURE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10371140"/>
                  </a:ext>
                </a:extLst>
              </a:tr>
            </a:tbl>
          </a:graphicData>
        </a:graphic>
      </p:graphicFrame>
      <p:sp>
        <p:nvSpPr>
          <p:cNvPr id="74" name="Rounded Rectangle 41">
            <a:extLst>
              <a:ext uri="{FF2B5EF4-FFF2-40B4-BE49-F238E27FC236}">
                <a16:creationId xmlns="" xmlns:a16="http://schemas.microsoft.com/office/drawing/2014/main" id="{D8DD9EBF-F84D-45E3-8817-1BEE36B5A391}"/>
              </a:ext>
            </a:extLst>
          </p:cNvPr>
          <p:cNvSpPr/>
          <p:nvPr/>
        </p:nvSpPr>
        <p:spPr>
          <a:xfrm>
            <a:off x="4653209" y="3470685"/>
            <a:ext cx="1667876" cy="25005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lever Illustrative Type" panose="02000803000000000000" pitchFamily="2" charset="0"/>
              </a:rPr>
              <a:t>Multi screw input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lever Illustrative Type" panose="02000803000000000000" pitchFamily="2" charset="0"/>
            </a:endParaRPr>
          </a:p>
        </p:txBody>
      </p:sp>
      <p:graphicFrame>
        <p:nvGraphicFramePr>
          <p:cNvPr id="76" name="Table 75">
            <a:extLst>
              <a:ext uri="{FF2B5EF4-FFF2-40B4-BE49-F238E27FC236}">
                <a16:creationId xmlns="" xmlns:a16="http://schemas.microsoft.com/office/drawing/2014/main" id="{E283AFE6-E9F7-495F-BFB9-C9E4FE76E11D}"/>
              </a:ext>
            </a:extLst>
          </p:cNvPr>
          <p:cNvGraphicFramePr>
            <a:graphicFrameLocks noGrp="1"/>
          </p:cNvGraphicFramePr>
          <p:nvPr/>
        </p:nvGraphicFramePr>
        <p:xfrm>
          <a:off x="4622592" y="3782410"/>
          <a:ext cx="176643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434">
                  <a:extLst>
                    <a:ext uri="{9D8B030D-6E8A-4147-A177-3AD203B41FA5}">
                      <a16:colId xmlns="" xmlns:a16="http://schemas.microsoft.com/office/drawing/2014/main" val="2402058116"/>
                    </a:ext>
                  </a:extLst>
                </a:gridCol>
              </a:tblGrid>
              <a:tr h="2122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nilever Illustrative Type" panose="02000803000000000000" pitchFamily="2" charset="0"/>
                          <a:ea typeface="+mn-ea"/>
                          <a:cs typeface="+mn-cs"/>
                        </a:rPr>
                        <a:t>Multi screw hopper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3830513"/>
                  </a:ext>
                </a:extLst>
              </a:tr>
            </a:tbl>
          </a:graphicData>
        </a:graphic>
      </p:graphicFrame>
      <p:cxnSp>
        <p:nvCxnSpPr>
          <p:cNvPr id="81" name="Straight Arrow Connector 80">
            <a:extLst>
              <a:ext uri="{FF2B5EF4-FFF2-40B4-BE49-F238E27FC236}">
                <a16:creationId xmlns="" xmlns:a16="http://schemas.microsoft.com/office/drawing/2014/main" id="{20E56A59-4C85-40BD-8EF2-0F764069BD44}"/>
              </a:ext>
            </a:extLst>
          </p:cNvPr>
          <p:cNvCxnSpPr>
            <a:cxnSpLocks/>
          </p:cNvCxnSpPr>
          <p:nvPr/>
        </p:nvCxnSpPr>
        <p:spPr>
          <a:xfrm>
            <a:off x="6496749" y="4916267"/>
            <a:ext cx="828921" cy="0"/>
          </a:xfrm>
          <a:prstGeom prst="straightConnector1">
            <a:avLst/>
          </a:prstGeom>
          <a:ln w="28575">
            <a:solidFill>
              <a:srgbClr val="B0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F44CC562-51F7-4BF4-A0EB-8959F03EF425}"/>
              </a:ext>
            </a:extLst>
          </p:cNvPr>
          <p:cNvSpPr txBox="1"/>
          <p:nvPr/>
        </p:nvSpPr>
        <p:spPr>
          <a:xfrm>
            <a:off x="3683606" y="3772162"/>
            <a:ext cx="1491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Multi screw</a:t>
            </a:r>
          </a:p>
        </p:txBody>
      </p:sp>
    </p:spTree>
    <p:extLst>
      <p:ext uri="{BB962C8B-B14F-4D97-AF65-F5344CB8AC3E}">
        <p14:creationId xmlns:p14="http://schemas.microsoft.com/office/powerpoint/2010/main" val="163298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="" xmlns:a16="http://schemas.microsoft.com/office/drawing/2014/main" id="{4F0C2C31-F8DB-4DEE-AEBF-CDC2909B2F92}"/>
              </a:ext>
            </a:extLst>
          </p:cNvPr>
          <p:cNvSpPr/>
          <p:nvPr/>
        </p:nvSpPr>
        <p:spPr>
          <a:xfrm>
            <a:off x="6159956" y="3944494"/>
            <a:ext cx="5661806" cy="2260974"/>
          </a:xfrm>
          <a:prstGeom prst="roundRect">
            <a:avLst>
              <a:gd name="adj" fmla="val 102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200" dirty="0">
              <a:latin typeface="Unilever Illustrative Type" panose="02000803000000000000" pitchFamily="2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="" xmlns:a16="http://schemas.microsoft.com/office/drawing/2014/main" id="{E77EBAA4-0D35-4C71-B226-211D99E44E09}"/>
              </a:ext>
            </a:extLst>
          </p:cNvPr>
          <p:cNvSpPr/>
          <p:nvPr/>
        </p:nvSpPr>
        <p:spPr>
          <a:xfrm>
            <a:off x="6205987" y="2855063"/>
            <a:ext cx="5661806" cy="826726"/>
          </a:xfrm>
          <a:prstGeom prst="roundRect">
            <a:avLst>
              <a:gd name="adj" fmla="val 102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200" dirty="0">
              <a:latin typeface="Unilever Illustrative Type" panose="02000803000000000000" pitchFamily="2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="" xmlns:a16="http://schemas.microsoft.com/office/drawing/2014/main" id="{87F2E0A2-DA7D-4E1C-9408-EAE86B5CB250}"/>
              </a:ext>
            </a:extLst>
          </p:cNvPr>
          <p:cNvSpPr/>
          <p:nvPr/>
        </p:nvSpPr>
        <p:spPr>
          <a:xfrm>
            <a:off x="6189194" y="879762"/>
            <a:ext cx="5661806" cy="1729084"/>
          </a:xfrm>
          <a:prstGeom prst="roundRect">
            <a:avLst>
              <a:gd name="adj" fmla="val 102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200" dirty="0">
              <a:latin typeface="Unilever Illustrative Type" panose="02000803000000000000" pitchFamily="2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="" xmlns:a16="http://schemas.microsoft.com/office/drawing/2014/main" id="{F5172A3B-3775-459D-9ED7-10FD835EF63A}"/>
              </a:ext>
            </a:extLst>
          </p:cNvPr>
          <p:cNvSpPr/>
          <p:nvPr/>
        </p:nvSpPr>
        <p:spPr>
          <a:xfrm>
            <a:off x="226351" y="2862975"/>
            <a:ext cx="5661806" cy="3548241"/>
          </a:xfrm>
          <a:prstGeom prst="roundRect">
            <a:avLst>
              <a:gd name="adj" fmla="val 529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200" dirty="0">
              <a:latin typeface="Unilever Illustrative Type" panose="02000803000000000000" pitchFamily="2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="" xmlns:a16="http://schemas.microsoft.com/office/drawing/2014/main" id="{340A7898-C649-428E-B18D-6C44A4145F3E}"/>
              </a:ext>
            </a:extLst>
          </p:cNvPr>
          <p:cNvSpPr/>
          <p:nvPr/>
        </p:nvSpPr>
        <p:spPr>
          <a:xfrm>
            <a:off x="226351" y="889426"/>
            <a:ext cx="5661806" cy="1729084"/>
          </a:xfrm>
          <a:prstGeom prst="roundRect">
            <a:avLst>
              <a:gd name="adj" fmla="val 102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200" dirty="0">
              <a:latin typeface="Unilever Illustrative Type" panose="02000803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C170A9-FAFB-4905-A278-9805A028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30" y="-268905"/>
            <a:ext cx="10515600" cy="101152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33" b="1" dirty="0">
                <a:solidFill>
                  <a:srgbClr val="002060"/>
                </a:solidFill>
                <a:latin typeface="Unilever DIN Offc Pro" panose="020B0504020101020102" pitchFamily="34" charset="0"/>
                <a:cs typeface="Unilever DIN Offc Pro" panose="020B0504020101020102" pitchFamily="34" charset="0"/>
              </a:rPr>
              <a:t>PROJECT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Unilever DIN Offc Pro" panose="020B0504020101020102" pitchFamily="34" charset="0"/>
                <a:ea typeface="+mn-ea"/>
                <a:cs typeface="Unilever DIN Offc Pro" panose="020B0504020101020102" pitchFamily="34" charset="0"/>
              </a:rPr>
              <a:t> </a:t>
            </a:r>
            <a:r>
              <a:rPr lang="en-US" sz="3733" b="1" dirty="0">
                <a:solidFill>
                  <a:srgbClr val="002060"/>
                </a:solidFill>
                <a:latin typeface="Unilever DIN Offc Pro" panose="020B0504020101020102" pitchFamily="34" charset="0"/>
                <a:cs typeface="Unilever DIN Offc Pro" panose="020B0504020101020102" pitchFamily="34" charset="0"/>
              </a:rPr>
              <a:t>DEFINITION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8149696F-5170-4BFA-8940-15B923636E60}"/>
              </a:ext>
            </a:extLst>
          </p:cNvPr>
          <p:cNvSpPr/>
          <p:nvPr/>
        </p:nvSpPr>
        <p:spPr>
          <a:xfrm>
            <a:off x="327561" y="1477773"/>
            <a:ext cx="1624718" cy="494833"/>
          </a:xfrm>
          <a:prstGeom prst="roundRect">
            <a:avLst/>
          </a:prstGeom>
          <a:solidFill>
            <a:srgbClr val="3CFF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Unilever Illustrative Type" panose="02000803000000000000" pitchFamily="2" charset="0"/>
              </a:rPr>
              <a:t>Process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  <a:latin typeface="Unilever Illustrative Type" panose="02000803000000000000" pitchFamily="2" charset="0"/>
              </a:rPr>
              <a:t> mapping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DB4551E2-0118-422F-B82D-EBD15503256A}"/>
              </a:ext>
            </a:extLst>
          </p:cNvPr>
          <p:cNvSpPr/>
          <p:nvPr/>
        </p:nvSpPr>
        <p:spPr>
          <a:xfrm>
            <a:off x="2059197" y="1045971"/>
            <a:ext cx="1306063" cy="40064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latin typeface="Unilever Illustrative Type" panose="02000803000000000000" pitchFamily="2" charset="0"/>
              </a:rPr>
              <a:t>Line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A528064A-D093-4245-A222-60698A1D3449}"/>
              </a:ext>
            </a:extLst>
          </p:cNvPr>
          <p:cNvSpPr/>
          <p:nvPr/>
        </p:nvSpPr>
        <p:spPr>
          <a:xfrm>
            <a:off x="2059197" y="1530527"/>
            <a:ext cx="1306063" cy="45102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latin typeface="Unilever Illustrative Type" panose="02000803000000000000" pitchFamily="2" charset="0"/>
              </a:rPr>
              <a:t>formulation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28A3CF1A-90D1-47FE-B0AF-D69236027EB3}"/>
              </a:ext>
            </a:extLst>
          </p:cNvPr>
          <p:cNvSpPr/>
          <p:nvPr/>
        </p:nvSpPr>
        <p:spPr>
          <a:xfrm>
            <a:off x="2059198" y="2049993"/>
            <a:ext cx="1306062" cy="46501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latin typeface="Unilever Illustrative Type" panose="02000803000000000000" pitchFamily="2" charset="0"/>
              </a:rPr>
              <a:t>Operation principle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D3AA1AC4-4A48-4A4B-AB82-28E1E48892E7}"/>
              </a:ext>
            </a:extLst>
          </p:cNvPr>
          <p:cNvSpPr/>
          <p:nvPr/>
        </p:nvSpPr>
        <p:spPr>
          <a:xfrm>
            <a:off x="6373850" y="3006838"/>
            <a:ext cx="1624718" cy="573422"/>
          </a:xfrm>
          <a:prstGeom prst="roundRect">
            <a:avLst/>
          </a:prstGeom>
          <a:solidFill>
            <a:srgbClr val="3CFF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Unilever Illustrative Type" panose="02000803000000000000" pitchFamily="2" charset="0"/>
              </a:rPr>
              <a:t>objective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6D0857A2-2B04-4CEB-9FEC-925449E73F0E}"/>
              </a:ext>
            </a:extLst>
          </p:cNvPr>
          <p:cNvSpPr/>
          <p:nvPr/>
        </p:nvSpPr>
        <p:spPr>
          <a:xfrm>
            <a:off x="3503535" y="1038646"/>
            <a:ext cx="2239378" cy="41555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 err="1">
                <a:latin typeface="Unilever Illustrative Type" panose="02000803000000000000" pitchFamily="2" charset="0"/>
              </a:rPr>
              <a:t>Nmb</a:t>
            </a:r>
            <a:r>
              <a:rPr lang="en-IN" sz="1200" dirty="0">
                <a:latin typeface="Unilever Illustrative Type" panose="02000803000000000000" pitchFamily="2" charset="0"/>
              </a:rPr>
              <a:t> cascade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5BD651BC-AFCF-4954-A949-DB6391AB9456}"/>
              </a:ext>
            </a:extLst>
          </p:cNvPr>
          <p:cNvSpPr/>
          <p:nvPr/>
        </p:nvSpPr>
        <p:spPr>
          <a:xfrm>
            <a:off x="3503535" y="1529068"/>
            <a:ext cx="2239378" cy="45102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 err="1">
                <a:latin typeface="Unilever Illustrative Type" panose="02000803000000000000" pitchFamily="2" charset="0"/>
              </a:rPr>
              <a:t>Nmb</a:t>
            </a:r>
            <a:r>
              <a:rPr lang="en-IN" sz="1200" dirty="0">
                <a:latin typeface="Unilever Illustrative Type" panose="02000803000000000000" pitchFamily="2" charset="0"/>
              </a:rPr>
              <a:t> formulation (</a:t>
            </a:r>
            <a:r>
              <a:rPr lang="en-IN" sz="1200" dirty="0" err="1">
                <a:latin typeface="Unilever Illustrative Type" panose="02000803000000000000" pitchFamily="2" charset="0"/>
              </a:rPr>
              <a:t>alphos</a:t>
            </a:r>
            <a:r>
              <a:rPr lang="en-IN" sz="1200" dirty="0">
                <a:latin typeface="Unilever Illustrative Type" panose="02000803000000000000" pitchFamily="2" charset="0"/>
              </a:rPr>
              <a:t> technology)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77E8DADB-0986-4446-8D45-E82B8800CBF0}"/>
              </a:ext>
            </a:extLst>
          </p:cNvPr>
          <p:cNvSpPr/>
          <p:nvPr/>
        </p:nvSpPr>
        <p:spPr>
          <a:xfrm>
            <a:off x="3503535" y="2046617"/>
            <a:ext cx="2239378" cy="46501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latin typeface="Unilever Illustrative Type" panose="02000803000000000000" pitchFamily="2" charset="0"/>
              </a:rPr>
              <a:t>Mixing, crystallization &amp; plodding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630C96B2-4861-4C45-8CA4-F4F3B837240D}"/>
              </a:ext>
            </a:extLst>
          </p:cNvPr>
          <p:cNvSpPr/>
          <p:nvPr/>
        </p:nvSpPr>
        <p:spPr>
          <a:xfrm>
            <a:off x="8182972" y="2974415"/>
            <a:ext cx="3534046" cy="6052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rgbClr val="FFFF00"/>
                </a:solidFill>
                <a:latin typeface="Unilever Illustrative Type" panose="02000803000000000000" pitchFamily="2" charset="0"/>
              </a:rPr>
              <a:t>Optimize formulation integrity </a:t>
            </a:r>
            <a:r>
              <a:rPr lang="en-IN" sz="1200" dirty="0">
                <a:latin typeface="Unilever Illustrative Type" panose="02000803000000000000" pitchFamily="2" charset="0"/>
              </a:rPr>
              <a:t>to achieve each batch as </a:t>
            </a:r>
            <a:r>
              <a:rPr lang="en-IN" sz="1200" dirty="0">
                <a:solidFill>
                  <a:srgbClr val="FFFF00"/>
                </a:solidFill>
                <a:latin typeface="Unilever Illustrative Type" panose="02000803000000000000" pitchFamily="2" charset="0"/>
              </a:rPr>
              <a:t>golden batch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366FC5B8-584F-4EF7-8267-440DBD58918E}"/>
              </a:ext>
            </a:extLst>
          </p:cNvPr>
          <p:cNvSpPr/>
          <p:nvPr/>
        </p:nvSpPr>
        <p:spPr>
          <a:xfrm>
            <a:off x="6373849" y="1477773"/>
            <a:ext cx="1624718" cy="502322"/>
          </a:xfrm>
          <a:prstGeom prst="roundRect">
            <a:avLst/>
          </a:prstGeom>
          <a:solidFill>
            <a:srgbClr val="3CFF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Unilever Illustrative Type" panose="02000803000000000000" pitchFamily="2" charset="0"/>
              </a:rPr>
              <a:t>Data source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6E2EB314-98AA-4E64-9BD6-34652D4EABD3}"/>
              </a:ext>
            </a:extLst>
          </p:cNvPr>
          <p:cNvSpPr/>
          <p:nvPr/>
        </p:nvSpPr>
        <p:spPr>
          <a:xfrm>
            <a:off x="8173077" y="1049248"/>
            <a:ext cx="3526900" cy="38664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latin typeface="Unilever Illustrative Type" panose="02000803000000000000" pitchFamily="2" charset="0"/>
              </a:rPr>
              <a:t>Rm quality parameters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="" xmlns:a16="http://schemas.microsoft.com/office/drawing/2014/main" id="{BAE15ADE-EA86-4B79-8AFE-88738870C0EA}"/>
              </a:ext>
            </a:extLst>
          </p:cNvPr>
          <p:cNvSpPr/>
          <p:nvPr/>
        </p:nvSpPr>
        <p:spPr>
          <a:xfrm>
            <a:off x="10542477" y="1531867"/>
            <a:ext cx="1194170" cy="38664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latin typeface="Unilever Illustrative Type" panose="02000803000000000000" pitchFamily="2" charset="0"/>
              </a:rPr>
              <a:t>Process parameters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F5B6B14D-D147-49BD-BD36-3E4EA3BDFC2E}"/>
              </a:ext>
            </a:extLst>
          </p:cNvPr>
          <p:cNvSpPr/>
          <p:nvPr/>
        </p:nvSpPr>
        <p:spPr>
          <a:xfrm>
            <a:off x="8173076" y="2062391"/>
            <a:ext cx="3526900" cy="38664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latin typeface="Unilever Illustrative Type" panose="02000803000000000000" pitchFamily="2" charset="0"/>
              </a:rPr>
              <a:t>Final product quality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="" xmlns:a16="http://schemas.microsoft.com/office/drawing/2014/main" id="{00F74565-03BB-4810-932B-AF2AECF1A8F1}"/>
              </a:ext>
            </a:extLst>
          </p:cNvPr>
          <p:cNvSpPr/>
          <p:nvPr/>
        </p:nvSpPr>
        <p:spPr>
          <a:xfrm>
            <a:off x="9357777" y="1538597"/>
            <a:ext cx="1091966" cy="38664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latin typeface="Unilever Illustrative Type" panose="02000803000000000000" pitchFamily="2" charset="0"/>
              </a:rPr>
              <a:t>Defect data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="" xmlns:a16="http://schemas.microsoft.com/office/drawing/2014/main" id="{78D8472B-A2B9-4D14-9C8D-31AFEC99763E}"/>
              </a:ext>
            </a:extLst>
          </p:cNvPr>
          <p:cNvSpPr/>
          <p:nvPr/>
        </p:nvSpPr>
        <p:spPr>
          <a:xfrm>
            <a:off x="8173077" y="1521208"/>
            <a:ext cx="1091966" cy="40796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latin typeface="Unilever Illustrative Type" panose="02000803000000000000" pitchFamily="2" charset="0"/>
              </a:rPr>
              <a:t>Batch details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="" xmlns:a16="http://schemas.microsoft.com/office/drawing/2014/main" id="{9FDD6A73-6A10-429F-BDE9-924A5D0C7C5F}"/>
              </a:ext>
            </a:extLst>
          </p:cNvPr>
          <p:cNvSpPr/>
          <p:nvPr/>
        </p:nvSpPr>
        <p:spPr>
          <a:xfrm>
            <a:off x="6327818" y="4763882"/>
            <a:ext cx="1670749" cy="604100"/>
          </a:xfrm>
          <a:prstGeom prst="roundRect">
            <a:avLst/>
          </a:prstGeom>
          <a:solidFill>
            <a:srgbClr val="3CFF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Unilever Illustrative Type" panose="02000803000000000000" pitchFamily="2" charset="0"/>
              </a:rPr>
              <a:t>Key performance indicators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="" xmlns:a16="http://schemas.microsoft.com/office/drawing/2014/main" id="{2576DC44-2C9B-48DD-9A55-1AF5C5B499CB}"/>
              </a:ext>
            </a:extLst>
          </p:cNvPr>
          <p:cNvSpPr/>
          <p:nvPr/>
        </p:nvSpPr>
        <p:spPr>
          <a:xfrm>
            <a:off x="8294601" y="4095057"/>
            <a:ext cx="1624718" cy="57342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 err="1">
                <a:latin typeface="Unilever Illustrative Type" panose="02000803000000000000" pitchFamily="2" charset="0"/>
              </a:rPr>
              <a:t>Pv</a:t>
            </a:r>
            <a:r>
              <a:rPr lang="en-IN" sz="1200" dirty="0">
                <a:latin typeface="Unilever Illustrative Type" panose="02000803000000000000" pitchFamily="2" charset="0"/>
              </a:rPr>
              <a:t> </a:t>
            </a:r>
            <a:r>
              <a:rPr lang="en-IN" sz="1200" dirty="0">
                <a:solidFill>
                  <a:srgbClr val="FFFF00"/>
                </a:solidFill>
                <a:latin typeface="Unilever Illustrative Type" panose="02000803000000000000" pitchFamily="2" charset="0"/>
              </a:rPr>
              <a:t>20 to 26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="" xmlns:a16="http://schemas.microsoft.com/office/drawing/2014/main" id="{4B4CBC33-E7DB-4D84-B7F2-6526E8319DDD}"/>
              </a:ext>
            </a:extLst>
          </p:cNvPr>
          <p:cNvSpPr/>
          <p:nvPr/>
        </p:nvSpPr>
        <p:spPr>
          <a:xfrm>
            <a:off x="10076979" y="4094432"/>
            <a:ext cx="1624718" cy="57342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latin typeface="Unilever Illustrative Type" panose="02000803000000000000" pitchFamily="2" charset="0"/>
              </a:rPr>
              <a:t>Ad </a:t>
            </a:r>
            <a:r>
              <a:rPr lang="en-IN" sz="1200" dirty="0">
                <a:solidFill>
                  <a:srgbClr val="FFFF00"/>
                </a:solidFill>
                <a:latin typeface="Unilever Illustrative Type" panose="02000803000000000000" pitchFamily="2" charset="0"/>
              </a:rPr>
              <a:t>17.43 to 18.43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="" xmlns:a16="http://schemas.microsoft.com/office/drawing/2014/main" id="{07AE51CF-D2F4-4C69-9F15-7B429FEB8FF8}"/>
              </a:ext>
            </a:extLst>
          </p:cNvPr>
          <p:cNvSpPr/>
          <p:nvPr/>
        </p:nvSpPr>
        <p:spPr>
          <a:xfrm>
            <a:off x="8294601" y="4784077"/>
            <a:ext cx="1624718" cy="57342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latin typeface="Unilever Illustrative Type" panose="02000803000000000000" pitchFamily="2" charset="0"/>
              </a:rPr>
              <a:t>Tablet temp </a:t>
            </a:r>
            <a:r>
              <a:rPr lang="en-IN" sz="1200" dirty="0">
                <a:solidFill>
                  <a:srgbClr val="FFFF00"/>
                </a:solidFill>
                <a:latin typeface="Unilever Illustrative Type" panose="02000803000000000000" pitchFamily="2" charset="0"/>
              </a:rPr>
              <a:t>max 55</a:t>
            </a:r>
            <a:r>
              <a:rPr lang="en-IN" sz="1200" baseline="30000" dirty="0">
                <a:solidFill>
                  <a:srgbClr val="FFFF00"/>
                </a:solidFill>
                <a:latin typeface="Unilever Illustrative Type" panose="02000803000000000000" pitchFamily="2" charset="0"/>
              </a:rPr>
              <a:t>0 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="" xmlns:a16="http://schemas.microsoft.com/office/drawing/2014/main" id="{BBBADB7E-C523-44E2-A051-743EFDA37B6E}"/>
              </a:ext>
            </a:extLst>
          </p:cNvPr>
          <p:cNvSpPr/>
          <p:nvPr/>
        </p:nvSpPr>
        <p:spPr>
          <a:xfrm>
            <a:off x="10076979" y="4784077"/>
            <a:ext cx="1655428" cy="57342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rgbClr val="FFFF00"/>
                </a:solidFill>
                <a:latin typeface="Unilever Illustrative Type" panose="02000803000000000000" pitchFamily="2" charset="0"/>
              </a:rPr>
              <a:t>NO GRIT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="" xmlns:a16="http://schemas.microsoft.com/office/drawing/2014/main" id="{8164783B-7823-4C5D-AAA3-3C413DB5F9CE}"/>
              </a:ext>
            </a:extLst>
          </p:cNvPr>
          <p:cNvSpPr/>
          <p:nvPr/>
        </p:nvSpPr>
        <p:spPr>
          <a:xfrm>
            <a:off x="8294601" y="5504118"/>
            <a:ext cx="1624718" cy="57342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rgbClr val="FFFF00"/>
                </a:solidFill>
                <a:latin typeface="Unilever Illustrative Type" panose="02000803000000000000" pitchFamily="2" charset="0"/>
              </a:rPr>
              <a:t>No bar cracking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="" xmlns:a16="http://schemas.microsoft.com/office/drawing/2014/main" id="{78B7A41C-764E-45CE-A668-6EFD3241B4F6}"/>
              </a:ext>
            </a:extLst>
          </p:cNvPr>
          <p:cNvSpPr/>
          <p:nvPr/>
        </p:nvSpPr>
        <p:spPr>
          <a:xfrm>
            <a:off x="10076979" y="5504118"/>
            <a:ext cx="1624718" cy="57342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rgbClr val="FFFF00"/>
                </a:solidFill>
                <a:latin typeface="Unilever Illustrative Type" panose="02000803000000000000" pitchFamily="2" charset="0"/>
              </a:rPr>
              <a:t>No white specs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="" xmlns:a16="http://schemas.microsoft.com/office/drawing/2014/main" id="{1A639F0D-640A-448D-ABB0-D0C60F477D4D}"/>
              </a:ext>
            </a:extLst>
          </p:cNvPr>
          <p:cNvSpPr/>
          <p:nvPr/>
        </p:nvSpPr>
        <p:spPr>
          <a:xfrm>
            <a:off x="324207" y="3015929"/>
            <a:ext cx="5466094" cy="573422"/>
          </a:xfrm>
          <a:prstGeom prst="roundRect">
            <a:avLst/>
          </a:prstGeom>
          <a:solidFill>
            <a:srgbClr val="3CFF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Unilever Illustrative Type" panose="02000803000000000000" pitchFamily="2" charset="0"/>
              </a:rPr>
              <a:t>Following questions needs to be answered from initial data insights &amp; modelling 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="" xmlns:a16="http://schemas.microsoft.com/office/drawing/2014/main" id="{4CC6689F-B783-470C-9F7A-47FBEAAD5E65}"/>
              </a:ext>
            </a:extLst>
          </p:cNvPr>
          <p:cNvSpPr/>
          <p:nvPr/>
        </p:nvSpPr>
        <p:spPr>
          <a:xfrm>
            <a:off x="324207" y="3691505"/>
            <a:ext cx="5466094" cy="41782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sz="1100" dirty="0">
                <a:solidFill>
                  <a:schemeClr val="bg1"/>
                </a:solidFill>
                <a:latin typeface="Unilever Illustrative Type" panose="02000803000000000000" pitchFamily="2" charset="0"/>
              </a:rPr>
              <a:t>What should be </a:t>
            </a:r>
            <a:r>
              <a:rPr lang="en-US" sz="1100" dirty="0">
                <a:solidFill>
                  <a:srgbClr val="FFFF00"/>
                </a:solidFill>
                <a:latin typeface="Unilever Illustrative Type" panose="02000803000000000000" pitchFamily="2" charset="0"/>
              </a:rPr>
              <a:t>input data variability </a:t>
            </a:r>
            <a:r>
              <a:rPr lang="en-US" sz="1100" dirty="0">
                <a:solidFill>
                  <a:schemeClr val="bg1"/>
                </a:solidFill>
                <a:latin typeface="Unilever Illustrative Type" panose="02000803000000000000" pitchFamily="2" charset="0"/>
              </a:rPr>
              <a:t>to be within </a:t>
            </a:r>
            <a:r>
              <a:rPr lang="en-US" sz="1100" dirty="0">
                <a:solidFill>
                  <a:srgbClr val="FFFF00"/>
                </a:solidFill>
                <a:latin typeface="Unilever Illustrative Type" panose="02000803000000000000" pitchFamily="2" charset="0"/>
              </a:rPr>
              <a:t>golden batch </a:t>
            </a:r>
            <a:r>
              <a:rPr lang="en-US" sz="1100" dirty="0">
                <a:solidFill>
                  <a:schemeClr val="bg1"/>
                </a:solidFill>
                <a:latin typeface="Unilever Illustrative Type" panose="02000803000000000000" pitchFamily="2" charset="0"/>
              </a:rPr>
              <a:t>zone? 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="" xmlns:a16="http://schemas.microsoft.com/office/drawing/2014/main" id="{CB498370-8D3D-426B-85D7-B9A88E2D9720}"/>
              </a:ext>
            </a:extLst>
          </p:cNvPr>
          <p:cNvSpPr/>
          <p:nvPr/>
        </p:nvSpPr>
        <p:spPr>
          <a:xfrm>
            <a:off x="324207" y="4187712"/>
            <a:ext cx="5466094" cy="34311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Unilever Illustrative Type" panose="02000803000000000000" pitchFamily="2" charset="0"/>
              </a:rPr>
              <a:t>Which </a:t>
            </a:r>
            <a:r>
              <a:rPr lang="en-US" sz="1100" dirty="0">
                <a:solidFill>
                  <a:srgbClr val="FFFF00"/>
                </a:solidFill>
                <a:latin typeface="Unilever Illustrative Type" panose="02000803000000000000" pitchFamily="2" charset="0"/>
              </a:rPr>
              <a:t>inputs</a:t>
            </a:r>
            <a:r>
              <a:rPr lang="en-US" sz="1100" dirty="0">
                <a:solidFill>
                  <a:schemeClr val="bg1"/>
                </a:solidFill>
                <a:latin typeface="Unilever Illustrative Type" panose="02000803000000000000" pitchFamily="2" charset="0"/>
              </a:rPr>
              <a:t> are the </a:t>
            </a:r>
            <a:r>
              <a:rPr lang="en-US" sz="1100" dirty="0">
                <a:solidFill>
                  <a:srgbClr val="FFFF00"/>
                </a:solidFill>
                <a:latin typeface="Unilever Illustrative Type" panose="02000803000000000000" pitchFamily="2" charset="0"/>
              </a:rPr>
              <a:t>key influencers</a:t>
            </a:r>
            <a:r>
              <a:rPr lang="en-US" sz="1100" dirty="0">
                <a:solidFill>
                  <a:schemeClr val="bg1"/>
                </a:solidFill>
                <a:latin typeface="Unilever Illustrative Type" panose="02000803000000000000" pitchFamily="2" charset="0"/>
              </a:rPr>
              <a:t>? 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="" xmlns:a16="http://schemas.microsoft.com/office/drawing/2014/main" id="{4010C495-5C2D-4BEF-ACF7-188CF45BBE54}"/>
              </a:ext>
            </a:extLst>
          </p:cNvPr>
          <p:cNvSpPr/>
          <p:nvPr/>
        </p:nvSpPr>
        <p:spPr>
          <a:xfrm>
            <a:off x="324207" y="4594307"/>
            <a:ext cx="5466094" cy="40269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sz="1100" dirty="0">
                <a:solidFill>
                  <a:schemeClr val="bg1"/>
                </a:solidFill>
                <a:latin typeface="Unilever Illustrative Type" panose="02000803000000000000" pitchFamily="2" charset="0"/>
              </a:rPr>
              <a:t>How these </a:t>
            </a:r>
            <a:r>
              <a:rPr lang="en-US" sz="1100" dirty="0">
                <a:solidFill>
                  <a:srgbClr val="FFFF00"/>
                </a:solidFill>
                <a:latin typeface="Unilever Illustrative Type" panose="02000803000000000000" pitchFamily="2" charset="0"/>
              </a:rPr>
              <a:t>key influencers vary final batch </a:t>
            </a:r>
            <a:r>
              <a:rPr lang="en-US" sz="1100" dirty="0">
                <a:solidFill>
                  <a:schemeClr val="bg1"/>
                </a:solidFill>
                <a:latin typeface="Unilever Illustrative Type" panose="02000803000000000000" pitchFamily="2" charset="0"/>
              </a:rPr>
              <a:t>produced? 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="" xmlns:a16="http://schemas.microsoft.com/office/drawing/2014/main" id="{9F319D03-FF7F-4603-B6D4-A873B06F9106}"/>
              </a:ext>
            </a:extLst>
          </p:cNvPr>
          <p:cNvSpPr/>
          <p:nvPr/>
        </p:nvSpPr>
        <p:spPr>
          <a:xfrm>
            <a:off x="324207" y="5074981"/>
            <a:ext cx="5466094" cy="57342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sz="1100" dirty="0">
                <a:solidFill>
                  <a:schemeClr val="bg1"/>
                </a:solidFill>
                <a:latin typeface="Unilever Illustrative Type" panose="02000803000000000000" pitchFamily="2" charset="0"/>
              </a:rPr>
              <a:t>Is there a </a:t>
            </a:r>
            <a:r>
              <a:rPr lang="en-US" sz="1100" dirty="0">
                <a:solidFill>
                  <a:srgbClr val="FFFF00"/>
                </a:solidFill>
                <a:latin typeface="Unilever Illustrative Type" panose="02000803000000000000" pitchFamily="2" charset="0"/>
              </a:rPr>
              <a:t>model that predicts variations in mix</a:t>
            </a:r>
            <a:r>
              <a:rPr lang="en-US" sz="1100" dirty="0">
                <a:solidFill>
                  <a:schemeClr val="bg1"/>
                </a:solidFill>
                <a:latin typeface="Unilever Illustrative Type" panose="02000803000000000000" pitchFamily="2" charset="0"/>
              </a:rPr>
              <a:t>, which takes batch out of golden batch zone?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="" xmlns:a16="http://schemas.microsoft.com/office/drawing/2014/main" id="{C691085A-0200-45B3-94DC-390E5D6CC625}"/>
              </a:ext>
            </a:extLst>
          </p:cNvPr>
          <p:cNvSpPr/>
          <p:nvPr/>
        </p:nvSpPr>
        <p:spPr>
          <a:xfrm>
            <a:off x="324207" y="5726382"/>
            <a:ext cx="5466094" cy="57342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sz="1100" dirty="0">
                <a:solidFill>
                  <a:schemeClr val="bg1"/>
                </a:solidFill>
                <a:latin typeface="Unilever Illustrative Type" panose="02000803000000000000" pitchFamily="2" charset="0"/>
              </a:rPr>
              <a:t>Can model </a:t>
            </a:r>
            <a:r>
              <a:rPr lang="en-US" sz="1100" dirty="0">
                <a:solidFill>
                  <a:srgbClr val="FFFF00"/>
                </a:solidFill>
                <a:latin typeface="Unilever Illustrative Type" panose="02000803000000000000" pitchFamily="2" charset="0"/>
              </a:rPr>
              <a:t>predict &amp; suggest the defined action </a:t>
            </a:r>
            <a:r>
              <a:rPr lang="en-US" sz="1100" dirty="0">
                <a:solidFill>
                  <a:schemeClr val="bg1"/>
                </a:solidFill>
                <a:latin typeface="Unilever Illustrative Type" panose="02000803000000000000" pitchFamily="2" charset="0"/>
              </a:rPr>
              <a:t>to be triggered </a:t>
            </a:r>
            <a:r>
              <a:rPr lang="en-US" sz="1100" dirty="0">
                <a:solidFill>
                  <a:srgbClr val="FFFF00"/>
                </a:solidFill>
                <a:latin typeface="Unilever Illustrative Type" panose="02000803000000000000" pitchFamily="2" charset="0"/>
              </a:rPr>
              <a:t>before mix</a:t>
            </a:r>
            <a:r>
              <a:rPr lang="en-US" sz="1100" dirty="0">
                <a:solidFill>
                  <a:schemeClr val="bg1"/>
                </a:solidFill>
                <a:latin typeface="Unilever Illustrative Type" panose="02000803000000000000" pitchFamily="2" charset="0"/>
              </a:rPr>
              <a:t>?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="" xmlns:a16="http://schemas.microsoft.com/office/drawing/2014/main" id="{F8B12FF2-8845-4559-975A-52AE734E153B}"/>
              </a:ext>
            </a:extLst>
          </p:cNvPr>
          <p:cNvSpPr/>
          <p:nvPr/>
        </p:nvSpPr>
        <p:spPr>
          <a:xfrm>
            <a:off x="5897358" y="1660662"/>
            <a:ext cx="291587" cy="257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Arrow: Right 44">
            <a:extLst>
              <a:ext uri="{FF2B5EF4-FFF2-40B4-BE49-F238E27FC236}">
                <a16:creationId xmlns="" xmlns:a16="http://schemas.microsoft.com/office/drawing/2014/main" id="{B08DE6AD-A92B-4447-96D6-361AC97DA3CC}"/>
              </a:ext>
            </a:extLst>
          </p:cNvPr>
          <p:cNvSpPr/>
          <p:nvPr/>
        </p:nvSpPr>
        <p:spPr>
          <a:xfrm rot="5400000">
            <a:off x="7023373" y="2625714"/>
            <a:ext cx="291587" cy="257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row: Right 45">
            <a:extLst>
              <a:ext uri="{FF2B5EF4-FFF2-40B4-BE49-F238E27FC236}">
                <a16:creationId xmlns="" xmlns:a16="http://schemas.microsoft.com/office/drawing/2014/main" id="{BAAC7688-FA64-48EA-B6B4-F854D2D938FD}"/>
              </a:ext>
            </a:extLst>
          </p:cNvPr>
          <p:cNvSpPr/>
          <p:nvPr/>
        </p:nvSpPr>
        <p:spPr>
          <a:xfrm rot="5400000">
            <a:off x="7023373" y="3680019"/>
            <a:ext cx="291587" cy="257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Arrow: Right 46">
            <a:extLst>
              <a:ext uri="{FF2B5EF4-FFF2-40B4-BE49-F238E27FC236}">
                <a16:creationId xmlns="" xmlns:a16="http://schemas.microsoft.com/office/drawing/2014/main" id="{6706CE0E-D5AF-4EDA-98B4-82522914CABB}"/>
              </a:ext>
            </a:extLst>
          </p:cNvPr>
          <p:cNvSpPr/>
          <p:nvPr/>
        </p:nvSpPr>
        <p:spPr>
          <a:xfrm rot="10800000">
            <a:off x="5846880" y="4855461"/>
            <a:ext cx="332863" cy="257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62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A931CA3-D443-494E-857B-73CE94D6681B}"/>
              </a:ext>
            </a:extLst>
          </p:cNvPr>
          <p:cNvSpPr/>
          <p:nvPr/>
        </p:nvSpPr>
        <p:spPr>
          <a:xfrm>
            <a:off x="266294" y="107268"/>
            <a:ext cx="1198800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457200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Unilever DIN Offc Pro" panose="020B0504020101020102" pitchFamily="34" charset="0"/>
                <a:cs typeface="Unilever DIN Offc Pro" panose="020B0504020101020102" pitchFamily="34" charset="0"/>
              </a:rPr>
              <a:t>Data Science Approach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Unilever DIN Offc Pro" panose="020B0504020101020102" pitchFamily="34" charset="0"/>
              <a:cs typeface="Unilever DIN Offc Pro" panose="020B0504020101020102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3C9C64CB-64DA-4186-86FA-D8997A0B91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7606323"/>
              </p:ext>
            </p:extLst>
          </p:nvPr>
        </p:nvGraphicFramePr>
        <p:xfrm>
          <a:off x="-103236" y="379683"/>
          <a:ext cx="8395907" cy="4570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1F6BE3F-C36D-41B8-B2FA-374A4668A3B3}"/>
              </a:ext>
            </a:extLst>
          </p:cNvPr>
          <p:cNvSpPr txBox="1"/>
          <p:nvPr/>
        </p:nvSpPr>
        <p:spPr>
          <a:xfrm>
            <a:off x="346240" y="4073311"/>
            <a:ext cx="27976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285750" indent="-285750">
              <a:buFont typeface="Wingdings" panose="05000000000000000000" pitchFamily="2" charset="2"/>
              <a:buChar char="ü"/>
              <a:defRPr sz="1600"/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overall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trend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Predictors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assumptions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technical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concepts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143E781-25D9-4FEF-B551-BC28BE149385}"/>
              </a:ext>
            </a:extLst>
          </p:cNvPr>
          <p:cNvSpPr txBox="1"/>
          <p:nvPr/>
        </p:nvSpPr>
        <p:spPr>
          <a:xfrm>
            <a:off x="3143868" y="4073311"/>
            <a:ext cx="27976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285750" indent="-285750">
              <a:buFont typeface="Wingdings" panose="05000000000000000000" pitchFamily="2" charset="2"/>
              <a:buChar char="ü"/>
              <a:defRPr sz="1600"/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any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pattern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explain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/data?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prediction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accurate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962B264-29DC-46CE-BBCD-434F8CAA7887}"/>
              </a:ext>
            </a:extLst>
          </p:cNvPr>
          <p:cNvSpPr txBox="1"/>
          <p:nvPr/>
        </p:nvSpPr>
        <p:spPr>
          <a:xfrm>
            <a:off x="5941496" y="4026040"/>
            <a:ext cx="39184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Based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prediction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values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optimization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suggest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new set points for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minimizing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loss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variability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suggested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set points are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accurate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follow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safety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quality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requirements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Could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suggested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set points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automatically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drive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changes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a safe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pic>
        <p:nvPicPr>
          <p:cNvPr id="9" name="Picture 4" descr="Resultado de imagem para OK AND NO OK">
            <a:extLst>
              <a:ext uri="{FF2B5EF4-FFF2-40B4-BE49-F238E27FC236}">
                <a16:creationId xmlns="" xmlns:a16="http://schemas.microsoft.com/office/drawing/2014/main" id="{40687B64-048C-4356-B3B2-CC302269B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498" y="2933903"/>
            <a:ext cx="780785" cy="78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atenÃ§Ã£o">
            <a:extLst>
              <a:ext uri="{FF2B5EF4-FFF2-40B4-BE49-F238E27FC236}">
                <a16:creationId xmlns="" xmlns:a16="http://schemas.microsoft.com/office/drawing/2014/main" id="{85A98685-4356-40B8-B1BA-DD3C91461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709" y="3119881"/>
            <a:ext cx="889935" cy="556210"/>
          </a:xfrm>
          <a:prstGeom prst="triangl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m para atenÃ§Ã£o">
            <a:extLst>
              <a:ext uri="{FF2B5EF4-FFF2-40B4-BE49-F238E27FC236}">
                <a16:creationId xmlns="" xmlns:a16="http://schemas.microsoft.com/office/drawing/2014/main" id="{14F7D240-B296-4A58-8066-47D2FE774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528" y="3046190"/>
            <a:ext cx="889935" cy="556210"/>
          </a:xfrm>
          <a:prstGeom prst="triangl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="" xmlns:a16="http://schemas.microsoft.com/office/drawing/2014/main" id="{5E8ECB7A-763A-45C3-814B-CC9561120934}"/>
              </a:ext>
            </a:extLst>
          </p:cNvPr>
          <p:cNvSpPr/>
          <p:nvPr/>
        </p:nvSpPr>
        <p:spPr>
          <a:xfrm>
            <a:off x="8398276" y="2436841"/>
            <a:ext cx="612559" cy="6700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29786587-B85C-41D8-B007-B7DFFC5A1A80}"/>
              </a:ext>
            </a:extLst>
          </p:cNvPr>
          <p:cNvSpPr/>
          <p:nvPr/>
        </p:nvSpPr>
        <p:spPr>
          <a:xfrm>
            <a:off x="9111688" y="2436841"/>
            <a:ext cx="1926455" cy="7457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Ready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Deploy</a:t>
            </a:r>
            <a:endParaRPr lang="en-US" dirty="0"/>
          </a:p>
        </p:txBody>
      </p:sp>
      <p:pic>
        <p:nvPicPr>
          <p:cNvPr id="14" name="Picture 6" descr="Resultado de imagem para OK AND NO OK">
            <a:extLst>
              <a:ext uri="{FF2B5EF4-FFF2-40B4-BE49-F238E27FC236}">
                <a16:creationId xmlns="" xmlns:a16="http://schemas.microsoft.com/office/drawing/2014/main" id="{EAA4E8F7-7C4C-47B4-8CE2-28671F64F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956" y="3064242"/>
            <a:ext cx="745724" cy="74572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74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FBF448-1F78-44D9-BBC4-76717CF5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16" y="151835"/>
            <a:ext cx="11789768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pPr defTabSz="457200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Unilever DIN Offc Pro" panose="020B0504020101020102" pitchFamily="34" charset="0"/>
                <a:ea typeface="+mn-ea"/>
                <a:cs typeface="Unilever DIN Offc Pro" panose="020B0504020101020102" pitchFamily="34" charset="0"/>
              </a:rPr>
              <a:t>Prediction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Unilever DIN Offc Pro" panose="020B0504020101020102" pitchFamily="34" charset="0"/>
                <a:ea typeface="+mn-ea"/>
                <a:cs typeface="Unilever DIN Offc Pro" panose="020B0504020101020102" pitchFamily="34" charset="0"/>
              </a:rPr>
              <a:t>Modeling for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Unilever DIN Offc Pro" panose="020B0504020101020102" pitchFamily="34" charset="0"/>
                <a:ea typeface="+mn-ea"/>
                <a:cs typeface="Unilever DIN Offc Pro" panose="020B0504020101020102" pitchFamily="34" charset="0"/>
              </a:rPr>
              <a:t>Grit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19C8D9A5-03E0-4331-A482-130F5DF6E2F2}"/>
              </a:ext>
            </a:extLst>
          </p:cNvPr>
          <p:cNvSpPr txBox="1">
            <a:spLocks/>
          </p:cNvSpPr>
          <p:nvPr/>
        </p:nvSpPr>
        <p:spPr>
          <a:xfrm>
            <a:off x="8020050" y="1238250"/>
            <a:ext cx="3600450" cy="124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69728675-411E-4596-8442-4BB36CA6C85F}"/>
              </a:ext>
            </a:extLst>
          </p:cNvPr>
          <p:cNvSpPr txBox="1">
            <a:spLocks/>
          </p:cNvSpPr>
          <p:nvPr/>
        </p:nvSpPr>
        <p:spPr>
          <a:xfrm>
            <a:off x="7986712" y="2486025"/>
            <a:ext cx="3600450" cy="124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13" name="Rectangle 7">
            <a:extLst>
              <a:ext uri="{FF2B5EF4-FFF2-40B4-BE49-F238E27FC236}">
                <a16:creationId xmlns="" xmlns:a16="http://schemas.microsoft.com/office/drawing/2014/main" id="{6AE5541F-73BC-4E15-97DF-594403852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394" y="3119238"/>
            <a:ext cx="45719" cy="38462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A997BE7-F1D4-4A72-8F9D-679B23E5FB17}"/>
              </a:ext>
            </a:extLst>
          </p:cNvPr>
          <p:cNvSpPr/>
          <p:nvPr/>
        </p:nvSpPr>
        <p:spPr>
          <a:xfrm>
            <a:off x="1051756" y="1044966"/>
            <a:ext cx="74709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Boosting has the best performance for each Mixer.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C07AB7B-182B-404E-AD98-B4142A9979FA}"/>
              </a:ext>
            </a:extLst>
          </p:cNvPr>
          <p:cNvSpPr/>
          <p:nvPr/>
        </p:nvSpPr>
        <p:spPr>
          <a:xfrm>
            <a:off x="9434697" y="4824497"/>
            <a:ext cx="9307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Best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D4651433-A6C6-45C5-BB28-6ABF9F114389}"/>
              </a:ext>
            </a:extLst>
          </p:cNvPr>
          <p:cNvCxnSpPr>
            <a:cxnSpLocks/>
          </p:cNvCxnSpPr>
          <p:nvPr/>
        </p:nvCxnSpPr>
        <p:spPr>
          <a:xfrm flipH="1">
            <a:off x="8783324" y="5088520"/>
            <a:ext cx="65137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34" y="1696827"/>
            <a:ext cx="7992190" cy="430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971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19C8D9A5-03E0-4331-A482-130F5DF6E2F2}"/>
              </a:ext>
            </a:extLst>
          </p:cNvPr>
          <p:cNvSpPr txBox="1">
            <a:spLocks/>
          </p:cNvSpPr>
          <p:nvPr/>
        </p:nvSpPr>
        <p:spPr>
          <a:xfrm>
            <a:off x="8031270" y="867993"/>
            <a:ext cx="3600450" cy="124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69728675-411E-4596-8442-4BB36CA6C85F}"/>
              </a:ext>
            </a:extLst>
          </p:cNvPr>
          <p:cNvSpPr txBox="1">
            <a:spLocks/>
          </p:cNvSpPr>
          <p:nvPr/>
        </p:nvSpPr>
        <p:spPr>
          <a:xfrm>
            <a:off x="7997932" y="2115768"/>
            <a:ext cx="3600450" cy="124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13" name="Rectangle 7">
            <a:extLst>
              <a:ext uri="{FF2B5EF4-FFF2-40B4-BE49-F238E27FC236}">
                <a16:creationId xmlns="" xmlns:a16="http://schemas.microsoft.com/office/drawing/2014/main" id="{6AE5541F-73BC-4E15-97DF-594403852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4008" y="1284819"/>
            <a:ext cx="65" cy="3410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E7C9527-BC1A-4609-946E-E69E2C8FFA84}"/>
              </a:ext>
            </a:extLst>
          </p:cNvPr>
          <p:cNvSpPr/>
          <p:nvPr/>
        </p:nvSpPr>
        <p:spPr>
          <a:xfrm>
            <a:off x="258493" y="286843"/>
            <a:ext cx="8678293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Unilever DIN Offc Pro" panose="020B0504020101020102" pitchFamily="34" charset="0"/>
                <a:cs typeface="Unilever DIN Offc Pro" panose="020B0504020101020102" pitchFamily="34" charset="0"/>
              </a:rPr>
              <a:t>Predictive Modeling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Unilever DIN Offc Pro" panose="020B0504020101020102" pitchFamily="34" charset="0"/>
                <a:cs typeface="Unilever DIN Offc Pro" panose="020B0504020101020102" pitchFamily="34" charset="0"/>
              </a:rPr>
              <a:t>for Bar Crack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F181BDD0-D1A3-424B-BDFE-50185B5B7D18}"/>
              </a:ext>
            </a:extLst>
          </p:cNvPr>
          <p:cNvSpPr/>
          <p:nvPr/>
        </p:nvSpPr>
        <p:spPr>
          <a:xfrm>
            <a:off x="9332763" y="4654689"/>
            <a:ext cx="9307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Best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DD77BC62-9B57-402A-B3ED-A15E4F27A2A6}"/>
              </a:ext>
            </a:extLst>
          </p:cNvPr>
          <p:cNvCxnSpPr>
            <a:cxnSpLocks/>
          </p:cNvCxnSpPr>
          <p:nvPr/>
        </p:nvCxnSpPr>
        <p:spPr>
          <a:xfrm flipH="1">
            <a:off x="8471392" y="4900911"/>
            <a:ext cx="65137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98" y="1485270"/>
            <a:ext cx="7175091" cy="423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34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A931CA3-D443-494E-857B-73CE94D6681B}"/>
              </a:ext>
            </a:extLst>
          </p:cNvPr>
          <p:cNvSpPr/>
          <p:nvPr/>
        </p:nvSpPr>
        <p:spPr>
          <a:xfrm>
            <a:off x="203998" y="338887"/>
            <a:ext cx="11988001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Unilever DIN Offc Pro" panose="020B0504020101020102" pitchFamily="34" charset="0"/>
                <a:cs typeface="Unilever DIN Offc Pro" panose="020B0504020101020102" pitchFamily="34" charset="0"/>
              </a:rPr>
              <a:t>Prescriptive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Unilever DIN Offc Pro" panose="020B0504020101020102" pitchFamily="34" charset="0"/>
                <a:cs typeface="Unilever DIN Offc Pro" panose="020B0504020101020102" pitchFamily="34" charset="0"/>
              </a:rPr>
              <a:t>Recommendation for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Unilever DIN Offc Pro" panose="020B0504020101020102" pitchFamily="34" charset="0"/>
                <a:cs typeface="Unilever DIN Offc Pro" panose="020B0504020101020102" pitchFamily="34" charset="0"/>
              </a:rPr>
              <a:t>Grit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Unilever DIN Offc Pro" panose="020B0504020101020102" pitchFamily="34" charset="0"/>
              <a:cs typeface="Unilever DIN Offc Pro" panose="020B0504020101020102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05B1305-33B3-40CE-8C6B-A5DEEB584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89" y="1640910"/>
            <a:ext cx="10019714" cy="378285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630C242C-728D-4B2C-A3ED-9A7E38E94D6C}"/>
              </a:ext>
            </a:extLst>
          </p:cNvPr>
          <p:cNvCxnSpPr>
            <a:cxnSpLocks/>
          </p:cNvCxnSpPr>
          <p:nvPr/>
        </p:nvCxnSpPr>
        <p:spPr>
          <a:xfrm>
            <a:off x="9515066" y="5423769"/>
            <a:ext cx="0" cy="43841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80082094-D84D-4DE1-A527-4DCAF735500F}"/>
              </a:ext>
            </a:extLst>
          </p:cNvPr>
          <p:cNvSpPr txBox="1">
            <a:spLocks/>
          </p:cNvSpPr>
          <p:nvPr/>
        </p:nvSpPr>
        <p:spPr>
          <a:xfrm>
            <a:off x="7995184" y="5642975"/>
            <a:ext cx="3340388" cy="1147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7030A0"/>
                </a:solidFill>
              </a:rPr>
              <a:t>Significant increase!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0169BFC-BB41-4960-A070-605F3ED0FA6C}"/>
              </a:ext>
            </a:extLst>
          </p:cNvPr>
          <p:cNvSpPr/>
          <p:nvPr/>
        </p:nvSpPr>
        <p:spPr>
          <a:xfrm>
            <a:off x="8633529" y="2239461"/>
            <a:ext cx="1763074" cy="3084102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9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A931CA3-D443-494E-857B-73CE94D6681B}"/>
              </a:ext>
            </a:extLst>
          </p:cNvPr>
          <p:cNvSpPr/>
          <p:nvPr/>
        </p:nvSpPr>
        <p:spPr>
          <a:xfrm>
            <a:off x="296029" y="296914"/>
            <a:ext cx="11659411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Unilever DIN Offc Pro" panose="020B0504020101020102" pitchFamily="34" charset="0"/>
                <a:cs typeface="Unilever DIN Offc Pro" panose="020B0504020101020102" pitchFamily="34" charset="0"/>
              </a:rPr>
              <a:t>Prescriptive Recommendation for Crack: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Unilever DIN Offc Pro" panose="020B0504020101020102" pitchFamily="34" charset="0"/>
              <a:cs typeface="Unilever DIN Offc Pro" panose="020B0504020101020102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118DBA1-6D1C-4BE9-94AB-D10D0881D805}"/>
              </a:ext>
            </a:extLst>
          </p:cNvPr>
          <p:cNvSpPr/>
          <p:nvPr/>
        </p:nvSpPr>
        <p:spPr>
          <a:xfrm>
            <a:off x="4461428" y="792797"/>
            <a:ext cx="5329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A4E4CF5-37A7-4287-8BC4-CAE61875B188}"/>
              </a:ext>
            </a:extLst>
          </p:cNvPr>
          <p:cNvSpPr/>
          <p:nvPr/>
        </p:nvSpPr>
        <p:spPr>
          <a:xfrm>
            <a:off x="532589" y="1573761"/>
            <a:ext cx="114228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729B57C-71A4-44BF-A640-37B4A0D6A9A8}"/>
              </a:ext>
            </a:extLst>
          </p:cNvPr>
          <p:cNvSpPr/>
          <p:nvPr/>
        </p:nvSpPr>
        <p:spPr>
          <a:xfrm>
            <a:off x="1842130" y="1316017"/>
            <a:ext cx="90403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0070C0"/>
                </a:solidFill>
              </a:rPr>
              <a:t>.</a:t>
            </a:r>
            <a:endParaRPr lang="en-US" sz="2200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630C242C-728D-4B2C-A3ED-9A7E38E94D6C}"/>
              </a:ext>
            </a:extLst>
          </p:cNvPr>
          <p:cNvCxnSpPr>
            <a:cxnSpLocks/>
          </p:cNvCxnSpPr>
          <p:nvPr/>
        </p:nvCxnSpPr>
        <p:spPr>
          <a:xfrm>
            <a:off x="9232011" y="4585769"/>
            <a:ext cx="763217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80082094-D84D-4DE1-A527-4DCAF735500F}"/>
              </a:ext>
            </a:extLst>
          </p:cNvPr>
          <p:cNvSpPr txBox="1">
            <a:spLocks/>
          </p:cNvSpPr>
          <p:nvPr/>
        </p:nvSpPr>
        <p:spPr>
          <a:xfrm>
            <a:off x="10062460" y="3994436"/>
            <a:ext cx="1892980" cy="1147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7030A0"/>
                </a:solidFill>
              </a:rPr>
              <a:t>Significant increase!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E96E55E-F46F-4AF5-8FB3-0104876D0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604" y="1573761"/>
            <a:ext cx="7386563" cy="48413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0169BFC-BB41-4960-A070-605F3ED0FA6C}"/>
              </a:ext>
            </a:extLst>
          </p:cNvPr>
          <p:cNvSpPr/>
          <p:nvPr/>
        </p:nvSpPr>
        <p:spPr>
          <a:xfrm>
            <a:off x="6829781" y="2377246"/>
            <a:ext cx="2231386" cy="403786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350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5DBE368C213B4E9A992761F74DAF25" ma:contentTypeVersion="9" ma:contentTypeDescription="Create a new document." ma:contentTypeScope="" ma:versionID="532be885680f8abd0a6a8407a041c7ba">
  <xsd:schema xmlns:xsd="http://www.w3.org/2001/XMLSchema" xmlns:xs="http://www.w3.org/2001/XMLSchema" xmlns:p="http://schemas.microsoft.com/office/2006/metadata/properties" xmlns:ns2="5544a984-12d0-4669-9516-7076e480a686" xmlns:ns3="bede5ab9-68d3-4789-86e8-5aa3555bacf2" targetNamespace="http://schemas.microsoft.com/office/2006/metadata/properties" ma:root="true" ma:fieldsID="b338beb9faac2dc51d7586fd6286368a" ns2:_="" ns3:_="">
    <xsd:import namespace="5544a984-12d0-4669-9516-7076e480a686"/>
    <xsd:import namespace="bede5ab9-68d3-4789-86e8-5aa3555bac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44a984-12d0-4669-9516-7076e480a6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de5ab9-68d3-4789-86e8-5aa3555bacf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ede5ab9-68d3-4789-86e8-5aa3555bacf2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0E19DA96-D97C-4735-BC51-9D670224D9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44a984-12d0-4669-9516-7076e480a686"/>
    <ds:schemaRef ds:uri="bede5ab9-68d3-4789-86e8-5aa3555bac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61349B-E88B-4030-92FD-37C28EE12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849F00-E850-4DCC-985B-01C3B42C78CD}">
  <ds:schemaRefs>
    <ds:schemaRef ds:uri="http://purl.org/dc/dcmitype/"/>
    <ds:schemaRef ds:uri="http://purl.org/dc/terms/"/>
    <ds:schemaRef ds:uri="bede5ab9-68d3-4789-86e8-5aa3555bacf2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5544a984-12d0-4669-9516-7076e480a686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20196</TotalTime>
  <Words>434</Words>
  <Application>Microsoft Office PowerPoint</Application>
  <PresentationFormat>Custom</PresentationFormat>
  <Paragraphs>120</Paragraphs>
  <Slides>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Tema do Office</vt:lpstr>
      <vt:lpstr>Bar Soap (Chemical Reaction)  Product Defect Minimization &amp;Production Process Optimization</vt:lpstr>
      <vt:lpstr>PowerPoint Presentation</vt:lpstr>
      <vt:lpstr>PowerPoint Presentation</vt:lpstr>
      <vt:lpstr>PROJECT DEFINITION</vt:lpstr>
      <vt:lpstr>PowerPoint Presentation</vt:lpstr>
      <vt:lpstr>Prediction Modeling for Grit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DAPADA USE CASE</dc:title>
  <dc:creator>Pereira, Natalia</dc:creator>
  <cp:lastModifiedBy>Administrator</cp:lastModifiedBy>
  <cp:revision>241</cp:revision>
  <dcterms:created xsi:type="dcterms:W3CDTF">2019-04-17T11:28:08Z</dcterms:created>
  <dcterms:modified xsi:type="dcterms:W3CDTF">2020-06-18T16:06:40Z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0x0101007C5DBE368C213B4E9A992761F74DAF25</vt:lpwstr>
  </property>
  <property fmtid="{D5CDD505-2E9C-101B-9397-08002B2CF9AE}" pid="3" name="_dlc_DocIdItemGuid">
    <vt:lpwstr>dc1aea3a-3a4d-4f00-a940-c608df491692</vt:lpwstr>
  </property>
  <property fmtid="{D5CDD505-2E9C-101B-9397-08002B2CF9AE}" pid="4" name="IsMyDocuments">
    <vt:bool>true</vt:bool>
  </property>
  <property fmtid="{D5CDD505-2E9C-101B-9397-08002B2CF9AE}" pid="5" name="Order">
    <vt:r8>1668200</vt:r8>
  </property>
  <property fmtid="{D5CDD505-2E9C-101B-9397-08002B2CF9AE}" pid="6" name="ComplianceAssetId">
    <vt:lpwstr/>
  </property>
</Properties>
</file>