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783" autoAdjust="0"/>
  </p:normalViewPr>
  <p:slideViewPr>
    <p:cSldViewPr snapToGrid="0">
      <p:cViewPr>
        <p:scale>
          <a:sx n="91" d="100"/>
          <a:sy n="91" d="100"/>
        </p:scale>
        <p:origin x="-1104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9FCE-5062-44C6-8B62-031BA3AC2E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49C3-4FF2-447D-825F-08667FFF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EA7B9-CCED-43F5-BDFD-D1BBEE3E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F28951-99FE-47D6-9770-9F7351F5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987DC-24C2-4BA3-946F-CA753E7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A4E2E9-4AAB-4139-A9AE-7DD4BEB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5BA10F-7F2A-4C75-B177-600432F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DD504-BAE3-4758-B17F-EEAF3160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B7EDA5-146B-4C20-BB43-28DF71C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AC01D-F48F-415F-A617-C03B840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8E4A6-30C4-4E5F-B031-49016BE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734DE9-F037-4E74-988B-FD7DFA8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34111F6-E1F3-48E3-9DC5-BC021B230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F775E8-08A8-4262-B6EC-F72BC1B8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914046-5F06-439C-BB24-4D3CBDD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CE34EB-FC45-433D-B563-4C41999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DC9DCA-FDEB-4580-8C6F-F1FC76C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6001E-6A68-4C33-8011-A78FFBA6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6E3AE7-6A7A-424E-8B74-5182A0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0B0229-2BC3-4954-8C95-E434E52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AB56AA-D7CF-41E1-9476-C812581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22C340-6E30-4062-A11E-6AFD9BB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84809-6DAF-413B-900E-C6D29F2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3B922D-BC65-4BCE-94B9-B7A97756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EABC0-4C80-4A35-B589-0E0E39C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B8BC04-3F28-46F9-9137-58D32CD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8483D6-F1CD-45A1-916E-568F4E0E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ECFA3-CA1D-4F05-8282-FDF8CA4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3F0952-2F90-4E24-B414-05955BB80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19D5234-5C30-45CD-BA23-717C96AD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62038B-DC73-48C6-9F9B-205888D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C32291-71B6-4DCE-BB0E-31B9A79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2F83ED-99D4-4138-A93C-9F1913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69E91-8E33-4F48-BAC1-7C55266A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BFD13F-B052-4D1B-8F0A-7805D020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12ECA0-3659-4B47-84A8-9C3AC3CC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253D89-4885-4848-872F-F3B0931D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A8B351C-3DA0-463A-92B9-754BD8D1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6DF5D38-8B83-4FFC-8E12-C170C6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6D4483-168C-4DE3-BE6B-6C4D18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84F172-5AD9-47DE-8EC2-88B6EAD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F2B46-A2F8-4D8A-8D32-FF2CBE5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A9C312A-3E88-4591-BB4F-FAAF094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302361-7AAD-4011-A574-A762F9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41525C-3BA6-4AD8-8CA4-0199C62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514B29B-F9B2-4BFC-B63B-45BCC13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401D206-38C4-448B-8BAC-0AC7D10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A1F61A-20FC-4DC6-B775-1B59A14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799CC-4455-4E7E-AAD4-1C8788E3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E00D9E-9B50-4F55-A4B5-4B26135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61FF41-0562-4578-B557-935D9C2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E08B-03A9-4F27-A0F8-14CEE1F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0EBEF6-CFC3-453D-9857-1047C6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24D48-7240-429B-A95E-7FBC8C7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9AF7F8-CE8D-437B-9599-8C27751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95D0CB-F488-4E8C-B722-11E82C3E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756C102-E215-4312-B531-E15ED8E3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23995C-8506-40F2-BE74-988AC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7A53AB-E2A3-473E-9C21-C6F3E91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38A25-FAFA-4096-B09B-7E2AA7C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06EED62-9B4C-4C5D-84C1-A69AB66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64B9C7-FD91-4D52-8C28-25F15C45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898B33-A52D-4992-8ED8-A0B885E8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E48B-34E9-4F00-A2FE-A5B02137C2D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ACD91-218D-4049-86E4-3D1D4466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31367F-7821-4739-A332-A1D71522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5" y="200367"/>
            <a:ext cx="6578159" cy="913730"/>
          </a:xfrm>
        </p:spPr>
        <p:txBody>
          <a:bodyPr>
            <a:normAutofit/>
          </a:bodyPr>
          <a:lstStyle/>
          <a:p>
            <a:r>
              <a:rPr lang="en-US" sz="3600" b="1" dirty="0"/>
              <a:t>Identify Iceberg Drilling Sequence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413" y="1205014"/>
            <a:ext cx="9448801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>
                <a:solidFill>
                  <a:srgbClr val="C00000"/>
                </a:solidFill>
              </a:rPr>
              <a:t>curve (Input): </a:t>
            </a:r>
            <a:r>
              <a:rPr lang="en-US" sz="2800" dirty="0" err="1"/>
              <a:t>HookLoadTraBlock</a:t>
            </a:r>
            <a:r>
              <a:rPr lang="en-US" sz="2800" dirty="0"/>
              <a:t>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0070C0"/>
                </a:solidFill>
              </a:rPr>
              <a:t> Blue </a:t>
            </a:r>
            <a:r>
              <a:rPr lang="en-US" sz="2800" b="1" dirty="0">
                <a:solidFill>
                  <a:srgbClr val="0070C0"/>
                </a:solidFill>
              </a:rPr>
              <a:t>line (Output):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- Top </a:t>
            </a:r>
            <a:r>
              <a:rPr lang="en-US" sz="2800" dirty="0"/>
              <a:t>Drive Close = 1 (In drilling process); 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- Top </a:t>
            </a:r>
            <a:r>
              <a:rPr lang="en-US" sz="2800" dirty="0"/>
              <a:t>Drive Close = 0 (Not in drilling process);</a:t>
            </a:r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 txBox="1">
            <a:spLocks/>
          </p:cNvSpPr>
          <p:nvPr/>
        </p:nvSpPr>
        <p:spPr>
          <a:xfrm>
            <a:off x="420413" y="3380407"/>
            <a:ext cx="6747643" cy="210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Accuracy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:  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/>
              <a:t>     </a:t>
            </a:r>
            <a:r>
              <a:rPr lang="en-US" sz="2800" dirty="0">
                <a:latin typeface="+mn-lt"/>
                <a:ea typeface="+mn-ea"/>
                <a:cs typeface="+mn-cs"/>
              </a:rPr>
              <a:t>- Without my algorithm:  </a:t>
            </a:r>
            <a:r>
              <a:rPr lang="en-US" sz="2800" b="1" dirty="0">
                <a:latin typeface="+mn-lt"/>
                <a:ea typeface="+mn-ea"/>
                <a:cs typeface="+mn-cs"/>
              </a:rPr>
              <a:t>60% 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latin typeface="+mn-lt"/>
                <a:ea typeface="+mn-ea"/>
                <a:cs typeface="+mn-cs"/>
              </a:rPr>
              <a:t>   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- </a:t>
            </a:r>
            <a:r>
              <a:rPr lang="en-US" sz="2800" dirty="0">
                <a:latin typeface="+mn-lt"/>
                <a:ea typeface="+mn-ea"/>
                <a:cs typeface="+mn-cs"/>
              </a:rPr>
              <a:t>With my algorithm:  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99%!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5BE774-A62C-4347-9196-9A63D339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91" y="3233262"/>
            <a:ext cx="5302471" cy="34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3314" name="Picture 2" descr="F:\Github\Time-Series-Signal-Processing-master\Time-Series-Signal-Processing-master\2019-09-07__3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801414"/>
            <a:ext cx="115771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4338" name="Picture 2" descr="F:\Github\Time-Series-Signal-Processing-master\Time-Series-Signal-Processing-master\2019-09-07__4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917028"/>
            <a:ext cx="112881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5362" name="Picture 2" descr="F:\Github\Time-Series-Signal-Processing-master\Time-Series-Signal-Processing-master\2019-09-07__5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7" y="885496"/>
            <a:ext cx="109412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6386" name="Picture 2" descr="F:\Github\Time-Series-Signal-Processing-master\Time-Series-Signal-Processing-master\2019-09-07__6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780393"/>
            <a:ext cx="114194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7410" name="Picture 2" descr="F:\Github\Time-Series-Signal-Processing-master\Time-Series-Signal-Processing-master\2019-09-07__7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969579"/>
            <a:ext cx="102055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8434" name="Picture 2" descr="F:\Github\Time-Series-Signal-Processing-master\Time-Series-Signal-Processing-master\2019-09-07__1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822435"/>
            <a:ext cx="111462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9458" name="Picture 2" descr="F:\Github\Time-Series-Signal-Processing-master\Time-Series-Signal-Processing-master\2019-09-07__1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6" y="685800"/>
            <a:ext cx="10198977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3074" name="Picture 2" descr="F:\Github\Time-Series-Signal-Processing-master\Time-Series-Signal-Processing-master\2019-09-06__17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" y="662153"/>
            <a:ext cx="11519337" cy="54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5122" name="Picture 2" descr="F:\Github\Time-Series-Signal-Processing-master\Time-Series-Signal-Processing-master\2019-09-06__19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1011620"/>
            <a:ext cx="1133015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6146" name="Picture 2" descr="F:\Github\Time-Series-Signal-Processing-master\Time-Series-Signal-Processing-master\2019-09-06__20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0" y="864477"/>
            <a:ext cx="11719033" cy="53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7170" name="Picture 2" descr="F:\Github\Time-Series-Signal-Processing-master\Time-Series-Signal-Processing-master\2019-09-06__21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095703"/>
            <a:ext cx="11792608" cy="50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8194" name="Picture 2" descr="F:\Github\Time-Series-Signal-Processing-master\Time-Series-Signal-Processing-master\2019-09-06__22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1085193"/>
            <a:ext cx="11497004" cy="46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9218" name="Picture 2" descr="F:\Github\Time-Series-Signal-Processing-master\Time-Series-Signal-Processing-master\2019-09-06__23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685799"/>
            <a:ext cx="11813627" cy="56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0242" name="Picture 2" descr="F:\Github\Time-Series-Signal-Processing-master\Time-Series-Signal-Processing-master\2019-09-07__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" y="853966"/>
            <a:ext cx="1152459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1266" name="Picture 2" descr="F:\Github\Time-Series-Signal-Processing-master\Time-Series-Signal-Processing-master\2019-09-07__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" y="738351"/>
            <a:ext cx="117768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93</Words>
  <Application>Microsoft Office PowerPoint</Application>
  <PresentationFormat>Custom</PresentationFormat>
  <Paragraphs>39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Identify Iceberg Drilling Sequence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Harrington McDowelle</dc:creator>
  <cp:lastModifiedBy>Administrator</cp:lastModifiedBy>
  <cp:revision>144</cp:revision>
  <dcterms:created xsi:type="dcterms:W3CDTF">2019-05-14T22:11:19Z</dcterms:created>
  <dcterms:modified xsi:type="dcterms:W3CDTF">2020-06-23T19:08:55Z</dcterms:modified>
</cp:coreProperties>
</file>