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65" r:id="rId2"/>
    <p:sldId id="268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296" r:id="rId21"/>
    <p:sldId id="298" r:id="rId22"/>
    <p:sldId id="29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92" autoAdjust="0"/>
    <p:restoredTop sz="94783" autoAdjust="0"/>
  </p:normalViewPr>
  <p:slideViewPr>
    <p:cSldViewPr snapToGrid="0">
      <p:cViewPr>
        <p:scale>
          <a:sx n="91" d="100"/>
          <a:sy n="91" d="100"/>
        </p:scale>
        <p:origin x="-1104" y="-52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7F9FCE-5062-44C6-8B62-031BA3AC2E86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5B49C3-4FF2-447D-825F-08667FFF6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770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5B49C3-4FF2-447D-825F-08667FFF631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3671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5B49C3-4FF2-447D-825F-08667FFF631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0386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5B49C3-4FF2-447D-825F-08667FFF631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0386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5B49C3-4FF2-447D-825F-08667FFF631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0386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5B49C3-4FF2-447D-825F-08667FFF631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0386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5B49C3-4FF2-447D-825F-08667FFF631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0386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5B49C3-4FF2-447D-825F-08667FFF631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0386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5B49C3-4FF2-447D-825F-08667FFF631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0386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5B49C3-4FF2-447D-825F-08667FFF631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0386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5B49C3-4FF2-447D-825F-08667FFF631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0386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5B49C3-4FF2-447D-825F-08667FFF631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038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5B49C3-4FF2-447D-825F-08667FFF631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2507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5B49C3-4FF2-447D-825F-08667FFF631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0386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5B49C3-4FF2-447D-825F-08667FFF631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0386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5B49C3-4FF2-447D-825F-08667FFF631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0386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5B49C3-4FF2-447D-825F-08667FFF631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0386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5B49C3-4FF2-447D-825F-08667FFF631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0386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5B49C3-4FF2-447D-825F-08667FFF631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0386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5B49C3-4FF2-447D-825F-08667FFF631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0386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5B49C3-4FF2-447D-825F-08667FFF631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0386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5B49C3-4FF2-447D-825F-08667FFF631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038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5EA7B9-CCED-43F5-BDFD-D1BBEE3E57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3F28951-99FE-47D6-9770-9F7351F567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B5987DC-24C2-4BA3-946F-CA753E714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E48B-34E9-4F00-A2FE-A5B02137C2D9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7A4E2E9-4AAB-4139-A9AE-7DD4BEB15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A5BA10F-7F2A-4C75-B177-600432F04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41ED3-4DB1-4B79-84C3-475E78E88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39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5DD504-BAE3-4758-B17F-EEAF3160F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DB7EDA5-146B-4C20-BB43-28DF71CCB7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BCAC01D-F48F-415F-A617-C03B840D8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E48B-34E9-4F00-A2FE-A5B02137C2D9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478E4A6-30C4-4E5F-B031-49016BE6A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6734DE9-F037-4E74-988B-FD7DFA890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41ED3-4DB1-4B79-84C3-475E78E88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833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034111F6-E1F3-48E3-9DC5-BC021B230A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5F775E8-08A8-4262-B6EC-F72BC1B8CD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9914046-5F06-439C-BB24-4D3CBDDC8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E48B-34E9-4F00-A2FE-A5B02137C2D9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BCE34EB-FC45-433D-B563-4C41999C1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5DC9DCA-FDEB-4580-8C6F-F1FC76CE8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41ED3-4DB1-4B79-84C3-475E78E88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426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216001E-6A68-4C33-8011-A78FFBA68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C6E3AE7-6A7A-424E-8B74-5182A0DF2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A0B0229-2BC3-4954-8C95-E434E5224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E48B-34E9-4F00-A2FE-A5B02137C2D9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6AB56AA-D7CF-41E1-9476-C8125813B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F22C340-6E30-4062-A11E-6AFD9BBEE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41ED3-4DB1-4B79-84C3-475E78E88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076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B84809-6DAF-413B-900E-C6D29F2DE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83B922D-BC65-4BCE-94B9-B7A97756D6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C0EABC0-4C80-4A35-B589-0E0E39C07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E48B-34E9-4F00-A2FE-A5B02137C2D9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EB8BC04-3F28-46F9-9137-58D32CD5A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38483D6-F1CD-45A1-916E-568F4E0EF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41ED3-4DB1-4B79-84C3-475E78E88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010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DECFA3-CA1D-4F05-8282-FDF8CA473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C3F0952-2F90-4E24-B414-05955BB806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19D5234-5C30-45CD-BA23-717C96ADE5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662038B-DC73-48C6-9F9B-205888D56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E48B-34E9-4F00-A2FE-A5B02137C2D9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9C32291-71B6-4DCE-BB0E-31B9A79F4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E2F83ED-99D4-4138-A93C-9F191360F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41ED3-4DB1-4B79-84C3-475E78E88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065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869E91-8E33-4F48-BAC1-7C55266AF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7BFD13F-B052-4D1B-8F0A-7805D020A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412ECA0-3659-4B47-84A8-9C3AC3CC02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B253D89-4885-4848-872F-F3B0931D3A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6A8B351C-3DA0-463A-92B9-754BD8D1A6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56DF5D38-8B83-4FFC-8E12-C170C6E2D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E48B-34E9-4F00-A2FE-A5B02137C2D9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86D4483-168C-4DE3-BE6B-6C4D18BFA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A984F172-5AD9-47DE-8EC2-88B6EAD51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41ED3-4DB1-4B79-84C3-475E78E88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854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6F2B46-A2F8-4D8A-8D32-FF2CBE5BE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CA9C312A-3E88-4591-BB4F-FAAF09409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E48B-34E9-4F00-A2FE-A5B02137C2D9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8302361-7AAD-4011-A574-A762F956B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841525C-3BA6-4AD8-8CA4-0199C623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41ED3-4DB1-4B79-84C3-475E78E88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063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A514B29B-F9B2-4BFC-B63B-45BCC13DB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E48B-34E9-4F00-A2FE-A5B02137C2D9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401D206-38C4-448B-8BAC-0AC7D10F0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8A1F61A-20FC-4DC6-B775-1B59A14D6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41ED3-4DB1-4B79-84C3-475E78E88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574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5799CC-4455-4E7E-AAD4-1C8788E3A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BE00D9E-9B50-4F55-A4B5-4B2613565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361FF41-0562-4578-B557-935D9C2263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1EDE08B-03A9-4F27-A0F8-14CEE1F62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E48B-34E9-4F00-A2FE-A5B02137C2D9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40EBEF6-CFC3-453D-9857-1047C637F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6A24D48-7240-429B-A95E-7FBC8C713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41ED3-4DB1-4B79-84C3-475E78E88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358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9AF7F8-CE8D-437B-9599-8C277511F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4295D0CB-F488-4E8C-B722-11E82C3E64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756C102-E215-4312-B531-E15ED8E35B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223995C-8506-40F2-BE74-988ACEB07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E48B-34E9-4F00-A2FE-A5B02137C2D9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27A53AB-E2A3-473E-9C21-C6F3E915B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2A38A25-FAFA-4096-B09B-7E2AA7CC7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41ED3-4DB1-4B79-84C3-475E78E88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141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906EED62-9B4C-4C5D-84C1-A69AB66C9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C64B9C7-FD91-4D52-8C28-25F15C45A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3898B33-A52D-4992-8ED8-A0B885E84C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9E48B-34E9-4F00-A2FE-A5B02137C2D9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5CACD91-218D-4049-86E4-3D1D44666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D31367F-7821-4739-A332-A1D71522E7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041ED3-4DB1-4B79-84C3-475E78E88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268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853612-C5C0-41E6-B9AF-2D7B27BBD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012" y="233643"/>
            <a:ext cx="10515600" cy="1325563"/>
          </a:xfrm>
        </p:spPr>
        <p:txBody>
          <a:bodyPr/>
          <a:lstStyle/>
          <a:p>
            <a:r>
              <a:rPr lang="en-US" b="1" dirty="0" smtClean="0"/>
              <a:t>Identify Iceberg Drilling Sequence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B4EE057-0F09-43C5-9ECF-E159C03CA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689" y="1573376"/>
            <a:ext cx="5741276" cy="4584082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3600" dirty="0" smtClean="0"/>
              <a:t> Top Drive</a:t>
            </a:r>
            <a:r>
              <a:rPr lang="en-US" sz="3600" dirty="0"/>
              <a:t>: </a:t>
            </a:r>
            <a:r>
              <a:rPr lang="en-US" sz="3200" dirty="0" smtClean="0"/>
              <a:t>Open (0) /Close (1)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3600" dirty="0" smtClean="0"/>
              <a:t> Elevator </a:t>
            </a:r>
            <a:r>
              <a:rPr lang="en-US" sz="3600" dirty="0"/>
              <a:t>Position:  </a:t>
            </a:r>
          </a:p>
          <a:p>
            <a:pPr marL="0" indent="0">
              <a:buNone/>
            </a:pPr>
            <a:r>
              <a:rPr lang="en-US" sz="3200" dirty="0"/>
              <a:t>         </a:t>
            </a:r>
            <a:r>
              <a:rPr lang="en-US" dirty="0" smtClean="0"/>
              <a:t>- </a:t>
            </a:r>
            <a:r>
              <a:rPr lang="en-US" dirty="0"/>
              <a:t>Higher: Weight; </a:t>
            </a:r>
          </a:p>
          <a:p>
            <a:pPr marL="0" indent="0">
              <a:buNone/>
            </a:pPr>
            <a:r>
              <a:rPr lang="en-US" dirty="0"/>
              <a:t>          </a:t>
            </a:r>
            <a:r>
              <a:rPr lang="en-US" dirty="0" smtClean="0"/>
              <a:t>- </a:t>
            </a:r>
            <a:r>
              <a:rPr lang="en-US" dirty="0"/>
              <a:t>Lower: No </a:t>
            </a:r>
            <a:r>
              <a:rPr lang="en-US" dirty="0" smtClean="0"/>
              <a:t>weight</a:t>
            </a:r>
            <a:endParaRPr lang="en-US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3200" dirty="0" smtClean="0"/>
              <a:t> Drilling Sequence</a:t>
            </a:r>
            <a:r>
              <a:rPr lang="en-US" sz="3200" dirty="0"/>
              <a:t>: </a:t>
            </a:r>
            <a:endParaRPr lang="en-US" sz="3200" dirty="0" smtClean="0"/>
          </a:p>
          <a:p>
            <a:pPr marL="0" indent="0">
              <a:buNone/>
            </a:pPr>
            <a:r>
              <a:rPr lang="en-US" dirty="0" smtClean="0"/>
              <a:t>           - </a:t>
            </a:r>
            <a:r>
              <a:rPr lang="en-US" dirty="0" smtClean="0"/>
              <a:t>No </a:t>
            </a:r>
            <a:r>
              <a:rPr lang="en-US" dirty="0"/>
              <a:t>weight (0)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- </a:t>
            </a:r>
            <a:r>
              <a:rPr lang="en-US" dirty="0"/>
              <a:t>Weight (1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xmlns="" id="{535BE774-A62C-4347-9196-9A63D3391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969" y="2415659"/>
            <a:ext cx="5808453" cy="3741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7150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D8AF5EBF-91E5-420E-B817-865ADA53A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972" y="63732"/>
            <a:ext cx="3106742" cy="68395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Result</a:t>
            </a:r>
          </a:p>
        </p:txBody>
      </p:sp>
      <p:pic>
        <p:nvPicPr>
          <p:cNvPr id="8194" name="Picture 2" descr="F:\Github\Time-Series-Signal-Processing-master\Time-Series-Signal-Processing-master\2019-09-06__22 P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34" y="1085193"/>
            <a:ext cx="11497004" cy="4684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5460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D8AF5EBF-91E5-420E-B817-865ADA53A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972" y="63732"/>
            <a:ext cx="3106742" cy="68395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Result</a:t>
            </a:r>
          </a:p>
        </p:txBody>
      </p:sp>
      <p:pic>
        <p:nvPicPr>
          <p:cNvPr id="9218" name="Picture 2" descr="F:\Github\Time-Series-Signal-Processing-master\Time-Series-Signal-Processing-master\2019-09-06__23 P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24" y="685799"/>
            <a:ext cx="11813627" cy="5693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5460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D8AF5EBF-91E5-420E-B817-865ADA53A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972" y="63732"/>
            <a:ext cx="3106742" cy="68395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Result</a:t>
            </a:r>
          </a:p>
        </p:txBody>
      </p:sp>
      <p:pic>
        <p:nvPicPr>
          <p:cNvPr id="10242" name="Picture 2" descr="F:\Github\Time-Series-Signal-Processing-master\Time-Series-Signal-Processing-master\2019-09-07__0 A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379" y="853966"/>
            <a:ext cx="11524593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5460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D8AF5EBF-91E5-420E-B817-865ADA53A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972" y="63732"/>
            <a:ext cx="3106742" cy="68395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Result</a:t>
            </a:r>
          </a:p>
        </p:txBody>
      </p:sp>
      <p:pic>
        <p:nvPicPr>
          <p:cNvPr id="11266" name="Picture 2" descr="F:\Github\Time-Series-Signal-Processing-master\Time-Series-Signal-Processing-master\2019-09-07__1 A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08" y="738351"/>
            <a:ext cx="11776843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54602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D8AF5EBF-91E5-420E-B817-865ADA53A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972" y="63732"/>
            <a:ext cx="3106742" cy="68395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Result</a:t>
            </a:r>
          </a:p>
        </p:txBody>
      </p:sp>
      <p:pic>
        <p:nvPicPr>
          <p:cNvPr id="12290" name="Picture 2" descr="F:\Github\Time-Series-Signal-Processing-master\Time-Series-Signal-Processing-master\2019-09-07__2 A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104900"/>
            <a:ext cx="11582400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54602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D8AF5EBF-91E5-420E-B817-865ADA53A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972" y="63732"/>
            <a:ext cx="3106742" cy="68395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Result</a:t>
            </a:r>
          </a:p>
        </p:txBody>
      </p:sp>
      <p:pic>
        <p:nvPicPr>
          <p:cNvPr id="13314" name="Picture 2" descr="F:\Github\Time-Series-Signal-Processing-master\Time-Series-Signal-Processing-master\2019-09-07__3 A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69" y="801414"/>
            <a:ext cx="11577145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54602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D8AF5EBF-91E5-420E-B817-865ADA53A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972" y="63732"/>
            <a:ext cx="3106742" cy="68395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Result</a:t>
            </a:r>
          </a:p>
        </p:txBody>
      </p:sp>
      <p:pic>
        <p:nvPicPr>
          <p:cNvPr id="14338" name="Picture 2" descr="F:\Github\Time-Series-Signal-Processing-master\Time-Series-Signal-Processing-master\2019-09-07__4 A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779" y="917028"/>
            <a:ext cx="11288111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54602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D8AF5EBF-91E5-420E-B817-865ADA53A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972" y="63732"/>
            <a:ext cx="3106742" cy="68395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Result</a:t>
            </a:r>
          </a:p>
        </p:txBody>
      </p:sp>
      <p:pic>
        <p:nvPicPr>
          <p:cNvPr id="15362" name="Picture 2" descr="F:\Github\Time-Series-Signal-Processing-master\Time-Series-Signal-Processing-master\2019-09-07__5 A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77" y="885496"/>
            <a:ext cx="10941268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54602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D8AF5EBF-91E5-420E-B817-865ADA53A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972" y="63732"/>
            <a:ext cx="3106742" cy="68395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Result</a:t>
            </a:r>
          </a:p>
        </p:txBody>
      </p:sp>
      <p:pic>
        <p:nvPicPr>
          <p:cNvPr id="16386" name="Picture 2" descr="F:\Github\Time-Series-Signal-Processing-master\Time-Series-Signal-Processing-master\2019-09-07__6 A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793" y="780393"/>
            <a:ext cx="1141949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54602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D8AF5EBF-91E5-420E-B817-865ADA53A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972" y="63732"/>
            <a:ext cx="3106742" cy="68395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Result</a:t>
            </a:r>
          </a:p>
        </p:txBody>
      </p:sp>
      <p:pic>
        <p:nvPicPr>
          <p:cNvPr id="17410" name="Picture 2" descr="F:\Github\Time-Series-Signal-Processing-master\Time-Series-Signal-Processing-master\2019-09-07__7 A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786" y="969579"/>
            <a:ext cx="10205545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5460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D8AF5EBF-91E5-420E-B817-865ADA53A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586" y="200367"/>
            <a:ext cx="5569166" cy="683953"/>
          </a:xfrm>
        </p:spPr>
        <p:txBody>
          <a:bodyPr>
            <a:normAutofit/>
          </a:bodyPr>
          <a:lstStyle/>
          <a:p>
            <a:r>
              <a:rPr lang="en-US" sz="3600" b="1" dirty="0"/>
              <a:t>My Algorithm Result</a:t>
            </a:r>
            <a:endParaRPr lang="en-US" sz="3600" b="1" dirty="0"/>
          </a:p>
        </p:txBody>
      </p:sp>
      <p:sp>
        <p:nvSpPr>
          <p:cNvPr id="5" name="Rectangle 4"/>
          <p:cNvSpPr/>
          <p:nvPr/>
        </p:nvSpPr>
        <p:spPr>
          <a:xfrm>
            <a:off x="788275" y="1415221"/>
            <a:ext cx="9911256" cy="236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</a:pPr>
            <a:r>
              <a:rPr lang="en-US" sz="3600" b="1" dirty="0" smtClean="0"/>
              <a:t> </a:t>
            </a:r>
            <a:r>
              <a:rPr lang="en-US" sz="3600" b="1" dirty="0" smtClean="0">
                <a:solidFill>
                  <a:srgbClr val="C00000"/>
                </a:solidFill>
              </a:rPr>
              <a:t>Red </a:t>
            </a:r>
            <a:r>
              <a:rPr lang="en-US" sz="3600" b="1" dirty="0">
                <a:solidFill>
                  <a:srgbClr val="C00000"/>
                </a:solidFill>
              </a:rPr>
              <a:t>curve (Input): </a:t>
            </a:r>
            <a:r>
              <a:rPr lang="en-US" sz="2800" dirty="0" err="1"/>
              <a:t>HookLoadTraBlock</a:t>
            </a:r>
            <a:r>
              <a:rPr lang="en-US" sz="2800" dirty="0"/>
              <a:t>;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</a:pPr>
            <a:r>
              <a:rPr lang="en-US" sz="3600" b="1" dirty="0" smtClean="0">
                <a:solidFill>
                  <a:srgbClr val="0070C0"/>
                </a:solidFill>
              </a:rPr>
              <a:t> Blue </a:t>
            </a:r>
            <a:r>
              <a:rPr lang="en-US" sz="3600" b="1" dirty="0">
                <a:solidFill>
                  <a:srgbClr val="0070C0"/>
                </a:solidFill>
              </a:rPr>
              <a:t>line (Output): </a:t>
            </a:r>
            <a:endParaRPr lang="en-US" sz="3600" b="1" dirty="0">
              <a:solidFill>
                <a:srgbClr val="0070C0"/>
              </a:solidFill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3600" dirty="0"/>
              <a:t> </a:t>
            </a:r>
            <a:r>
              <a:rPr lang="en-US" sz="3600" dirty="0" smtClean="0"/>
              <a:t>     - </a:t>
            </a:r>
            <a:r>
              <a:rPr lang="en-US" sz="2800" dirty="0" smtClean="0"/>
              <a:t>Top </a:t>
            </a:r>
            <a:r>
              <a:rPr lang="en-US" sz="2800" dirty="0"/>
              <a:t>Drive Close = 1 (In drilling process); </a:t>
            </a:r>
            <a:endParaRPr lang="en-US" sz="2800" dirty="0" smtClean="0"/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800" dirty="0"/>
              <a:t> </a:t>
            </a:r>
            <a:r>
              <a:rPr lang="en-US" sz="2800" dirty="0" smtClean="0"/>
              <a:t>       - Top </a:t>
            </a:r>
            <a:r>
              <a:rPr lang="en-US" sz="2800" dirty="0"/>
              <a:t>Drive Close = 0 (Not in drilling process);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xmlns="" id="{D8AF5EBF-91E5-420E-B817-865ADA53A996}"/>
              </a:ext>
            </a:extLst>
          </p:cNvPr>
          <p:cNvSpPr txBox="1">
            <a:spLocks/>
          </p:cNvSpPr>
          <p:nvPr/>
        </p:nvSpPr>
        <p:spPr>
          <a:xfrm>
            <a:off x="1019502" y="4078014"/>
            <a:ext cx="6747643" cy="21020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Accuracy:  </a:t>
            </a:r>
            <a:endParaRPr lang="en-US" sz="3600" b="1" dirty="0">
              <a:solidFill>
                <a:srgbClr val="00B050"/>
              </a:solidFill>
              <a:latin typeface="+mn-lt"/>
              <a:ea typeface="+mn-ea"/>
              <a:cs typeface="+mn-cs"/>
            </a:endParaRPr>
          </a:p>
          <a:p>
            <a:pPr>
              <a:spcBef>
                <a:spcPts val="1000"/>
              </a:spcBef>
            </a:pPr>
            <a:r>
              <a:rPr lang="en-US" sz="2800" b="1" dirty="0" smtClean="0"/>
              <a:t>     </a:t>
            </a:r>
            <a:r>
              <a:rPr lang="en-US" sz="2800" dirty="0">
                <a:latin typeface="+mn-lt"/>
                <a:ea typeface="+mn-ea"/>
                <a:cs typeface="+mn-cs"/>
              </a:rPr>
              <a:t>- Without my algorithm:  </a:t>
            </a:r>
            <a:r>
              <a:rPr lang="en-US" sz="2800" b="1" dirty="0">
                <a:latin typeface="+mn-lt"/>
                <a:ea typeface="+mn-ea"/>
                <a:cs typeface="+mn-cs"/>
              </a:rPr>
              <a:t>60% </a:t>
            </a:r>
          </a:p>
          <a:p>
            <a:pPr>
              <a:spcBef>
                <a:spcPts val="1000"/>
              </a:spcBef>
            </a:pPr>
            <a:r>
              <a:rPr lang="en-US" sz="2800" dirty="0">
                <a:latin typeface="+mn-lt"/>
                <a:ea typeface="+mn-ea"/>
                <a:cs typeface="+mn-cs"/>
              </a:rPr>
              <a:t> </a:t>
            </a:r>
            <a:r>
              <a:rPr lang="en-US" sz="2800" dirty="0">
                <a:latin typeface="+mn-lt"/>
                <a:ea typeface="+mn-ea"/>
                <a:cs typeface="+mn-cs"/>
              </a:rPr>
              <a:t>   </a:t>
            </a:r>
            <a:r>
              <a:rPr lang="en-US" sz="2800" dirty="0" smtClean="0">
                <a:latin typeface="+mn-lt"/>
                <a:ea typeface="+mn-ea"/>
                <a:cs typeface="+mn-cs"/>
              </a:rPr>
              <a:t> - </a:t>
            </a:r>
            <a:r>
              <a:rPr lang="en-US" sz="2800" dirty="0">
                <a:latin typeface="+mn-lt"/>
                <a:ea typeface="+mn-ea"/>
                <a:cs typeface="+mn-cs"/>
              </a:rPr>
              <a:t>With my algorithm:  </a:t>
            </a:r>
            <a:r>
              <a:rPr lang="en-US" sz="2800" b="1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99%!</a:t>
            </a:r>
            <a:endParaRPr lang="en-US" sz="2800" b="1" dirty="0">
              <a:solidFill>
                <a:srgbClr val="00B050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14232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D8AF5EBF-91E5-420E-B817-865ADA53A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972" y="63732"/>
            <a:ext cx="3106742" cy="68395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Result</a:t>
            </a:r>
          </a:p>
        </p:txBody>
      </p:sp>
      <p:pic>
        <p:nvPicPr>
          <p:cNvPr id="18434" name="Picture 2" descr="F:\Github\Time-Series-Signal-Processing-master\Time-Series-Signal-Processing-master\2019-09-07__10 A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896" y="822435"/>
            <a:ext cx="11146221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54602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D8AF5EBF-91E5-420E-B817-865ADA53A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972" y="63732"/>
            <a:ext cx="3106742" cy="68395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Result</a:t>
            </a:r>
          </a:p>
        </p:txBody>
      </p:sp>
      <p:pic>
        <p:nvPicPr>
          <p:cNvPr id="19458" name="Picture 2" descr="F:\Github\Time-Series-Signal-Processing-master\Time-Series-Signal-Processing-master\2019-09-07__11 A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076" y="685800"/>
            <a:ext cx="10198977" cy="4821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1179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D8AF5EBF-91E5-420E-B817-865ADA53A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972" y="63732"/>
            <a:ext cx="3106742" cy="68395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Result</a:t>
            </a:r>
          </a:p>
        </p:txBody>
      </p:sp>
      <p:pic>
        <p:nvPicPr>
          <p:cNvPr id="20482" name="Picture 2" descr="F:\Github\Time-Series-Signal-Processing-master\Time-Series-Signal-Processing-master\2019-09-07__12 P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18" y="843455"/>
            <a:ext cx="11475984" cy="5525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117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D8AF5EBF-91E5-420E-B817-865ADA53A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972" y="63732"/>
            <a:ext cx="3106742" cy="68395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Result</a:t>
            </a:r>
          </a:p>
        </p:txBody>
      </p:sp>
      <p:pic>
        <p:nvPicPr>
          <p:cNvPr id="1026" name="Picture 2" descr="F:\Github\Time-Series-Signal-Processing-master\Time-Series-Signal-Processing-master\2019-09-06__15 P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433" y="906517"/>
            <a:ext cx="11361683" cy="5347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6745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D8AF5EBF-91E5-420E-B817-865ADA53A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972" y="63732"/>
            <a:ext cx="3106742" cy="68395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Result</a:t>
            </a:r>
          </a:p>
        </p:txBody>
      </p:sp>
      <p:pic>
        <p:nvPicPr>
          <p:cNvPr id="2050" name="Picture 2" descr="F:\Github\Time-Series-Signal-Processing-master\Time-Series-Signal-Processing-master\2019-09-06__16 P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28" y="843454"/>
            <a:ext cx="11309131" cy="5578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1695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D8AF5EBF-91E5-420E-B817-865ADA53A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972" y="63732"/>
            <a:ext cx="3106742" cy="68395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Result</a:t>
            </a:r>
          </a:p>
        </p:txBody>
      </p:sp>
      <p:pic>
        <p:nvPicPr>
          <p:cNvPr id="3074" name="Picture 2" descr="F:\Github\Time-Series-Signal-Processing-master\Time-Series-Signal-Processing-master\2019-09-06__17 P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697" y="662153"/>
            <a:ext cx="11519337" cy="5433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5460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D8AF5EBF-91E5-420E-B817-865ADA53A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972" y="63732"/>
            <a:ext cx="3106742" cy="68395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Result</a:t>
            </a:r>
          </a:p>
        </p:txBody>
      </p:sp>
      <p:pic>
        <p:nvPicPr>
          <p:cNvPr id="4098" name="Picture 2" descr="F:\Github\Time-Series-Signal-Processing-master\Time-Series-Signal-Processing-master\2019-09-06__18 P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250" y="685800"/>
            <a:ext cx="11855668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5460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D8AF5EBF-91E5-420E-B817-865ADA53A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972" y="63732"/>
            <a:ext cx="3106742" cy="68395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Result</a:t>
            </a:r>
          </a:p>
        </p:txBody>
      </p:sp>
      <p:pic>
        <p:nvPicPr>
          <p:cNvPr id="5122" name="Picture 2" descr="F:\Github\Time-Series-Signal-Processing-master\Time-Series-Signal-Processing-master\2019-09-06__19 P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821" y="1011620"/>
            <a:ext cx="11330151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5460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D8AF5EBF-91E5-420E-B817-865ADA53A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972" y="63732"/>
            <a:ext cx="3106742" cy="68395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Result</a:t>
            </a:r>
          </a:p>
        </p:txBody>
      </p:sp>
      <p:pic>
        <p:nvPicPr>
          <p:cNvPr id="6146" name="Picture 2" descr="F:\Github\Time-Series-Signal-Processing-master\Time-Series-Signal-Processing-master\2019-09-06__20 P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820" y="864477"/>
            <a:ext cx="11719033" cy="5305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5460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D8AF5EBF-91E5-420E-B817-865ADA53A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972" y="63732"/>
            <a:ext cx="3106742" cy="68395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Result</a:t>
            </a:r>
          </a:p>
        </p:txBody>
      </p:sp>
      <p:pic>
        <p:nvPicPr>
          <p:cNvPr id="7170" name="Picture 2" descr="F:\Github\Time-Series-Signal-Processing-master\Time-Series-Signal-Processing-master\2019-09-06__21 P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55" y="1095703"/>
            <a:ext cx="11792608" cy="5052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5460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7090</TotalTime>
  <Words>151</Words>
  <Application>Microsoft Office PowerPoint</Application>
  <PresentationFormat>Custom</PresentationFormat>
  <Paragraphs>57</Paragraphs>
  <Slides>22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Identify Iceberg Drilling Sequence</vt:lpstr>
      <vt:lpstr>My Algorithm Result</vt:lpstr>
      <vt:lpstr>Result</vt:lpstr>
      <vt:lpstr>Result</vt:lpstr>
      <vt:lpstr>Result</vt:lpstr>
      <vt:lpstr>Result</vt:lpstr>
      <vt:lpstr>Result</vt:lpstr>
      <vt:lpstr>Result</vt:lpstr>
      <vt:lpstr>Result</vt:lpstr>
      <vt:lpstr>Result</vt:lpstr>
      <vt:lpstr>Result</vt:lpstr>
      <vt:lpstr>Result</vt:lpstr>
      <vt:lpstr>Result</vt:lpstr>
      <vt:lpstr>Result</vt:lpstr>
      <vt:lpstr>Result</vt:lpstr>
      <vt:lpstr>Result</vt:lpstr>
      <vt:lpstr>Result</vt:lpstr>
      <vt:lpstr>Result</vt:lpstr>
      <vt:lpstr>Result</vt:lpstr>
      <vt:lpstr>Result</vt:lpstr>
      <vt:lpstr>Result</vt:lpstr>
      <vt:lpstr>Result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Overall</dc:title>
  <dc:creator>Harrington McDowelle</dc:creator>
  <cp:lastModifiedBy>Administrator</cp:lastModifiedBy>
  <cp:revision>141</cp:revision>
  <dcterms:created xsi:type="dcterms:W3CDTF">2019-05-14T22:11:19Z</dcterms:created>
  <dcterms:modified xsi:type="dcterms:W3CDTF">2020-06-18T15:05:26Z</dcterms:modified>
</cp:coreProperties>
</file>