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81" r:id="rId3"/>
    <p:sldId id="284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783" autoAdjust="0"/>
  </p:normalViewPr>
  <p:slideViewPr>
    <p:cSldViewPr snapToGrid="0">
      <p:cViewPr>
        <p:scale>
          <a:sx n="91" d="100"/>
          <a:sy n="91" d="100"/>
        </p:scale>
        <p:origin x="-1152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9FCE-5062-44C6-8B62-031BA3AC2E8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49C3-4FF2-447D-825F-08667FFF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EA7B9-CCED-43F5-BDFD-D1BBEE3E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28951-99FE-47D6-9770-9F7351F5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987DC-24C2-4BA3-946F-CA753E7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4E2E9-4AAB-4139-A9AE-7DD4BEB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BA10F-7F2A-4C75-B177-600432F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D504-BAE3-4758-B17F-EEAF3160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B7EDA5-146B-4C20-BB43-28DF71C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AC01D-F48F-415F-A617-C03B840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8E4A6-30C4-4E5F-B031-49016BE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34DE9-F037-4E74-988B-FD7DFA8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4111F6-E1F3-48E3-9DC5-BC021B230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F775E8-08A8-4262-B6EC-F72BC1B8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14046-5F06-439C-BB24-4D3CBDD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E34EB-FC45-433D-B563-4C41999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C9DCA-FDEB-4580-8C6F-F1FC76C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6001E-6A68-4C33-8011-A78FFBA6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E3AE7-6A7A-424E-8B74-5182A0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B0229-2BC3-4954-8C95-E434E52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B56AA-D7CF-41E1-9476-C812581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22C340-6E30-4062-A11E-6AFD9BB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4809-6DAF-413B-900E-C6D29F2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B922D-BC65-4BCE-94B9-B7A97756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EABC0-4C80-4A35-B589-0E0E39C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8BC04-3F28-46F9-9137-58D32CD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483D6-F1CD-45A1-916E-568F4E0E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ECFA3-CA1D-4F05-8282-FDF8CA4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F0952-2F90-4E24-B414-05955BB80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9D5234-5C30-45CD-BA23-717C96AD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2038B-DC73-48C6-9F9B-205888D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C32291-71B6-4DCE-BB0E-31B9A79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2F83ED-99D4-4138-A93C-9F1913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9E91-8E33-4F48-BAC1-7C55266A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FD13F-B052-4D1B-8F0A-7805D020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12ECA0-3659-4B47-84A8-9C3AC3CC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53D89-4885-4848-872F-F3B0931D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8B351C-3DA0-463A-92B9-754BD8D1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DF5D38-8B83-4FFC-8E12-C170C6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D4483-168C-4DE3-BE6B-6C4D18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84F172-5AD9-47DE-8EC2-88B6EAD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F2B46-A2F8-4D8A-8D32-FF2CBE5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9C312A-3E88-4591-BB4F-FAAF094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302361-7AAD-4011-A574-A762F9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41525C-3BA6-4AD8-8CA4-0199C62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14B29B-F9B2-4BFC-B63B-45BCC13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01D206-38C4-448B-8BAC-0AC7D10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1F61A-20FC-4DC6-B775-1B59A14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799CC-4455-4E7E-AAD4-1C8788E3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00D9E-9B50-4F55-A4B5-4B26135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61FF41-0562-4578-B557-935D9C2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E08B-03A9-4F27-A0F8-14CEE1F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EBEF6-CFC3-453D-9857-1047C6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24D48-7240-429B-A95E-7FBC8C7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AF7F8-CE8D-437B-9599-8C27751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95D0CB-F488-4E8C-B722-11E82C3E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56C102-E215-4312-B531-E15ED8E3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3995C-8506-40F2-BE74-988AC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7A53AB-E2A3-473E-9C21-C6F3E91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38A25-FAFA-4096-B09B-7E2AA7C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6EED62-9B4C-4C5D-84C1-A69AB66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4B9C7-FD91-4D52-8C28-25F15C45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98B33-A52D-4992-8ED8-A0B885E8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ACD91-218D-4049-86E4-3D1D4466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1367F-7821-4739-A332-A1D71522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097" y="1177159"/>
            <a:ext cx="10515600" cy="3836275"/>
          </a:xfrm>
        </p:spPr>
        <p:txBody>
          <a:bodyPr>
            <a:normAutofit/>
          </a:bodyPr>
          <a:lstStyle/>
          <a:p>
            <a:pPr algn="ctr"/>
            <a:r>
              <a:rPr lang="de-DE" b="1" dirty="0" smtClean="0"/>
              <a:t>Drilling Electronics </a:t>
            </a:r>
            <a:r>
              <a:rPr lang="de-DE" b="1" dirty="0" smtClean="0"/>
              <a:t>Tools </a:t>
            </a:r>
            <a:br>
              <a:rPr lang="de-DE" b="1" dirty="0" smtClean="0"/>
            </a:br>
            <a:r>
              <a:rPr lang="de-DE" b="1" dirty="0"/>
              <a:t/>
            </a:r>
            <a:br>
              <a:rPr lang="de-DE" b="1" dirty="0"/>
            </a:br>
            <a:r>
              <a:rPr lang="de-DE" b="1" dirty="0" smtClean="0"/>
              <a:t>Failure </a:t>
            </a:r>
            <a:r>
              <a:rPr lang="de-DE" b="1" dirty="0" smtClean="0"/>
              <a:t>Risk and Lifetime Prediction (ELP)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&amp; </a:t>
            </a:r>
            <a:r>
              <a:rPr lang="de-DE" b="1" dirty="0" smtClean="0"/>
              <a:t>Condition based Maintenance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42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2963" y="486103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Reliability Model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3" y="1906876"/>
            <a:ext cx="28413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6" y="3726085"/>
            <a:ext cx="70961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63" y="1400503"/>
            <a:ext cx="3790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5" y="4981903"/>
            <a:ext cx="76823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48" y="469643"/>
            <a:ext cx="7763641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Prediction &amp; Visualization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0" y="6645276"/>
            <a:ext cx="11176000" cy="288925"/>
          </a:xfrm>
        </p:spPr>
        <p:txBody>
          <a:bodyPr/>
          <a:lstStyle/>
          <a:p>
            <a:endParaRPr 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8" y="1496974"/>
            <a:ext cx="10300138" cy="45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73978" y="617230"/>
            <a:ext cx="10315718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CBM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Predictive Maintenance) Tools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4" y="2359068"/>
            <a:ext cx="9400944" cy="94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38" y="3617934"/>
            <a:ext cx="9533858" cy="222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9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18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Drilling Electronics Tools   Failure Risk and Lifetime Prediction (ELP)  &amp; Condition based Maintenance </vt:lpstr>
      <vt:lpstr>Reliability Model</vt:lpstr>
      <vt:lpstr>Prediction &amp; Visualization</vt:lpstr>
      <vt:lpstr>CBM (Predictive Maintenance)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Harrington McDowelle</dc:creator>
  <cp:lastModifiedBy>Administrator</cp:lastModifiedBy>
  <cp:revision>147</cp:revision>
  <dcterms:created xsi:type="dcterms:W3CDTF">2019-05-14T22:11:19Z</dcterms:created>
  <dcterms:modified xsi:type="dcterms:W3CDTF">2020-06-24T16:21:04Z</dcterms:modified>
</cp:coreProperties>
</file>