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44" r:id="rId6"/>
    <p:sldMasterId id="2147483768" r:id="rId7"/>
    <p:sldMasterId id="2147483780" r:id="rId8"/>
  </p:sldMasterIdLst>
  <p:notesMasterIdLst>
    <p:notesMasterId r:id="rId13"/>
  </p:notesMasterIdLst>
  <p:sldIdLst>
    <p:sldId id="303" r:id="rId9"/>
    <p:sldId id="320" r:id="rId10"/>
    <p:sldId id="321" r:id="rId11"/>
    <p:sldId id="322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116" autoAdjust="0"/>
  </p:normalViewPr>
  <p:slideViewPr>
    <p:cSldViewPr>
      <p:cViewPr>
        <p:scale>
          <a:sx n="76" d="100"/>
          <a:sy n="76" d="100"/>
        </p:scale>
        <p:origin x="-17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39D01C-D2C5-4869-87D3-0F1EE496D77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CC09444-25C9-4935-BBC9-C565AC121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06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09444-25C9-4935-BBC9-C565AC121C4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09444-25C9-4935-BBC9-C565AC121C4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09444-25C9-4935-BBC9-C565AC121C4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C6E7BA8F-4EE7-47DF-9862-B2B94EE8EFEF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40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31F76883-43E4-4813-BD11-85FD37212AF7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404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8288" y="98425"/>
            <a:ext cx="2062162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98425"/>
            <a:ext cx="6034088" cy="5516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ED32DF1B-6EF9-49D2-B947-0798C266009D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738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35F853D3-49B5-4F91-874D-B7A1FF447C97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304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70535B55-F0EA-4B14-A5A8-DBEEF99ADC7C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540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DA0E3B89-25F6-4E15-8B5E-0A5F2F59DA39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53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089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089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DA141315-13FC-4C45-A778-FB62977C915D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107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24C15D9B-B852-4D7C-9062-AF7953C98024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458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6AB5EB40-BD4F-448F-AE5B-3D5313BE4B18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5749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A45E1B07-6DD3-4E07-8E29-FDB4B991A4E6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9750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6BA2F6A6-F44B-4490-9D44-23A86DE3F824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12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EE659C35-69C0-4CD5-845E-D546BFEE0AFB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7210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448B300A-25E5-48ED-BC82-DA483998DD9F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335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147F82F6-E948-44F9-BA19-8FF0AAFAD5A4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6631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8288" y="98425"/>
            <a:ext cx="2062162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98425"/>
            <a:ext cx="6034088" cy="5516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A821F775-70C5-4B8A-9737-9801977A7E4E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4492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407C3A8D-E34A-43EC-BC25-6FCB1C694AE1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8008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C48A2BC0-4E81-4B55-AC4E-C6285B9EEB92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6664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F1B1BA8D-D5A1-466F-84A1-6B1F087F6FAB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9880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089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089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6760429B-99C5-465F-B9FB-FFCC66659C0A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1050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FFA011E2-A0B6-477E-B004-33D1192CE2E5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6594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0127C12F-382F-4A7E-8549-DB918A60BF41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5398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A7C093E3-35FA-4F2D-B825-6A3C89DB5C63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67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1EBCD11B-9009-4654-A29C-CB19822AAE2E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747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58C49549-C29B-45E8-AB28-3CE3F3A58888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6498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EBB8B846-6DB6-4415-9AF5-39A7E10C960F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6293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9C993008-6059-45AB-8311-F8D183821CB3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214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8288" y="98425"/>
            <a:ext cx="2062162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98425"/>
            <a:ext cx="6034088" cy="5516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7D5E9EBA-844B-4326-AEA9-3CE2CB30127F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9449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407C3A8D-E34A-43EC-BC25-6FCB1C694AE1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9550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C48A2BC0-4E81-4B55-AC4E-C6285B9EEB92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4265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F1B1BA8D-D5A1-466F-84A1-6B1F087F6FAB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1909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089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089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6760429B-99C5-465F-B9FB-FFCC66659C0A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2778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FFA011E2-A0B6-477E-B004-33D1192CE2E5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6264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0127C12F-382F-4A7E-8549-DB918A60BF41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72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089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089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65126913-7010-4644-9B3F-66AD9CB8CA3F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4743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A7C093E3-35FA-4F2D-B825-6A3C89DB5C63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4071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58C49549-C29B-45E8-AB28-3CE3F3A58888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2547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EBB8B846-6DB6-4415-9AF5-39A7E10C960F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5306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9C993008-6059-45AB-8311-F8D183821CB3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7097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8288" y="98425"/>
            <a:ext cx="2062162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98425"/>
            <a:ext cx="6034088" cy="5516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7D5E9EBA-844B-4326-AEA9-3CE2CB30127F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2939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7" name="Picture 15" descr="bh_ppt_design_white_TIT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0"/>
            <a:ext cx="9150350" cy="6864350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0700" y="1908175"/>
            <a:ext cx="7772400" cy="1208088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0700" y="2946400"/>
            <a:ext cx="6400800" cy="1752600"/>
          </a:xfrm>
        </p:spPr>
        <p:txBody>
          <a:bodyPr/>
          <a:lstStyle>
            <a:lvl1pPr marL="0" indent="0">
              <a:buFontTx/>
              <a:buNone/>
              <a:defRPr sz="3400">
                <a:solidFill>
                  <a:srgbClr val="003EA3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11188" y="4697413"/>
            <a:ext cx="2133600" cy="476250"/>
          </a:xfrm>
        </p:spPr>
        <p:txBody>
          <a:bodyPr/>
          <a:lstStyle>
            <a:lvl1pPr>
              <a:defRPr>
                <a:solidFill>
                  <a:srgbClr val="5F5F5F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73075" y="6651625"/>
            <a:ext cx="2895600" cy="231775"/>
          </a:xfrm>
        </p:spPr>
        <p:txBody>
          <a:bodyPr/>
          <a:lstStyle>
            <a:lvl1pPr algn="r">
              <a:defRPr sz="700">
                <a:latin typeface="Arial" charset="0"/>
              </a:defRPr>
            </a:lvl1pPr>
          </a:lstStyle>
          <a:p>
            <a:r>
              <a:rPr lang="en-US"/>
              <a:t>© 2009 Baker Hughes Incorporated. All Rights Reserved.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3335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C4B5D1-73B3-4113-ADA4-C7E82F5576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1272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49BDD9-F53A-4E8B-BDD1-72734F01C7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10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089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089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2009 Baker Hughes Incorporated.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8A309-0AD0-457F-B638-A3308A37D8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909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2009 Baker Hughes Incorporated.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0B2BD7-B412-4C50-940E-52C4C78E01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6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9A680C1F-55CC-4E42-82E6-02323ECD8027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7492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2009 Baker Hughes Incorporated.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F2DE2E-3903-45E9-8920-86A87A0E44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3801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2009 Baker Hughes Incorporated.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3C4B5E-392C-4963-86E9-972F760C0F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1981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2009 Baker Hughes Incorporated.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CD9A6A-4DA1-477B-A1E8-0062CD09B4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4515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2009 Baker Hughes Incorporated.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E40B87-5433-41D8-8959-F9F5747909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3508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A7A7C4-8EAC-44D6-90DF-5D863EF577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6745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8288" y="98425"/>
            <a:ext cx="2062162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98425"/>
            <a:ext cx="6034088" cy="5516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965E0-B0D0-4052-BE90-0B1A844A43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238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BE4455F8-7141-48A5-ADE5-9EEC776826B7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18344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9B9BBE40-3F4F-4CA0-BBCA-07522B738E55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07372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F9B72ACE-4AF3-488C-86FE-FF027DC563D0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31762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089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089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C4AFD8C6-CF7A-4900-8721-3F21F20E3CC2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81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9B088A5B-C389-4764-884B-E0626FC8B581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13988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3B4D2F29-75E9-4B33-BA57-60ED087C5BA7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1788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C4EA5A8C-F2C5-40E9-9E28-4FACE76986E4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69196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167394CF-70B7-433D-91BE-E13F80352AB0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71643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A9C95529-89BC-4158-AB7E-17C8291E4E25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16501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9A2CB02C-4E63-418F-BA1D-1381F2551AE1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12066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842B5F97-D5A9-4D78-9570-DDB8406E7C08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95695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8288" y="98425"/>
            <a:ext cx="2062162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98425"/>
            <a:ext cx="6034088" cy="5516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946E9764-0719-4661-9FC9-A66E9C3F1816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06533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fld id="{B1787F4A-7AA2-49A7-B6A2-459DE6F95A89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19337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fld id="{F5017A44-4FCD-4261-9EC3-5C39B9128B23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10897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fld id="{D5EBC664-E215-4FC8-BBCD-3300C3E01AA7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84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ECBD705E-9764-41CC-BCAB-E9AA733F24CB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19441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089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089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fld id="{25BA5B24-B871-4B32-A967-BD9B58ED7A51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58776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fld id="{B9A3D4C9-E8BE-4C67-B4D1-F3CBBF674429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87024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fld id="{F4D23570-F878-4312-94A9-8D4A984D9490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76437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fld id="{2A984830-EF56-4560-ACD7-CA709B0BA757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21663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fld id="{B3284104-2EAE-459D-9B0E-42579E1E67C4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04689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fld id="{556A7C1B-BBC4-43C4-A652-E9ABCF255D39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08424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fld id="{03E00CCA-65F5-4E2A-8AFC-3A8DED6F91D7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20884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8288" y="98425"/>
            <a:ext cx="2062162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98425"/>
            <a:ext cx="6034088" cy="5516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fld id="{A7F77668-ADE9-454B-A32A-1AF190E5906C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17055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ED81020D-C0A0-48B9-BA03-F6F533112E0F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60781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5B529513-2FB7-415B-9509-7D8B27413D03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9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827D72A4-4624-4876-85DB-2928505F1AFB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15579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30BF1D11-83E5-46FE-8104-D32CF08F71AB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75409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089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089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28685568-9356-449D-9449-B8B9C94453EF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29898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BE077725-9F8A-4DFF-A15D-D24AD853BD86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38995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6D00D49C-4CFB-4C25-97F1-9BD32EC3E6F9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75996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1A1AE140-43AF-4F2E-A1DB-F66ED4ABE004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21441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9762C994-8C47-4090-AF95-25728924C0F5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64824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AFEF3EAC-EFBB-4C50-B888-C7324F9FC44D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1841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934350EF-5AEC-45F8-A718-5ACE98A9FCCA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66074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8288" y="98425"/>
            <a:ext cx="2062162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98425"/>
            <a:ext cx="6034088" cy="5516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16E80AAB-0C0F-405D-BCDC-D7A5BFA9DBCF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63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10041E16-34FB-4690-A2F2-DE3E2F756EEF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67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86" name="Picture 19" descr="bh_ppt_design_blue_Vlighter_CONTENTV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75"/>
            <a:ext cx="9144000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542925" y="6731000"/>
            <a:ext cx="0" cy="79375"/>
          </a:xfrm>
          <a:prstGeom prst="line">
            <a:avLst/>
          </a:prstGeom>
          <a:noFill/>
          <a:ln w="9525">
            <a:solidFill>
              <a:srgbClr val="F4AA00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438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98425"/>
            <a:ext cx="82296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438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890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25450" y="59150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>
                <a:schemeClr val="tx1"/>
              </a:buClr>
              <a:buFontTx/>
              <a:buNone/>
              <a:defRPr sz="1400"/>
            </a:lvl1pPr>
          </a:lstStyle>
          <a:p>
            <a:pPr fontAlgn="base">
              <a:spcAft>
                <a:spcPct val="0"/>
              </a:spcAft>
              <a:buClr>
                <a:srgbClr val="FFFFFF"/>
              </a:buClr>
            </a:pPr>
            <a:endParaRPr lang="en-US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90538" y="6675438"/>
            <a:ext cx="2895600" cy="1841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>
                <a:schemeClr val="tx1"/>
              </a:buClr>
              <a:buFontTx/>
              <a:buNone/>
              <a:defRPr sz="600" smtClean="0">
                <a:latin typeface="+mn-lt"/>
              </a:defRPr>
            </a:lvl1pPr>
          </a:lstStyle>
          <a:p>
            <a:pPr fontAlgn="base">
              <a:spcAft>
                <a:spcPct val="0"/>
              </a:spcAft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5250" y="6673850"/>
            <a:ext cx="485775" cy="17621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tx1"/>
              </a:buClr>
              <a:buFontTx/>
              <a:buNone/>
              <a:defRPr sz="600">
                <a:latin typeface="+mn-lt"/>
              </a:defRPr>
            </a:lvl1pPr>
          </a:lstStyle>
          <a:p>
            <a:pPr fontAlgn="base">
              <a:spcAft>
                <a:spcPct val="0"/>
              </a:spcAft>
              <a:buClr>
                <a:srgbClr val="FFFFFF"/>
              </a:buClr>
            </a:pPr>
            <a:fld id="{A97FFABF-7FDF-4D3C-A402-9A8F2784CF28}" type="slidenum">
              <a:rPr lang="en-US" smtClean="0">
                <a:solidFill>
                  <a:srgbClr val="FFFFFF"/>
                </a:solidFill>
              </a:rPr>
              <a:pPr fontAlgn="base">
                <a:spcAft>
                  <a:spcPct val="0"/>
                </a:spcAft>
                <a:buClr>
                  <a:srgbClr val="FFFFFF"/>
                </a:buClr>
              </a:pPr>
              <a:t>‹#›</a:t>
            </a:fld>
            <a:endParaRPr lang="en-US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0968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9pPr>
    </p:titleStyle>
    <p:bodyStyle>
      <a:lvl1pPr marL="1714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95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2200">
          <a:solidFill>
            <a:schemeClr val="tx1"/>
          </a:solidFill>
          <a:latin typeface="+mn-lt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3pPr>
      <a:lvl4pPr marL="1143000" indent="-17145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859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5pPr>
      <a:lvl6pPr marL="19431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6pPr>
      <a:lvl7pPr marL="24003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7pPr>
      <a:lvl8pPr marL="28575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8pPr>
      <a:lvl9pPr marL="33147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86" name="Picture 19" descr="bh_ppt_design_blue_Vlighter_CONTENTV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75"/>
            <a:ext cx="9144000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542925" y="6731000"/>
            <a:ext cx="0" cy="79375"/>
          </a:xfrm>
          <a:prstGeom prst="line">
            <a:avLst/>
          </a:prstGeom>
          <a:noFill/>
          <a:ln w="9525">
            <a:solidFill>
              <a:srgbClr val="F4AA00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438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98425"/>
            <a:ext cx="82296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438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890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25450" y="59150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>
                <a:schemeClr val="tx1"/>
              </a:buClr>
              <a:buFontTx/>
              <a:buNone/>
              <a:defRPr sz="1400"/>
            </a:lvl1pPr>
          </a:lstStyle>
          <a:p>
            <a:pPr fontAlgn="base">
              <a:spcAft>
                <a:spcPct val="0"/>
              </a:spcAft>
              <a:buClr>
                <a:srgbClr val="FFFFFF"/>
              </a:buClr>
            </a:pPr>
            <a:endParaRPr lang="en-US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90538" y="6675438"/>
            <a:ext cx="2895600" cy="1841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>
                <a:schemeClr val="tx1"/>
              </a:buClr>
              <a:buFontTx/>
              <a:buNone/>
              <a:defRPr sz="600" smtClean="0">
                <a:latin typeface="+mn-lt"/>
              </a:defRPr>
            </a:lvl1pPr>
          </a:lstStyle>
          <a:p>
            <a:pPr fontAlgn="base">
              <a:spcAft>
                <a:spcPct val="0"/>
              </a:spcAft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5250" y="6673850"/>
            <a:ext cx="485775" cy="17621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tx1"/>
              </a:buClr>
              <a:buFontTx/>
              <a:buNone/>
              <a:defRPr sz="600">
                <a:latin typeface="+mn-lt"/>
              </a:defRPr>
            </a:lvl1pPr>
          </a:lstStyle>
          <a:p>
            <a:pPr fontAlgn="base">
              <a:spcAft>
                <a:spcPct val="0"/>
              </a:spcAft>
              <a:buClr>
                <a:srgbClr val="FFFFFF"/>
              </a:buClr>
            </a:pPr>
            <a:fld id="{48B391A3-F174-4690-B922-77B7239DA8E4}" type="slidenum">
              <a:rPr lang="en-US" smtClean="0">
                <a:solidFill>
                  <a:srgbClr val="FFFFFF"/>
                </a:solidFill>
              </a:rPr>
              <a:pPr fontAlgn="base">
                <a:spcAft>
                  <a:spcPct val="0"/>
                </a:spcAft>
                <a:buClr>
                  <a:srgbClr val="FFFFFF"/>
                </a:buClr>
              </a:pPr>
              <a:t>‹#›</a:t>
            </a:fld>
            <a:endParaRPr lang="en-US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88331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9pPr>
    </p:titleStyle>
    <p:bodyStyle>
      <a:lvl1pPr marL="1714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95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2200">
          <a:solidFill>
            <a:schemeClr val="tx1"/>
          </a:solidFill>
          <a:latin typeface="+mn-lt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3pPr>
      <a:lvl4pPr marL="1143000" indent="-17145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859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5pPr>
      <a:lvl6pPr marL="19431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6pPr>
      <a:lvl7pPr marL="24003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7pPr>
      <a:lvl8pPr marL="28575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8pPr>
      <a:lvl9pPr marL="33147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86" name="Picture 19" descr="bh_ppt_design_blue_Vlighter_CONTENTV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75"/>
            <a:ext cx="9144000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542925" y="6731000"/>
            <a:ext cx="0" cy="79375"/>
          </a:xfrm>
          <a:prstGeom prst="line">
            <a:avLst/>
          </a:prstGeom>
          <a:noFill/>
          <a:ln w="9525">
            <a:solidFill>
              <a:srgbClr val="F4AA00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438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98425"/>
            <a:ext cx="82296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438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890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25450" y="59150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>
                <a:schemeClr val="tx1"/>
              </a:buClr>
              <a:buFontTx/>
              <a:buNone/>
              <a:defRPr sz="1400"/>
            </a:lvl1pPr>
          </a:lstStyle>
          <a:p>
            <a:pPr fontAlgn="base">
              <a:spcAft>
                <a:spcPct val="0"/>
              </a:spcAft>
              <a:buClr>
                <a:srgbClr val="FFFFFF"/>
              </a:buClr>
            </a:pPr>
            <a:endParaRPr lang="en-US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90538" y="6675438"/>
            <a:ext cx="2895600" cy="1841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>
                <a:schemeClr val="tx1"/>
              </a:buClr>
              <a:buFontTx/>
              <a:buNone/>
              <a:defRPr sz="600" smtClean="0">
                <a:latin typeface="+mn-lt"/>
              </a:defRPr>
            </a:lvl1pPr>
          </a:lstStyle>
          <a:p>
            <a:pPr fontAlgn="base">
              <a:spcAft>
                <a:spcPct val="0"/>
              </a:spcAft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5250" y="6673850"/>
            <a:ext cx="485775" cy="17621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tx1"/>
              </a:buClr>
              <a:buFontTx/>
              <a:buNone/>
              <a:defRPr sz="600">
                <a:latin typeface="+mn-lt"/>
              </a:defRPr>
            </a:lvl1pPr>
          </a:lstStyle>
          <a:p>
            <a:pPr fontAlgn="base">
              <a:spcAft>
                <a:spcPct val="0"/>
              </a:spcAft>
              <a:buClr>
                <a:srgbClr val="FFFFFF"/>
              </a:buClr>
            </a:pPr>
            <a:fld id="{B370EBC3-8359-409A-AC47-6F66FE3A5AF2}" type="slidenum">
              <a:rPr lang="en-US" smtClean="0">
                <a:solidFill>
                  <a:srgbClr val="FFFFFF"/>
                </a:solidFill>
              </a:rPr>
              <a:pPr fontAlgn="base">
                <a:spcAft>
                  <a:spcPct val="0"/>
                </a:spcAft>
                <a:buClr>
                  <a:srgbClr val="FFFFFF"/>
                </a:buClr>
              </a:pPr>
              <a:t>‹#›</a:t>
            </a:fld>
            <a:endParaRPr lang="en-US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34016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9pPr>
    </p:titleStyle>
    <p:bodyStyle>
      <a:lvl1pPr marL="1714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95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2200">
          <a:solidFill>
            <a:schemeClr val="tx1"/>
          </a:solidFill>
          <a:latin typeface="+mn-lt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3pPr>
      <a:lvl4pPr marL="1143000" indent="-17145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859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5pPr>
      <a:lvl6pPr marL="19431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6pPr>
      <a:lvl7pPr marL="24003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7pPr>
      <a:lvl8pPr marL="28575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8pPr>
      <a:lvl9pPr marL="33147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86" name="Picture 19" descr="bh_ppt_design_blue_Vlighter_CONTENTV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75"/>
            <a:ext cx="9144000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542925" y="6731000"/>
            <a:ext cx="0" cy="79375"/>
          </a:xfrm>
          <a:prstGeom prst="line">
            <a:avLst/>
          </a:prstGeom>
          <a:noFill/>
          <a:ln w="9525">
            <a:solidFill>
              <a:srgbClr val="F4AA00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438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98425"/>
            <a:ext cx="82296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438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890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25450" y="59150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>
                <a:schemeClr val="tx1"/>
              </a:buClr>
              <a:buFontTx/>
              <a:buNone/>
              <a:defRPr sz="1400"/>
            </a:lvl1pPr>
          </a:lstStyle>
          <a:p>
            <a:pPr fontAlgn="base">
              <a:spcAft>
                <a:spcPct val="0"/>
              </a:spcAft>
              <a:buClr>
                <a:srgbClr val="FFFFFF"/>
              </a:buClr>
            </a:pPr>
            <a:endParaRPr lang="en-US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90538" y="6675438"/>
            <a:ext cx="2895600" cy="1841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>
                <a:schemeClr val="tx1"/>
              </a:buClr>
              <a:buFontTx/>
              <a:buNone/>
              <a:defRPr sz="600" smtClean="0">
                <a:latin typeface="+mn-lt"/>
              </a:defRPr>
            </a:lvl1pPr>
          </a:lstStyle>
          <a:p>
            <a:pPr fontAlgn="base">
              <a:spcAft>
                <a:spcPct val="0"/>
              </a:spcAft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5250" y="6673850"/>
            <a:ext cx="485775" cy="17621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tx1"/>
              </a:buClr>
              <a:buFontTx/>
              <a:buNone/>
              <a:defRPr sz="600">
                <a:latin typeface="+mn-lt"/>
              </a:defRPr>
            </a:lvl1pPr>
          </a:lstStyle>
          <a:p>
            <a:pPr fontAlgn="base">
              <a:spcAft>
                <a:spcPct val="0"/>
              </a:spcAft>
              <a:buClr>
                <a:srgbClr val="FFFFFF"/>
              </a:buClr>
            </a:pPr>
            <a:fld id="{B370EBC3-8359-409A-AC47-6F66FE3A5AF2}" type="slidenum">
              <a:rPr lang="en-US" smtClean="0">
                <a:solidFill>
                  <a:srgbClr val="FFFFFF"/>
                </a:solidFill>
              </a:rPr>
              <a:pPr fontAlgn="base">
                <a:spcAft>
                  <a:spcPct val="0"/>
                </a:spcAft>
                <a:buClr>
                  <a:srgbClr val="FFFFFF"/>
                </a:buClr>
              </a:pPr>
              <a:t>‹#›</a:t>
            </a:fld>
            <a:endParaRPr lang="en-US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85566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9pPr>
    </p:titleStyle>
    <p:bodyStyle>
      <a:lvl1pPr marL="1714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95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2200">
          <a:solidFill>
            <a:schemeClr val="tx1"/>
          </a:solidFill>
          <a:latin typeface="+mn-lt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3pPr>
      <a:lvl4pPr marL="1143000" indent="-17145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859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5pPr>
      <a:lvl6pPr marL="19431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6pPr>
      <a:lvl7pPr marL="24003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7pPr>
      <a:lvl8pPr marL="28575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8pPr>
      <a:lvl9pPr marL="33147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bh_ppt_design_white_contentV4final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28575"/>
            <a:ext cx="9144000" cy="68865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98425"/>
            <a:ext cx="82296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8902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5450" y="59150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1175" y="6667500"/>
            <a:ext cx="2895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600">
                <a:solidFill>
                  <a:srgbClr val="DDDDDD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© 2009 Baker Hughes Incorporated. All Rights Reserved.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3350" y="6669088"/>
            <a:ext cx="485775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600">
                <a:solidFill>
                  <a:srgbClr val="FFFFFF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C393E0B-CF99-4FAC-8A8E-FCF9A0129E2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566738" y="6721475"/>
            <a:ext cx="0" cy="79375"/>
          </a:xfrm>
          <a:prstGeom prst="line">
            <a:avLst/>
          </a:prstGeom>
          <a:noFill/>
          <a:ln w="9525">
            <a:solidFill>
              <a:srgbClr val="F4AA00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6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3EA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3EA3"/>
          </a:solidFill>
          <a:latin typeface="Tahom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3EA3"/>
          </a:solidFill>
          <a:latin typeface="Tahom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3EA3"/>
          </a:solidFill>
          <a:latin typeface="Tahom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3EA3"/>
          </a:solidFill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3EA3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3EA3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3EA3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3EA3"/>
          </a:solidFill>
          <a:latin typeface="Tahoma" charset="0"/>
        </a:defRPr>
      </a:lvl9pPr>
    </p:titleStyle>
    <p:bodyStyle>
      <a:lvl1pPr marL="171450" indent="-171450" algn="l" rtl="0" eaLnBrk="1" fontAlgn="base" hangingPunct="1">
        <a:spcBef>
          <a:spcPct val="20000"/>
        </a:spcBef>
        <a:spcAft>
          <a:spcPct val="0"/>
        </a:spcAft>
        <a:buClr>
          <a:srgbClr val="003EA3"/>
        </a:buClr>
        <a:buSzPct val="95000"/>
        <a:buChar char="•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2200">
          <a:solidFill>
            <a:schemeClr val="tx2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003EA3"/>
        </a:buClr>
        <a:buChar char="•"/>
        <a:defRPr sz="2000">
          <a:solidFill>
            <a:schemeClr val="tx2"/>
          </a:solidFill>
          <a:latin typeface="+mn-lt"/>
        </a:defRPr>
      </a:lvl3pPr>
      <a:lvl4pPr marL="114300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2"/>
          </a:solidFill>
          <a:latin typeface="+mn-lt"/>
        </a:defRPr>
      </a:lvl4pPr>
      <a:lvl5pPr marL="1485900" indent="-171450" algn="l" rtl="0" eaLnBrk="1" fontAlgn="base" hangingPunct="1">
        <a:spcBef>
          <a:spcPct val="20000"/>
        </a:spcBef>
        <a:spcAft>
          <a:spcPct val="0"/>
        </a:spcAft>
        <a:buClr>
          <a:srgbClr val="003EA3"/>
        </a:buClr>
        <a:buChar char="•"/>
        <a:defRPr sz="1600">
          <a:solidFill>
            <a:schemeClr val="tx2"/>
          </a:solidFill>
          <a:latin typeface="+mn-lt"/>
        </a:defRPr>
      </a:lvl5pPr>
      <a:lvl6pPr marL="1943100" indent="-171450" algn="l" rtl="0" eaLnBrk="1" fontAlgn="base" hangingPunct="1">
        <a:spcBef>
          <a:spcPct val="20000"/>
        </a:spcBef>
        <a:spcAft>
          <a:spcPct val="0"/>
        </a:spcAft>
        <a:buClr>
          <a:srgbClr val="003EA3"/>
        </a:buClr>
        <a:buChar char="•"/>
        <a:defRPr sz="1600">
          <a:solidFill>
            <a:schemeClr val="tx2"/>
          </a:solidFill>
          <a:latin typeface="+mn-lt"/>
        </a:defRPr>
      </a:lvl6pPr>
      <a:lvl7pPr marL="2400300" indent="-171450" algn="l" rtl="0" eaLnBrk="1" fontAlgn="base" hangingPunct="1">
        <a:spcBef>
          <a:spcPct val="20000"/>
        </a:spcBef>
        <a:spcAft>
          <a:spcPct val="0"/>
        </a:spcAft>
        <a:buClr>
          <a:srgbClr val="003EA3"/>
        </a:buClr>
        <a:buChar char="•"/>
        <a:defRPr sz="1600">
          <a:solidFill>
            <a:schemeClr val="tx2"/>
          </a:solidFill>
          <a:latin typeface="+mn-lt"/>
        </a:defRPr>
      </a:lvl7pPr>
      <a:lvl8pPr marL="2857500" indent="-171450" algn="l" rtl="0" eaLnBrk="1" fontAlgn="base" hangingPunct="1">
        <a:spcBef>
          <a:spcPct val="20000"/>
        </a:spcBef>
        <a:spcAft>
          <a:spcPct val="0"/>
        </a:spcAft>
        <a:buClr>
          <a:srgbClr val="003EA3"/>
        </a:buClr>
        <a:buChar char="•"/>
        <a:defRPr sz="1600">
          <a:solidFill>
            <a:schemeClr val="tx2"/>
          </a:solidFill>
          <a:latin typeface="+mn-lt"/>
        </a:defRPr>
      </a:lvl8pPr>
      <a:lvl9pPr marL="3314700" indent="-171450" algn="l" rtl="0" eaLnBrk="1" fontAlgn="base" hangingPunct="1">
        <a:spcBef>
          <a:spcPct val="20000"/>
        </a:spcBef>
        <a:spcAft>
          <a:spcPct val="0"/>
        </a:spcAft>
        <a:buClr>
          <a:srgbClr val="003EA3"/>
        </a:buClr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86" name="Picture 19" descr="bh_ppt_design_blue_Vlighter_CONTENTV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75"/>
            <a:ext cx="9144000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542925" y="6731000"/>
            <a:ext cx="0" cy="79375"/>
          </a:xfrm>
          <a:prstGeom prst="line">
            <a:avLst/>
          </a:prstGeom>
          <a:noFill/>
          <a:ln w="9525">
            <a:solidFill>
              <a:srgbClr val="F4AA00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438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98425"/>
            <a:ext cx="82296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438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890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25450" y="59150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>
                <a:schemeClr val="tx1"/>
              </a:buClr>
              <a:buFontTx/>
              <a:buNone/>
              <a:defRPr sz="1400"/>
            </a:lvl1pPr>
          </a:lstStyle>
          <a:p>
            <a:pPr fontAlgn="base">
              <a:spcAft>
                <a:spcPct val="0"/>
              </a:spcAft>
              <a:buClr>
                <a:srgbClr val="FFFFFF"/>
              </a:buClr>
            </a:pPr>
            <a:endParaRPr lang="en-US" smtClean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90538" y="6675438"/>
            <a:ext cx="2895600" cy="1841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>
                <a:schemeClr val="tx1"/>
              </a:buClr>
              <a:buFontTx/>
              <a:buNone/>
              <a:defRPr sz="600" smtClean="0">
                <a:latin typeface="+mn-lt"/>
              </a:defRPr>
            </a:lvl1pPr>
          </a:lstStyle>
          <a:p>
            <a:pPr fontAlgn="base">
              <a:spcAft>
                <a:spcPct val="0"/>
              </a:spcAft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5250" y="6673850"/>
            <a:ext cx="485775" cy="17621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tx1"/>
              </a:buClr>
              <a:buFontTx/>
              <a:buNone/>
              <a:defRPr sz="600">
                <a:latin typeface="+mn-lt"/>
              </a:defRPr>
            </a:lvl1pPr>
          </a:lstStyle>
          <a:p>
            <a:pPr fontAlgn="base">
              <a:spcAft>
                <a:spcPct val="0"/>
              </a:spcAft>
              <a:buClr>
                <a:srgbClr val="FFFFFF"/>
              </a:buClr>
            </a:pPr>
            <a:fld id="{A8CA1C96-50BF-4755-BDA0-3DF79A20F6C3}" type="slidenum">
              <a:rPr lang="en-US" smtClean="0">
                <a:solidFill>
                  <a:srgbClr val="FFFFFF"/>
                </a:solidFill>
              </a:rPr>
              <a:pPr fontAlgn="base">
                <a:spcAft>
                  <a:spcPct val="0"/>
                </a:spcAft>
                <a:buClr>
                  <a:srgbClr val="FFFFFF"/>
                </a:buClr>
              </a:pPr>
              <a:t>‹#›</a:t>
            </a:fld>
            <a:endParaRPr lang="en-US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72503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9pPr>
    </p:titleStyle>
    <p:bodyStyle>
      <a:lvl1pPr marL="1714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95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–"/>
        <a:defRPr sz="2200">
          <a:solidFill>
            <a:schemeClr val="tx1"/>
          </a:solidFill>
          <a:latin typeface="+mn-lt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3pPr>
      <a:lvl4pPr marL="1143000" indent="-17145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859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5pPr>
      <a:lvl6pPr marL="19431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6pPr>
      <a:lvl7pPr marL="24003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7pPr>
      <a:lvl8pPr marL="28575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8pPr>
      <a:lvl9pPr marL="33147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bh_ppt_design_blue_Vlighter_CONTENTV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75"/>
            <a:ext cx="9144000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Line 8"/>
          <p:cNvSpPr>
            <a:spLocks noChangeShapeType="1"/>
          </p:cNvSpPr>
          <p:nvPr/>
        </p:nvSpPr>
        <p:spPr bwMode="auto">
          <a:xfrm>
            <a:off x="542925" y="6731000"/>
            <a:ext cx="0" cy="79375"/>
          </a:xfrm>
          <a:prstGeom prst="line">
            <a:avLst/>
          </a:prstGeom>
          <a:noFill/>
          <a:ln w="9525">
            <a:solidFill>
              <a:srgbClr val="F4AA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5000"/>
              </a:spcBef>
              <a:spcAft>
                <a:spcPct val="0"/>
              </a:spcAft>
              <a:buFontTx/>
              <a:buChar char="•"/>
            </a:pPr>
            <a:endParaRPr lang="en-US" sz="2000" smtClean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98425"/>
            <a:ext cx="82296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890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25450" y="59150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>
                <a:schemeClr val="tx1"/>
              </a:buClr>
              <a:buFontTx/>
              <a:buNone/>
              <a:defRPr sz="1400" smtClean="0"/>
            </a:lvl1pPr>
          </a:lstStyle>
          <a:p>
            <a:pPr fontAlgn="base">
              <a:spcAft>
                <a:spcPct val="0"/>
              </a:spcAft>
              <a:buClr>
                <a:srgbClr val="FFFFFF"/>
              </a:buClr>
              <a:defRPr/>
            </a:pPr>
            <a:endParaRPr lang="en-US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90538" y="6675438"/>
            <a:ext cx="2895600" cy="1841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>
                <a:schemeClr val="tx1"/>
              </a:buClr>
              <a:buFontTx/>
              <a:buNone/>
              <a:defRPr sz="600">
                <a:latin typeface="+mn-lt"/>
              </a:defRPr>
            </a:lvl1pPr>
          </a:lstStyle>
          <a:p>
            <a:pPr fontAlgn="base">
              <a:spcAft>
                <a:spcPct val="0"/>
              </a:spcAft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5250" y="6673850"/>
            <a:ext cx="485775" cy="17621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tx1"/>
              </a:buClr>
              <a:buFontTx/>
              <a:buNone/>
              <a:defRPr sz="600" smtClean="0">
                <a:latin typeface="+mn-lt"/>
              </a:defRPr>
            </a:lvl1pPr>
          </a:lstStyle>
          <a:p>
            <a:pPr fontAlgn="base">
              <a:spcAft>
                <a:spcPct val="0"/>
              </a:spcAft>
              <a:buClr>
                <a:srgbClr val="FFFFFF"/>
              </a:buClr>
              <a:defRPr/>
            </a:pPr>
            <a:fld id="{5DF6F50E-528D-4FA7-9091-C898DB552C1B}" type="slidenum">
              <a:rPr lang="en-US">
                <a:solidFill>
                  <a:srgbClr val="FFFFFF"/>
                </a:solidFill>
              </a:rPr>
              <a:pPr fontAlgn="base">
                <a:spcAft>
                  <a:spcPct val="0"/>
                </a:spcAft>
                <a:buClr>
                  <a:srgbClr val="FFFFFF"/>
                </a:buCl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14282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9pPr>
    </p:titleStyle>
    <p:bodyStyle>
      <a:lvl1pPr marL="171450" indent="-1714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5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–"/>
        <a:defRPr sz="22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85900" indent="-1714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5pPr>
      <a:lvl6pPr marL="19431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6pPr>
      <a:lvl7pPr marL="24003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7pPr>
      <a:lvl8pPr marL="28575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8pPr>
      <a:lvl9pPr marL="33147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86" name="Picture 19" descr="bh_ppt_design_blue_Vlighter_CONTENTV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75"/>
            <a:ext cx="9144000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542925" y="6731000"/>
            <a:ext cx="0" cy="79375"/>
          </a:xfrm>
          <a:prstGeom prst="line">
            <a:avLst/>
          </a:prstGeom>
          <a:noFill/>
          <a:ln w="9525">
            <a:solidFill>
              <a:srgbClr val="F4AA00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438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98425"/>
            <a:ext cx="82296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438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890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25450" y="59150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>
                <a:schemeClr val="tx1"/>
              </a:buClr>
              <a:buFontTx/>
              <a:buNone/>
              <a:defRPr sz="1400"/>
            </a:lvl1pPr>
          </a:lstStyle>
          <a:p>
            <a:pPr fontAlgn="base">
              <a:spcAft>
                <a:spcPct val="0"/>
              </a:spcAft>
              <a:buClr>
                <a:srgbClr val="FFFFFF"/>
              </a:buClr>
            </a:pPr>
            <a:endParaRPr lang="en-US" smtClean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90538" y="6675438"/>
            <a:ext cx="2895600" cy="1841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>
                <a:schemeClr val="tx1"/>
              </a:buClr>
              <a:buFontTx/>
              <a:buNone/>
              <a:defRPr sz="600" smtClean="0">
                <a:latin typeface="+mn-lt"/>
              </a:defRPr>
            </a:lvl1pPr>
          </a:lstStyle>
          <a:p>
            <a:pPr fontAlgn="base">
              <a:spcAft>
                <a:spcPct val="0"/>
              </a:spcAft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5250" y="6673850"/>
            <a:ext cx="485775" cy="17621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tx1"/>
              </a:buClr>
              <a:buFontTx/>
              <a:buNone/>
              <a:defRPr sz="600">
                <a:latin typeface="+mn-lt"/>
              </a:defRPr>
            </a:lvl1pPr>
          </a:lstStyle>
          <a:p>
            <a:pPr fontAlgn="base">
              <a:spcAft>
                <a:spcPct val="0"/>
              </a:spcAft>
              <a:buClr>
                <a:srgbClr val="FFFFFF"/>
              </a:buClr>
            </a:pPr>
            <a:fld id="{00D9D87A-5B5E-4BED-8037-463A3FE3454B}" type="slidenum">
              <a:rPr lang="en-US" smtClean="0">
                <a:solidFill>
                  <a:srgbClr val="FFFFFF"/>
                </a:solidFill>
              </a:rPr>
              <a:pPr fontAlgn="base">
                <a:spcAft>
                  <a:spcPct val="0"/>
                </a:spcAft>
                <a:buClr>
                  <a:srgbClr val="FFFFFF"/>
                </a:buClr>
              </a:pPr>
              <a:t>‹#›</a:t>
            </a:fld>
            <a:endParaRPr lang="en-US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69365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9pPr>
    </p:titleStyle>
    <p:bodyStyle>
      <a:lvl1pPr marL="1714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95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–"/>
        <a:defRPr sz="2200">
          <a:solidFill>
            <a:schemeClr val="tx1"/>
          </a:solidFill>
          <a:latin typeface="+mn-lt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3pPr>
      <a:lvl4pPr marL="1143000" indent="-17145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859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5pPr>
      <a:lvl6pPr marL="19431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6pPr>
      <a:lvl7pPr marL="24003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7pPr>
      <a:lvl8pPr marL="28575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8pPr>
      <a:lvl9pPr marL="33147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z="600">
                <a:latin typeface="Tahoma" charset="0"/>
              </a:rPr>
              <a:t>© 2009 Baker Hughes Incorporated. All Rights Reserved</a:t>
            </a:r>
            <a:r>
              <a:rPr lang="en-US"/>
              <a:t>.</a:t>
            </a:r>
          </a:p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447800"/>
            <a:ext cx="8207664" cy="2667000"/>
          </a:xfrm>
        </p:spPr>
        <p:txBody>
          <a:bodyPr/>
          <a:lstStyle/>
          <a:p>
            <a:pPr algn="ctr"/>
            <a:r>
              <a:rPr lang="de-DE" sz="4000" dirty="0" smtClean="0"/>
              <a:t>Drilling Electronics </a:t>
            </a:r>
            <a:r>
              <a:rPr lang="de-DE" sz="4000" dirty="0" smtClean="0"/>
              <a:t>Failure Risk and Lifetime </a:t>
            </a:r>
            <a:r>
              <a:rPr lang="de-DE" sz="4000" dirty="0" smtClean="0"/>
              <a:t>Prediction (ELP</a:t>
            </a:r>
            <a:r>
              <a:rPr lang="de-DE" sz="4000" dirty="0" smtClean="0"/>
              <a:t>)</a:t>
            </a:r>
            <a:br>
              <a:rPr lang="de-DE" sz="4000" dirty="0" smtClean="0"/>
            </a:br>
            <a:r>
              <a:rPr lang="de-DE" sz="4000" dirty="0" smtClean="0"/>
              <a:t/>
            </a:r>
            <a:br>
              <a:rPr lang="de-DE" sz="4000" dirty="0" smtClean="0"/>
            </a:br>
            <a:r>
              <a:rPr lang="de-DE" sz="4000" dirty="0" smtClean="0"/>
              <a:t>&amp; Condition based Maintenance</a:t>
            </a:r>
            <a:br>
              <a:rPr lang="de-DE" sz="4000" dirty="0" smtClean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7111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Reliability Model</a:t>
            </a:r>
            <a:endParaRPr lang="en-US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645275"/>
            <a:ext cx="8382000" cy="288925"/>
          </a:xfrm>
        </p:spPr>
        <p:txBody>
          <a:bodyPr/>
          <a:lstStyle/>
          <a:p>
            <a:r>
              <a:rPr lang="en-US" sz="1000" dirty="0" smtClean="0"/>
              <a:t>© 2009 Baker Hughes Incorporated. All Rights Reserved. (Contact Kale A, Falgout T, Burhoe D, Heuermann L For More Information)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850642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96973"/>
            <a:ext cx="2841356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63" y="3316182"/>
            <a:ext cx="709612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990600"/>
            <a:ext cx="37909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62" y="4572000"/>
            <a:ext cx="7682387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574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Prediction Result</a:t>
            </a:r>
            <a:endParaRPr lang="en-US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645275"/>
            <a:ext cx="8382000" cy="288925"/>
          </a:xfrm>
        </p:spPr>
        <p:txBody>
          <a:bodyPr/>
          <a:lstStyle/>
          <a:p>
            <a:r>
              <a:rPr lang="en-US" sz="1000" dirty="0" smtClean="0"/>
              <a:t>© 2009 Baker Hughes Incorporated. All Rights Reserved. (Contact Kale A, Falgout T, Burhoe D, Heuermann L For More Information)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850642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b="1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458200" cy="434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558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CBM Tools</a:t>
            </a:r>
            <a:endParaRPr lang="en-US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645275"/>
            <a:ext cx="8382000" cy="288925"/>
          </a:xfrm>
        </p:spPr>
        <p:txBody>
          <a:bodyPr/>
          <a:lstStyle/>
          <a:p>
            <a:r>
              <a:rPr lang="en-US" sz="1000" dirty="0" smtClean="0"/>
              <a:t>© 2009 Baker Hughes Incorporated. All Rights Reserved. (Contact Kale A, Falgout T, Burhoe D, Heuermann L For More Information)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850642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85" y="1408134"/>
            <a:ext cx="77914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19" y="2667000"/>
            <a:ext cx="7685762" cy="1794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021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hi_blue_west">
  <a:themeElements>
    <a:clrScheme name="bhi_blue_west 13">
      <a:dk1>
        <a:srgbClr val="808080"/>
      </a:dk1>
      <a:lt1>
        <a:srgbClr val="FFFFFF"/>
      </a:lt1>
      <a:dk2>
        <a:srgbClr val="003EA3"/>
      </a:dk2>
      <a:lt2>
        <a:srgbClr val="000000"/>
      </a:lt2>
      <a:accent1>
        <a:srgbClr val="FFA700"/>
      </a:accent1>
      <a:accent2>
        <a:srgbClr val="FF8800"/>
      </a:accent2>
      <a:accent3>
        <a:srgbClr val="AAAFCE"/>
      </a:accent3>
      <a:accent4>
        <a:srgbClr val="DADADA"/>
      </a:accent4>
      <a:accent5>
        <a:srgbClr val="FFD0AA"/>
      </a:accent5>
      <a:accent6>
        <a:srgbClr val="E77B00"/>
      </a:accent6>
      <a:hlink>
        <a:srgbClr val="39BB2B"/>
      </a:hlink>
      <a:folHlink>
        <a:srgbClr val="00A3EF"/>
      </a:folHlink>
    </a:clrScheme>
    <a:fontScheme name="bhi_blue_wes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0" fontAlgn="base" latinLnBrk="0" hangingPunct="0">
          <a:lnSpc>
            <a:spcPct val="100000"/>
          </a:lnSpc>
          <a:spcBef>
            <a:spcPct val="25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0" fontAlgn="base" latinLnBrk="0" hangingPunct="0">
          <a:lnSpc>
            <a:spcPct val="100000"/>
          </a:lnSpc>
          <a:spcBef>
            <a:spcPct val="25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hi_blue_wes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13">
        <a:dk1>
          <a:srgbClr val="808080"/>
        </a:dk1>
        <a:lt1>
          <a:srgbClr val="FFFFFF"/>
        </a:lt1>
        <a:dk2>
          <a:srgbClr val="003EA3"/>
        </a:dk2>
        <a:lt2>
          <a:srgbClr val="000000"/>
        </a:lt2>
        <a:accent1>
          <a:srgbClr val="FFA700"/>
        </a:accent1>
        <a:accent2>
          <a:srgbClr val="FF8800"/>
        </a:accent2>
        <a:accent3>
          <a:srgbClr val="AAAFCE"/>
        </a:accent3>
        <a:accent4>
          <a:srgbClr val="DADADA"/>
        </a:accent4>
        <a:accent5>
          <a:srgbClr val="FFD0AA"/>
        </a:accent5>
        <a:accent6>
          <a:srgbClr val="E77B00"/>
        </a:accent6>
        <a:hlink>
          <a:srgbClr val="39BB2B"/>
        </a:hlink>
        <a:folHlink>
          <a:srgbClr val="00A3E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hi_blue_west">
  <a:themeElements>
    <a:clrScheme name="bhi_blue_west 13">
      <a:dk1>
        <a:srgbClr val="808080"/>
      </a:dk1>
      <a:lt1>
        <a:srgbClr val="FFFFFF"/>
      </a:lt1>
      <a:dk2>
        <a:srgbClr val="003EA3"/>
      </a:dk2>
      <a:lt2>
        <a:srgbClr val="000000"/>
      </a:lt2>
      <a:accent1>
        <a:srgbClr val="FFA700"/>
      </a:accent1>
      <a:accent2>
        <a:srgbClr val="FF8800"/>
      </a:accent2>
      <a:accent3>
        <a:srgbClr val="AAAFCE"/>
      </a:accent3>
      <a:accent4>
        <a:srgbClr val="DADADA"/>
      </a:accent4>
      <a:accent5>
        <a:srgbClr val="FFD0AA"/>
      </a:accent5>
      <a:accent6>
        <a:srgbClr val="E77B00"/>
      </a:accent6>
      <a:hlink>
        <a:srgbClr val="39BB2B"/>
      </a:hlink>
      <a:folHlink>
        <a:srgbClr val="00A3EF"/>
      </a:folHlink>
    </a:clrScheme>
    <a:fontScheme name="bhi_blue_wes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0" fontAlgn="base" latinLnBrk="0" hangingPunct="0">
          <a:lnSpc>
            <a:spcPct val="100000"/>
          </a:lnSpc>
          <a:spcBef>
            <a:spcPct val="25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0" fontAlgn="base" latinLnBrk="0" hangingPunct="0">
          <a:lnSpc>
            <a:spcPct val="100000"/>
          </a:lnSpc>
          <a:spcBef>
            <a:spcPct val="25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hi_blue_wes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13">
        <a:dk1>
          <a:srgbClr val="808080"/>
        </a:dk1>
        <a:lt1>
          <a:srgbClr val="FFFFFF"/>
        </a:lt1>
        <a:dk2>
          <a:srgbClr val="003EA3"/>
        </a:dk2>
        <a:lt2>
          <a:srgbClr val="000000"/>
        </a:lt2>
        <a:accent1>
          <a:srgbClr val="FFA700"/>
        </a:accent1>
        <a:accent2>
          <a:srgbClr val="FF8800"/>
        </a:accent2>
        <a:accent3>
          <a:srgbClr val="AAAFCE"/>
        </a:accent3>
        <a:accent4>
          <a:srgbClr val="DADADA"/>
        </a:accent4>
        <a:accent5>
          <a:srgbClr val="FFD0AA"/>
        </a:accent5>
        <a:accent6>
          <a:srgbClr val="E77B00"/>
        </a:accent6>
        <a:hlink>
          <a:srgbClr val="39BB2B"/>
        </a:hlink>
        <a:folHlink>
          <a:srgbClr val="00A3E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bhi_blue_west">
  <a:themeElements>
    <a:clrScheme name="bhi_blue_west 13">
      <a:dk1>
        <a:srgbClr val="808080"/>
      </a:dk1>
      <a:lt1>
        <a:srgbClr val="FFFFFF"/>
      </a:lt1>
      <a:dk2>
        <a:srgbClr val="003EA3"/>
      </a:dk2>
      <a:lt2>
        <a:srgbClr val="000000"/>
      </a:lt2>
      <a:accent1>
        <a:srgbClr val="FFA700"/>
      </a:accent1>
      <a:accent2>
        <a:srgbClr val="FF8800"/>
      </a:accent2>
      <a:accent3>
        <a:srgbClr val="AAAFCE"/>
      </a:accent3>
      <a:accent4>
        <a:srgbClr val="DADADA"/>
      </a:accent4>
      <a:accent5>
        <a:srgbClr val="FFD0AA"/>
      </a:accent5>
      <a:accent6>
        <a:srgbClr val="E77B00"/>
      </a:accent6>
      <a:hlink>
        <a:srgbClr val="39BB2B"/>
      </a:hlink>
      <a:folHlink>
        <a:srgbClr val="00A3EF"/>
      </a:folHlink>
    </a:clrScheme>
    <a:fontScheme name="bhi_blue_wes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0" fontAlgn="base" latinLnBrk="0" hangingPunct="0">
          <a:lnSpc>
            <a:spcPct val="100000"/>
          </a:lnSpc>
          <a:spcBef>
            <a:spcPct val="25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0" fontAlgn="base" latinLnBrk="0" hangingPunct="0">
          <a:lnSpc>
            <a:spcPct val="100000"/>
          </a:lnSpc>
          <a:spcBef>
            <a:spcPct val="25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hi_blue_wes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13">
        <a:dk1>
          <a:srgbClr val="808080"/>
        </a:dk1>
        <a:lt1>
          <a:srgbClr val="FFFFFF"/>
        </a:lt1>
        <a:dk2>
          <a:srgbClr val="003EA3"/>
        </a:dk2>
        <a:lt2>
          <a:srgbClr val="000000"/>
        </a:lt2>
        <a:accent1>
          <a:srgbClr val="FFA700"/>
        </a:accent1>
        <a:accent2>
          <a:srgbClr val="FF8800"/>
        </a:accent2>
        <a:accent3>
          <a:srgbClr val="AAAFCE"/>
        </a:accent3>
        <a:accent4>
          <a:srgbClr val="DADADA"/>
        </a:accent4>
        <a:accent5>
          <a:srgbClr val="FFD0AA"/>
        </a:accent5>
        <a:accent6>
          <a:srgbClr val="E77B00"/>
        </a:accent6>
        <a:hlink>
          <a:srgbClr val="39BB2B"/>
        </a:hlink>
        <a:folHlink>
          <a:srgbClr val="00A3E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bhi_blue_west">
  <a:themeElements>
    <a:clrScheme name="bhi_blue_west 13">
      <a:dk1>
        <a:srgbClr val="808080"/>
      </a:dk1>
      <a:lt1>
        <a:srgbClr val="FFFFFF"/>
      </a:lt1>
      <a:dk2>
        <a:srgbClr val="003EA3"/>
      </a:dk2>
      <a:lt2>
        <a:srgbClr val="000000"/>
      </a:lt2>
      <a:accent1>
        <a:srgbClr val="FFA700"/>
      </a:accent1>
      <a:accent2>
        <a:srgbClr val="FF8800"/>
      </a:accent2>
      <a:accent3>
        <a:srgbClr val="AAAFCE"/>
      </a:accent3>
      <a:accent4>
        <a:srgbClr val="DADADA"/>
      </a:accent4>
      <a:accent5>
        <a:srgbClr val="FFD0AA"/>
      </a:accent5>
      <a:accent6>
        <a:srgbClr val="E77B00"/>
      </a:accent6>
      <a:hlink>
        <a:srgbClr val="39BB2B"/>
      </a:hlink>
      <a:folHlink>
        <a:srgbClr val="00A3EF"/>
      </a:folHlink>
    </a:clrScheme>
    <a:fontScheme name="bhi_blue_wes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0" fontAlgn="base" latinLnBrk="0" hangingPunct="0">
          <a:lnSpc>
            <a:spcPct val="100000"/>
          </a:lnSpc>
          <a:spcBef>
            <a:spcPct val="25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0" fontAlgn="base" latinLnBrk="0" hangingPunct="0">
          <a:lnSpc>
            <a:spcPct val="100000"/>
          </a:lnSpc>
          <a:spcBef>
            <a:spcPct val="25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hi_blue_wes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13">
        <a:dk1>
          <a:srgbClr val="808080"/>
        </a:dk1>
        <a:lt1>
          <a:srgbClr val="FFFFFF"/>
        </a:lt1>
        <a:dk2>
          <a:srgbClr val="003EA3"/>
        </a:dk2>
        <a:lt2>
          <a:srgbClr val="000000"/>
        </a:lt2>
        <a:accent1>
          <a:srgbClr val="FFA700"/>
        </a:accent1>
        <a:accent2>
          <a:srgbClr val="FF8800"/>
        </a:accent2>
        <a:accent3>
          <a:srgbClr val="AAAFCE"/>
        </a:accent3>
        <a:accent4>
          <a:srgbClr val="DADADA"/>
        </a:accent4>
        <a:accent5>
          <a:srgbClr val="FFD0AA"/>
        </a:accent5>
        <a:accent6>
          <a:srgbClr val="E77B00"/>
        </a:accent6>
        <a:hlink>
          <a:srgbClr val="39BB2B"/>
        </a:hlink>
        <a:folHlink>
          <a:srgbClr val="00A3E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bhi_white_west-neu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A3EF"/>
      </a:accent1>
      <a:accent2>
        <a:srgbClr val="FF8800"/>
      </a:accent2>
      <a:accent3>
        <a:srgbClr val="FFFFFF"/>
      </a:accent3>
      <a:accent4>
        <a:srgbClr val="000000"/>
      </a:accent4>
      <a:accent5>
        <a:srgbClr val="AACEF6"/>
      </a:accent5>
      <a:accent6>
        <a:srgbClr val="E77B00"/>
      </a:accent6>
      <a:hlink>
        <a:srgbClr val="39BB2B"/>
      </a:hlink>
      <a:folHlink>
        <a:srgbClr val="FFA7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A700"/>
        </a:accent1>
        <a:accent2>
          <a:srgbClr val="FF8800"/>
        </a:accent2>
        <a:accent3>
          <a:srgbClr val="FFFFFF"/>
        </a:accent3>
        <a:accent4>
          <a:srgbClr val="000000"/>
        </a:accent4>
        <a:accent5>
          <a:srgbClr val="FFD0AA"/>
        </a:accent5>
        <a:accent6>
          <a:srgbClr val="E77B00"/>
        </a:accent6>
        <a:hlink>
          <a:srgbClr val="39BB2B"/>
        </a:hlink>
        <a:folHlink>
          <a:srgbClr val="00A3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808080"/>
        </a:dk1>
        <a:lt1>
          <a:srgbClr val="FFFFFF"/>
        </a:lt1>
        <a:dk2>
          <a:srgbClr val="003EA3"/>
        </a:dk2>
        <a:lt2>
          <a:srgbClr val="000000"/>
        </a:lt2>
        <a:accent1>
          <a:srgbClr val="FFA700"/>
        </a:accent1>
        <a:accent2>
          <a:srgbClr val="FF8800"/>
        </a:accent2>
        <a:accent3>
          <a:srgbClr val="AAAFCE"/>
        </a:accent3>
        <a:accent4>
          <a:srgbClr val="DADADA"/>
        </a:accent4>
        <a:accent5>
          <a:srgbClr val="FFD0AA"/>
        </a:accent5>
        <a:accent6>
          <a:srgbClr val="E77B00"/>
        </a:accent6>
        <a:hlink>
          <a:srgbClr val="39BB2B"/>
        </a:hlink>
        <a:folHlink>
          <a:srgbClr val="00A3E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FFA700"/>
        </a:accent1>
        <a:accent2>
          <a:srgbClr val="FF8800"/>
        </a:accent2>
        <a:accent3>
          <a:srgbClr val="FFFFFF"/>
        </a:accent3>
        <a:accent4>
          <a:srgbClr val="DADADA"/>
        </a:accent4>
        <a:accent5>
          <a:srgbClr val="FFD0AA"/>
        </a:accent5>
        <a:accent6>
          <a:srgbClr val="E77B00"/>
        </a:accent6>
        <a:hlink>
          <a:srgbClr val="39BB2B"/>
        </a:hlink>
        <a:folHlink>
          <a:srgbClr val="00A3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3EF"/>
        </a:accent1>
        <a:accent2>
          <a:srgbClr val="FF8800"/>
        </a:accent2>
        <a:accent3>
          <a:srgbClr val="FFFFFF"/>
        </a:accent3>
        <a:accent4>
          <a:srgbClr val="000000"/>
        </a:accent4>
        <a:accent5>
          <a:srgbClr val="AACEF6"/>
        </a:accent5>
        <a:accent6>
          <a:srgbClr val="E77B00"/>
        </a:accent6>
        <a:hlink>
          <a:srgbClr val="39BB2B"/>
        </a:hlink>
        <a:folHlink>
          <a:srgbClr val="00A3E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bhi_blue_west">
  <a:themeElements>
    <a:clrScheme name="bhi_blue_west 13">
      <a:dk1>
        <a:srgbClr val="808080"/>
      </a:dk1>
      <a:lt1>
        <a:srgbClr val="FFFFFF"/>
      </a:lt1>
      <a:dk2>
        <a:srgbClr val="003EA3"/>
      </a:dk2>
      <a:lt2>
        <a:srgbClr val="000000"/>
      </a:lt2>
      <a:accent1>
        <a:srgbClr val="FFA700"/>
      </a:accent1>
      <a:accent2>
        <a:srgbClr val="FF8800"/>
      </a:accent2>
      <a:accent3>
        <a:srgbClr val="AAAFCE"/>
      </a:accent3>
      <a:accent4>
        <a:srgbClr val="DADADA"/>
      </a:accent4>
      <a:accent5>
        <a:srgbClr val="FFD0AA"/>
      </a:accent5>
      <a:accent6>
        <a:srgbClr val="E77B00"/>
      </a:accent6>
      <a:hlink>
        <a:srgbClr val="39BB2B"/>
      </a:hlink>
      <a:folHlink>
        <a:srgbClr val="00A3EF"/>
      </a:folHlink>
    </a:clrScheme>
    <a:fontScheme name="bhi_blue_wes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0" fontAlgn="base" latinLnBrk="0" hangingPunct="0">
          <a:lnSpc>
            <a:spcPct val="100000"/>
          </a:lnSpc>
          <a:spcBef>
            <a:spcPct val="25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0" fontAlgn="base" latinLnBrk="0" hangingPunct="0">
          <a:lnSpc>
            <a:spcPct val="100000"/>
          </a:lnSpc>
          <a:spcBef>
            <a:spcPct val="25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hi_blue_wes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13">
        <a:dk1>
          <a:srgbClr val="808080"/>
        </a:dk1>
        <a:lt1>
          <a:srgbClr val="FFFFFF"/>
        </a:lt1>
        <a:dk2>
          <a:srgbClr val="003EA3"/>
        </a:dk2>
        <a:lt2>
          <a:srgbClr val="000000"/>
        </a:lt2>
        <a:accent1>
          <a:srgbClr val="FFA700"/>
        </a:accent1>
        <a:accent2>
          <a:srgbClr val="FF8800"/>
        </a:accent2>
        <a:accent3>
          <a:srgbClr val="AAAFCE"/>
        </a:accent3>
        <a:accent4>
          <a:srgbClr val="DADADA"/>
        </a:accent4>
        <a:accent5>
          <a:srgbClr val="FFD0AA"/>
        </a:accent5>
        <a:accent6>
          <a:srgbClr val="E77B00"/>
        </a:accent6>
        <a:hlink>
          <a:srgbClr val="39BB2B"/>
        </a:hlink>
        <a:folHlink>
          <a:srgbClr val="00A3E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bhi_blue_west">
  <a:themeElements>
    <a:clrScheme name="bhi_blue_west 13">
      <a:dk1>
        <a:srgbClr val="808080"/>
      </a:dk1>
      <a:lt1>
        <a:srgbClr val="FFFFFF"/>
      </a:lt1>
      <a:dk2>
        <a:srgbClr val="003EA3"/>
      </a:dk2>
      <a:lt2>
        <a:srgbClr val="000000"/>
      </a:lt2>
      <a:accent1>
        <a:srgbClr val="FFA700"/>
      </a:accent1>
      <a:accent2>
        <a:srgbClr val="FF8800"/>
      </a:accent2>
      <a:accent3>
        <a:srgbClr val="AAAFCE"/>
      </a:accent3>
      <a:accent4>
        <a:srgbClr val="DADADA"/>
      </a:accent4>
      <a:accent5>
        <a:srgbClr val="FFD0AA"/>
      </a:accent5>
      <a:accent6>
        <a:srgbClr val="E77B00"/>
      </a:accent6>
      <a:hlink>
        <a:srgbClr val="39BB2B"/>
      </a:hlink>
      <a:folHlink>
        <a:srgbClr val="00A3EF"/>
      </a:folHlink>
    </a:clrScheme>
    <a:fontScheme name="bhi_blue_wes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0" fontAlgn="base" latinLnBrk="0" hangingPunct="0">
          <a:lnSpc>
            <a:spcPct val="100000"/>
          </a:lnSpc>
          <a:spcBef>
            <a:spcPct val="25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0" fontAlgn="base" latinLnBrk="0" hangingPunct="0">
          <a:lnSpc>
            <a:spcPct val="100000"/>
          </a:lnSpc>
          <a:spcBef>
            <a:spcPct val="25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hi_blue_wes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13">
        <a:dk1>
          <a:srgbClr val="808080"/>
        </a:dk1>
        <a:lt1>
          <a:srgbClr val="FFFFFF"/>
        </a:lt1>
        <a:dk2>
          <a:srgbClr val="003EA3"/>
        </a:dk2>
        <a:lt2>
          <a:srgbClr val="000000"/>
        </a:lt2>
        <a:accent1>
          <a:srgbClr val="FFA700"/>
        </a:accent1>
        <a:accent2>
          <a:srgbClr val="FF8800"/>
        </a:accent2>
        <a:accent3>
          <a:srgbClr val="AAAFCE"/>
        </a:accent3>
        <a:accent4>
          <a:srgbClr val="DADADA"/>
        </a:accent4>
        <a:accent5>
          <a:srgbClr val="FFD0AA"/>
        </a:accent5>
        <a:accent6>
          <a:srgbClr val="E77B00"/>
        </a:accent6>
        <a:hlink>
          <a:srgbClr val="39BB2B"/>
        </a:hlink>
        <a:folHlink>
          <a:srgbClr val="00A3E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bhi_blue_west">
  <a:themeElements>
    <a:clrScheme name="bhi_blue_west 13">
      <a:dk1>
        <a:srgbClr val="808080"/>
      </a:dk1>
      <a:lt1>
        <a:srgbClr val="FFFFFF"/>
      </a:lt1>
      <a:dk2>
        <a:srgbClr val="003EA3"/>
      </a:dk2>
      <a:lt2>
        <a:srgbClr val="000000"/>
      </a:lt2>
      <a:accent1>
        <a:srgbClr val="FFA700"/>
      </a:accent1>
      <a:accent2>
        <a:srgbClr val="FF8800"/>
      </a:accent2>
      <a:accent3>
        <a:srgbClr val="AAAFCE"/>
      </a:accent3>
      <a:accent4>
        <a:srgbClr val="DADADA"/>
      </a:accent4>
      <a:accent5>
        <a:srgbClr val="FFD0AA"/>
      </a:accent5>
      <a:accent6>
        <a:srgbClr val="E77B00"/>
      </a:accent6>
      <a:hlink>
        <a:srgbClr val="39BB2B"/>
      </a:hlink>
      <a:folHlink>
        <a:srgbClr val="00A3EF"/>
      </a:folHlink>
    </a:clrScheme>
    <a:fontScheme name="bhi_blue_wes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0" fontAlgn="base" latinLnBrk="0" hangingPunct="0">
          <a:lnSpc>
            <a:spcPct val="100000"/>
          </a:lnSpc>
          <a:spcBef>
            <a:spcPct val="25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0" fontAlgn="base" latinLnBrk="0" hangingPunct="0">
          <a:lnSpc>
            <a:spcPct val="100000"/>
          </a:lnSpc>
          <a:spcBef>
            <a:spcPct val="25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hi_blue_wes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13">
        <a:dk1>
          <a:srgbClr val="808080"/>
        </a:dk1>
        <a:lt1>
          <a:srgbClr val="FFFFFF"/>
        </a:lt1>
        <a:dk2>
          <a:srgbClr val="003EA3"/>
        </a:dk2>
        <a:lt2>
          <a:srgbClr val="000000"/>
        </a:lt2>
        <a:accent1>
          <a:srgbClr val="FFA700"/>
        </a:accent1>
        <a:accent2>
          <a:srgbClr val="FF8800"/>
        </a:accent2>
        <a:accent3>
          <a:srgbClr val="AAAFCE"/>
        </a:accent3>
        <a:accent4>
          <a:srgbClr val="DADADA"/>
        </a:accent4>
        <a:accent5>
          <a:srgbClr val="FFD0AA"/>
        </a:accent5>
        <a:accent6>
          <a:srgbClr val="E77B00"/>
        </a:accent6>
        <a:hlink>
          <a:srgbClr val="39BB2B"/>
        </a:hlink>
        <a:folHlink>
          <a:srgbClr val="00A3E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4587</TotalTime>
  <Words>110</Words>
  <Application>Microsoft Office PowerPoint</Application>
  <PresentationFormat>On-screen Show (4:3)</PresentationFormat>
  <Paragraphs>11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bhi_blue_west</vt:lpstr>
      <vt:lpstr>1_bhi_blue_west</vt:lpstr>
      <vt:lpstr>2_bhi_blue_west</vt:lpstr>
      <vt:lpstr>3_bhi_blue_west</vt:lpstr>
      <vt:lpstr>bhi_white_west-neu</vt:lpstr>
      <vt:lpstr>4_bhi_blue_west</vt:lpstr>
      <vt:lpstr>5_bhi_blue_west</vt:lpstr>
      <vt:lpstr>6_bhi_blue_west</vt:lpstr>
      <vt:lpstr>Drilling Electronics Failure Risk and Lifetime Prediction (ELP)  &amp; Condition based Maintenance </vt:lpstr>
      <vt:lpstr>Reliability Model</vt:lpstr>
      <vt:lpstr>Prediction Result</vt:lpstr>
      <vt:lpstr>CBM Tools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 Based Maintenance (CBM) for D&amp;E</dc:title>
  <dc:creator>Kale, Amit</dc:creator>
  <cp:lastModifiedBy>Administrator</cp:lastModifiedBy>
  <cp:revision>350</cp:revision>
  <cp:lastPrinted>2012-07-02T16:31:35Z</cp:lastPrinted>
  <dcterms:created xsi:type="dcterms:W3CDTF">2012-04-07T11:22:34Z</dcterms:created>
  <dcterms:modified xsi:type="dcterms:W3CDTF">2020-06-18T16:56:04Z</dcterms:modified>
</cp:coreProperties>
</file>