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9834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4143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0225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326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856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6615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579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67326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648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548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90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B9E5E17-74E8-7946-AB45-01554E4D197D}" type="datetimeFigureOut">
              <a:rPr lang="en-CZ" smtClean="0"/>
              <a:t>06.05.2025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04DE1A7-8601-574A-ACE5-F56F1CE2C2BE}" type="slidenum">
              <a:rPr lang="en-CZ" smtClean="0"/>
              <a:t>‹#›</a:t>
            </a:fld>
            <a:endParaRPr lang="en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8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BEE1-EBAE-CEFF-F7F7-D1484D68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Task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01326-DDE3-7F00-F729-9C0B8E987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0369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CE983-16B7-F897-9898-24AFDB2CC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898" y="685800"/>
            <a:ext cx="5372100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4C76C-8273-710E-76B7-7F9AF3E2D84B}"/>
              </a:ext>
            </a:extLst>
          </p:cNvPr>
          <p:cNvSpPr txBox="1"/>
          <p:nvPr/>
        </p:nvSpPr>
        <p:spPr>
          <a:xfrm>
            <a:off x="1078786" y="103435"/>
            <a:ext cx="51711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Relationships and Cardinality</a:t>
            </a:r>
          </a:p>
          <a:p>
            <a:pPr algn="just"/>
            <a:r>
              <a:rPr lang="en-GB" dirty="0"/>
              <a:t>1. User–Computer</a:t>
            </a:r>
          </a:p>
          <a:p>
            <a:pPr algn="just"/>
            <a:r>
              <a:rPr lang="en-GB" dirty="0"/>
              <a:t>Description: One user can use multiple computers. Each computer is assigned to one user.</a:t>
            </a:r>
          </a:p>
          <a:p>
            <a:pPr algn="just"/>
            <a:r>
              <a:rPr lang="en-GB" dirty="0"/>
              <a:t>2. Computer–Location</a:t>
            </a:r>
          </a:p>
          <a:p>
            <a:pPr algn="just"/>
            <a:r>
              <a:rPr lang="en-GB" dirty="0"/>
              <a:t>Description: One location can house multiple computers. Each computer is located in one location.</a:t>
            </a:r>
          </a:p>
          <a:p>
            <a:pPr algn="just"/>
            <a:r>
              <a:rPr lang="en-GB" dirty="0"/>
              <a:t>3. Computer–Installed Software</a:t>
            </a:r>
          </a:p>
          <a:p>
            <a:pPr algn="just"/>
            <a:r>
              <a:rPr lang="en-GB" dirty="0"/>
              <a:t>Description: One computer can have many software installations; one software can be installed on many computers.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r>
              <a:rPr lang="en-GB" b="1" dirty="0"/>
              <a:t>User</a:t>
            </a:r>
            <a:r>
              <a:rPr lang="en-GB" dirty="0"/>
              <a:t> → One-to-many → </a:t>
            </a:r>
            <a:r>
              <a:rPr lang="en-GB" b="1" dirty="0"/>
              <a:t>Computer</a:t>
            </a:r>
            <a:r>
              <a:rPr lang="en-GB" dirty="0"/>
              <a:t> (One user can have multiple computers)</a:t>
            </a:r>
          </a:p>
          <a:p>
            <a:r>
              <a:rPr lang="en-GB" b="1" dirty="0"/>
              <a:t>Computer</a:t>
            </a:r>
            <a:r>
              <a:rPr lang="en-GB" dirty="0"/>
              <a:t> → Many-to-one → </a:t>
            </a:r>
            <a:r>
              <a:rPr lang="en-GB" b="1" dirty="0"/>
              <a:t>Location</a:t>
            </a:r>
            <a:r>
              <a:rPr lang="en-GB" dirty="0"/>
              <a:t> (Each computer has one location)</a:t>
            </a:r>
          </a:p>
          <a:p>
            <a:r>
              <a:rPr lang="en-GB" b="1" dirty="0"/>
              <a:t>Computer</a:t>
            </a:r>
            <a:r>
              <a:rPr lang="en-GB" dirty="0"/>
              <a:t> → Many-to-many → </a:t>
            </a:r>
            <a:r>
              <a:rPr lang="en-GB" b="1" dirty="0"/>
              <a:t>Software</a:t>
            </a:r>
            <a:r>
              <a:rPr lang="en-GB" dirty="0"/>
              <a:t> (Each computer can have multiple software installations)</a:t>
            </a:r>
          </a:p>
          <a:p>
            <a:pPr algn="just"/>
            <a:endParaRPr lang="en-GB" dirty="0"/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24671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E14-D9D0-E9C2-41F5-A4F30ABB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E50C-8073-2445-1220-5E7B7CDA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43573" cy="358140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Attributes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UserID</a:t>
            </a:r>
            <a:r>
              <a:rPr lang="en-GB" dirty="0"/>
              <a:t> (Primary Key) — Unique identifier for each user (e.g., integer or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Name — Full name of the user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Email — Email address of the user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Department — Department the user works in (e.g., string)</a:t>
            </a:r>
          </a:p>
          <a:p>
            <a:endParaRPr lang="en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46804-ADC2-765A-C0B0-7FAEAF41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911" y="2286000"/>
            <a:ext cx="3094539" cy="30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93E3-D67C-CB21-CB8C-D7BD611E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3E80-B0C3-FCB8-1BAD-368CF942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69" y="1864759"/>
            <a:ext cx="4433299" cy="35814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Attributes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ComputerID</a:t>
            </a:r>
            <a:r>
              <a:rPr lang="en-GB" dirty="0"/>
              <a:t> (Primary Key) — Unique identifier for each computer (e.g., integer or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Hostname — Hostname of the computer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SerialNumber</a:t>
            </a:r>
            <a:r>
              <a:rPr lang="en-GB" dirty="0"/>
              <a:t> — Serial number of the computer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OperatingSystem</a:t>
            </a:r>
            <a:r>
              <a:rPr lang="en-GB" dirty="0"/>
              <a:t> — The OS the computer is running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 — The model of the computer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LocationID</a:t>
            </a:r>
            <a:r>
              <a:rPr lang="en-GB" dirty="0"/>
              <a:t> (Foreign Key) — Refers to the physical location where the computer is stored (relates to the Location entity)</a:t>
            </a:r>
          </a:p>
          <a:p>
            <a:endParaRPr lang="en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F2C61-CB66-9384-D25D-7A4CB104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34" y="1868612"/>
            <a:ext cx="3152597" cy="31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0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9874-3D0A-F6FD-D3E8-1A5B6E30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Installed Software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6E82-6E6C-1B52-276F-308B7F98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92202" cy="358140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Attributes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SoftwareID</a:t>
            </a:r>
            <a:r>
              <a:rPr lang="en-GB" dirty="0"/>
              <a:t> (Primary Key) — Unique identifier for each software installation (e.g., integer or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SoftwareName</a:t>
            </a:r>
            <a:r>
              <a:rPr lang="en-GB" dirty="0"/>
              <a:t> — Name of the installed software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Version — Version of the installed software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InstallationDate</a:t>
            </a:r>
            <a:r>
              <a:rPr lang="en-GB" dirty="0"/>
              <a:t> — Date when the software was installed (e.g., 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ComputerID</a:t>
            </a:r>
            <a:r>
              <a:rPr lang="en-GB" dirty="0"/>
              <a:t> (Foreign Key) — Refers to the computer the software is installed on (relates to the Computer entity)</a:t>
            </a:r>
          </a:p>
          <a:p>
            <a:endParaRPr lang="en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277E7-F265-3529-574C-8C15C999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3326544" cy="33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94E8-2ECD-873F-E301-FCD905A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Location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2949-AFAE-E88A-E055-3CF1EA8B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20283" cy="358140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Attributes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LocationID</a:t>
            </a:r>
            <a:r>
              <a:rPr lang="en-GB" dirty="0"/>
              <a:t> (Primary Key) — Unique identifier for each physical location (e.g., integer or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LocationName</a:t>
            </a:r>
            <a:r>
              <a:rPr lang="en-GB" dirty="0"/>
              <a:t> — Name of the physical location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Building — Building name or identifier (e.g., string)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RoomNumber</a:t>
            </a:r>
            <a:r>
              <a:rPr lang="en-GB" dirty="0"/>
              <a:t> — Room number or identifier (e.g., string)</a:t>
            </a:r>
          </a:p>
          <a:p>
            <a:endParaRPr lang="en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C383C-7001-3708-EAD4-A9BFD140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28" y="2171700"/>
            <a:ext cx="3326972" cy="33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32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{92512E2D-7CE2-E84F-8E0A-0B4B50791721}tf10001072</Template>
  <TotalTime>29</TotalTime>
  <Words>435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Task 4</vt:lpstr>
      <vt:lpstr>PowerPoint Presentation</vt:lpstr>
      <vt:lpstr>User</vt:lpstr>
      <vt:lpstr>Computer</vt:lpstr>
      <vt:lpstr>Installed Software</vt:lpstr>
      <vt:lpstr>Physical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</dc:title>
  <dc:creator>Microsoft Office User</dc:creator>
  <cp:lastModifiedBy>Microsoft Office User</cp:lastModifiedBy>
  <cp:revision>1</cp:revision>
  <dcterms:created xsi:type="dcterms:W3CDTF">2025-05-05T22:01:49Z</dcterms:created>
  <dcterms:modified xsi:type="dcterms:W3CDTF">2025-05-05T22:31:09Z</dcterms:modified>
</cp:coreProperties>
</file>