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2" r:id="rId3"/>
    <p:sldId id="273" r:id="rId4"/>
    <p:sldId id="260" r:id="rId5"/>
    <p:sldId id="276" r:id="rId6"/>
    <p:sldId id="277" r:id="rId7"/>
    <p:sldId id="258" r:id="rId8"/>
    <p:sldId id="256" r:id="rId9"/>
    <p:sldId id="278" r:id="rId10"/>
    <p:sldId id="261" r:id="rId11"/>
    <p:sldId id="270" r:id="rId12"/>
    <p:sldId id="263" r:id="rId13"/>
    <p:sldId id="264" r:id="rId14"/>
    <p:sldId id="265" r:id="rId15"/>
    <p:sldId id="267" r:id="rId16"/>
    <p:sldId id="27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7B77-2216-4D11-B29E-99A9A0E71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FFB63-4C4F-4646-9254-2580497DE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253D7-7343-4B10-96B2-B6CDEDBA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3E3-075B-4C21-BFB6-018CFA2570E7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BCCE-BEB8-4F81-90CA-4FBC44F3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6B4B-4E69-4933-A1A4-8ACA7FC2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7DA0-18D0-459B-84B7-81D8F8B6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78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3746-51C1-47A0-9D86-1FA34C8B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CE7B0-7130-4933-90FC-9D6714473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B498-B435-4251-B49E-6581F789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3E3-075B-4C21-BFB6-018CFA2570E7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9C0A-A35C-4E02-B8F8-4E9977C9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4244-D89B-4BC7-A930-DD0FC32D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7DA0-18D0-459B-84B7-81D8F8B6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C97BE-D798-4089-9C3A-39992257D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7B960-D80D-41CE-929E-399D4C9EF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D6285-4E5A-4CF7-89AF-162563BF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3E3-075B-4C21-BFB6-018CFA2570E7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6F3E-6196-4AE2-A6F7-70D64276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184EF-ADFD-4611-836A-134FA684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7DA0-18D0-459B-84B7-81D8F8B6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0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622E-30F2-435D-AC16-65FE6C81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7AA7-F3AB-4DC2-93D2-58394478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7CD67-8B4F-410E-B25A-90010D65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3E3-075B-4C21-BFB6-018CFA2570E7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50CC-C387-48FB-BFBA-B683573F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A92F-A3D9-4C04-9DAA-09392DED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7DA0-18D0-459B-84B7-81D8F8B6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1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F3AA-41D3-4468-9911-F4861BBC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1599F-866A-4C0E-B6BD-67987F27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A06C6-B554-44F8-91E2-64C8E4CA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3E3-075B-4C21-BFB6-018CFA2570E7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8996-C3C7-4363-9165-1D6E7B0D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837D-EC3A-4B65-889F-52C05528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7DA0-18D0-459B-84B7-81D8F8B6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3B0A-3758-46A0-A663-054E28B4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F3A3-A07E-4C75-9F9C-63191B5E4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5776E-AB67-4D7B-98F5-C3A49036C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9162-D8DF-4A75-A8D2-373B0AD1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3E3-075B-4C21-BFB6-018CFA2570E7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F2DEE-AFE9-4549-A77E-DBD49315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3D6A1-98AE-4DCB-96BD-AC93DC09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7DA0-18D0-459B-84B7-81D8F8B6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28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0FBD-B1B7-4431-861D-1084F6DF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4EFAC-9A9B-40A7-ADF9-043AA96AF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28A03-DA8C-4830-B169-A8888C518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F1513-51AA-4E2E-96CB-32E8CCCE0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C70F0-FD38-4D9B-A787-74909D338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C7A92-4CE5-43C8-AC81-AB4B3D35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3E3-075B-4C21-BFB6-018CFA2570E7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7918B-257D-444D-B5FC-29FABEF5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4A156-A846-4874-B750-A32D4A4E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7DA0-18D0-459B-84B7-81D8F8B6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8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3A44-EB12-4009-BFF9-BCCAB8C6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488D2-ECFA-4E79-BCAE-8126A992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3E3-075B-4C21-BFB6-018CFA2570E7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4F9C5-5414-476C-B77A-F6BB1F81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0D779-3F5C-4FCA-B91C-05615505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7DA0-18D0-459B-84B7-81D8F8B6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5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351BA-1522-4779-9551-6562C5D6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3E3-075B-4C21-BFB6-018CFA2570E7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697F6-E038-4592-B8DE-8E57598D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80A4A-3265-4567-B915-CC9F5DA0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7DA0-18D0-459B-84B7-81D8F8B6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5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FDB5-1949-4591-A9A7-941D9334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013A-A95D-44C0-A66F-180E402F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70546-14C2-4397-A533-BEF850BF2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DE2B0-97D0-4E23-A185-43F7AC51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3E3-075B-4C21-BFB6-018CFA2570E7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1BAA7-F2DF-4D45-9AEE-EA02EA67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DC705-E13F-40D0-B066-5AC3753F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7DA0-18D0-459B-84B7-81D8F8B6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5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0257-8B1A-450E-82B9-36673B57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7EFF3-1929-4116-A17A-6077C2FEF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961CB-7C8D-4D6C-9441-6794F5F44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D42F1-4582-40C6-BEB8-56F6AF7B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3E3-075B-4C21-BFB6-018CFA2570E7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91BFF-BAAA-4BDF-AB40-22DA06B8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779CA-C6FF-41F1-B6BB-3FE8F4C2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7DA0-18D0-459B-84B7-81D8F8B6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76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3396C-520C-457F-8331-45409BDA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23B0-0BBB-4CA8-BEC4-B81E334A0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92BB-5366-4F53-B668-828A5C37E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73E3-075B-4C21-BFB6-018CFA2570E7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77D54-CE14-4BB6-A79E-8EEFFDD4B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D4197-A300-4A93-9E58-A6490A41E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7DA0-18D0-459B-84B7-81D8F8B6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5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A98BF6-4B72-4D9A-ACD4-04D0D4CB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r="10859" b="13542"/>
          <a:stretch/>
        </p:blipFill>
        <p:spPr>
          <a:xfrm>
            <a:off x="2047874" y="685800"/>
            <a:ext cx="8820151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7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3364-2BB1-45DB-BE43-3A2C1010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Why should we learn AWS ? 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3C5E2-F3F8-460D-B89F-75F468ED7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0"/>
          <a:stretch/>
        </p:blipFill>
        <p:spPr>
          <a:xfrm>
            <a:off x="2314575" y="1476375"/>
            <a:ext cx="7667625" cy="4743450"/>
          </a:xfrm>
        </p:spPr>
      </p:pic>
    </p:spTree>
    <p:extLst>
      <p:ext uri="{BB962C8B-B14F-4D97-AF65-F5344CB8AC3E}">
        <p14:creationId xmlns:p14="http://schemas.microsoft.com/office/powerpoint/2010/main" val="215416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826C9-520C-40D2-BE85-E824622A99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3" t="17407" r="13333" b="11667"/>
          <a:stretch/>
        </p:blipFill>
        <p:spPr>
          <a:xfrm>
            <a:off x="2276474" y="1209674"/>
            <a:ext cx="7820025" cy="47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01C1-9B68-451B-95BB-A465FDD3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Why should we learn AWS ?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E5CD9-60D6-4E06-BDDB-6AB2EBC9B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825625"/>
            <a:ext cx="6419850" cy="4351338"/>
          </a:xfrm>
        </p:spPr>
      </p:pic>
    </p:spTree>
    <p:extLst>
      <p:ext uri="{BB962C8B-B14F-4D97-AF65-F5344CB8AC3E}">
        <p14:creationId xmlns:p14="http://schemas.microsoft.com/office/powerpoint/2010/main" val="14936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A9F7-3AC4-4F40-B0D0-C9FF7AAE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Why should we learn AWS ?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A6EB3F-3424-44BC-B663-D69B68D15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375" y="1825625"/>
            <a:ext cx="81064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73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E41DD6-1351-464F-9F80-4026D9E9F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825625"/>
            <a:ext cx="6115050" cy="4351338"/>
          </a:xfrm>
        </p:spPr>
      </p:pic>
      <p:sp>
        <p:nvSpPr>
          <p:cNvPr id="4" name="AutoShape 2" descr="blob:https://web.whatsapp.com/5594be73-5349-4745-804f-56208c74aefc">
            <a:extLst>
              <a:ext uri="{FF2B5EF4-FFF2-40B4-BE49-F238E27FC236}">
                <a16:creationId xmlns:a16="http://schemas.microsoft.com/office/drawing/2014/main" id="{92FE2144-AE2B-48EE-9101-3B93D03A02F3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highlight>
                  <a:srgbClr val="FFFF00"/>
                </a:highlight>
              </a:rPr>
              <a:t>Why should we learn AWS 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00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C5A176C-9CC4-4533-93B0-91FC9B885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4" t="17804" r="13180" b="9741"/>
          <a:stretch/>
        </p:blipFill>
        <p:spPr>
          <a:xfrm>
            <a:off x="1990724" y="1085850"/>
            <a:ext cx="76104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56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grade your resume with the AWS Certified Big Data — Specialty  Certification | AWS Big Data Blog">
            <a:extLst>
              <a:ext uri="{FF2B5EF4-FFF2-40B4-BE49-F238E27FC236}">
                <a16:creationId xmlns:a16="http://schemas.microsoft.com/office/drawing/2014/main" id="{6A49A362-F7EE-44DA-8646-F118A3BAF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4438"/>
            <a:ext cx="76200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17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2F124-9CB5-41B9-97AC-A046E5F29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6" t="18333" r="13084" b="12222"/>
          <a:stretch/>
        </p:blipFill>
        <p:spPr>
          <a:xfrm>
            <a:off x="2362200" y="1552574"/>
            <a:ext cx="80295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3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3E8BDF-35B7-4107-937A-E21F20245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28625"/>
            <a:ext cx="10287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1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98C4-81FC-4781-B82C-57768AB0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Course outline: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8747-0214-44A3-A3F5-02C962708E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sz="2300" dirty="0"/>
              <a:t>1. Brief History of AWS</a:t>
            </a:r>
          </a:p>
          <a:p>
            <a:r>
              <a:rPr lang="en-IN" sz="2300" dirty="0"/>
              <a:t> 2. AWS Features </a:t>
            </a:r>
          </a:p>
          <a:p>
            <a:r>
              <a:rPr lang="en-IN" sz="2300" dirty="0"/>
              <a:t>3. How to Create Account in AWS</a:t>
            </a:r>
          </a:p>
          <a:p>
            <a:r>
              <a:rPr lang="en-IN" sz="2300" dirty="0"/>
              <a:t> 4. Introduction to EC2,IAM,S3,EBS,CLI,RDS,VPC,SNS&amp;SQS</a:t>
            </a:r>
          </a:p>
          <a:p>
            <a:r>
              <a:rPr lang="en-IN" sz="2300" dirty="0"/>
              <a:t>5. Features of EC2 </a:t>
            </a:r>
          </a:p>
          <a:p>
            <a:r>
              <a:rPr lang="en-IN" sz="2300" dirty="0"/>
              <a:t>6. EC2 Dashboard Overview </a:t>
            </a:r>
          </a:p>
          <a:p>
            <a:r>
              <a:rPr lang="en-IN" sz="2300" dirty="0"/>
              <a:t>7. About Amazon Machine Images (AMI) </a:t>
            </a:r>
          </a:p>
          <a:p>
            <a:r>
              <a:rPr lang="en-IN" sz="2300" dirty="0"/>
              <a:t>8. Different types of AMI’s </a:t>
            </a:r>
          </a:p>
          <a:p>
            <a:r>
              <a:rPr lang="en-IN" sz="2300" dirty="0"/>
              <a:t>9. How to create AWS AMI </a:t>
            </a:r>
          </a:p>
          <a:p>
            <a:r>
              <a:rPr lang="en-IN" sz="2300" dirty="0"/>
              <a:t>10. How to create a Key Pairs</a:t>
            </a:r>
          </a:p>
          <a:p>
            <a:endParaRPr lang="en-IN" sz="23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5DB9E-67EF-45A9-B8BC-2E3B28A109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IN" sz="2300" dirty="0"/>
              <a:t>11. What is EBS Volumes   </a:t>
            </a:r>
          </a:p>
          <a:p>
            <a:r>
              <a:rPr lang="en-IN" sz="2300" dirty="0"/>
              <a:t>12. Download a key pairs </a:t>
            </a:r>
          </a:p>
          <a:p>
            <a:r>
              <a:rPr lang="en-IN" sz="2300" dirty="0"/>
              <a:t>13. How to connect EC2 instances </a:t>
            </a:r>
          </a:p>
          <a:p>
            <a:r>
              <a:rPr lang="en-IN" sz="2300" dirty="0"/>
              <a:t>14. What is </a:t>
            </a:r>
            <a:r>
              <a:rPr lang="en-IN" sz="2300" dirty="0" err="1"/>
              <a:t>pem</a:t>
            </a:r>
            <a:r>
              <a:rPr lang="en-IN" sz="2300" dirty="0"/>
              <a:t> file </a:t>
            </a:r>
          </a:p>
          <a:p>
            <a:r>
              <a:rPr lang="en-IN" sz="2300" dirty="0"/>
              <a:t>15. What is </a:t>
            </a:r>
            <a:r>
              <a:rPr lang="en-IN" sz="2300" dirty="0" err="1"/>
              <a:t>ppk</a:t>
            </a:r>
            <a:r>
              <a:rPr lang="en-IN" sz="2300" dirty="0"/>
              <a:t> file </a:t>
            </a:r>
          </a:p>
          <a:p>
            <a:r>
              <a:rPr lang="en-IN" sz="2300" dirty="0"/>
              <a:t>16. What are default usernames to connect AMI’s </a:t>
            </a:r>
          </a:p>
          <a:p>
            <a:r>
              <a:rPr lang="en-IN" sz="2300" dirty="0"/>
              <a:t>17. How to Login into LINUX AMI </a:t>
            </a:r>
          </a:p>
          <a:p>
            <a:r>
              <a:rPr lang="en-IN" sz="2300" dirty="0"/>
              <a:t> 18. How to reboot the Instance </a:t>
            </a:r>
          </a:p>
          <a:p>
            <a:r>
              <a:rPr lang="en-IN" sz="2300" dirty="0"/>
              <a:t>19. How to stop instance</a:t>
            </a:r>
          </a:p>
          <a:p>
            <a:r>
              <a:rPr lang="en-IN" sz="2300" dirty="0"/>
              <a:t> 20. How to terminate instance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2023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D5F4-1482-414F-84E8-4069659B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What is cloud computing?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1026" name="Picture 2" descr="What is Cloud Computing? Pros and Cons of Different Types of Services">
            <a:extLst>
              <a:ext uri="{FF2B5EF4-FFF2-40B4-BE49-F238E27FC236}">
                <a16:creationId xmlns:a16="http://schemas.microsoft.com/office/drawing/2014/main" id="{A6F3FECE-9D67-4562-92B2-81290297C4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" b="8102"/>
          <a:stretch/>
        </p:blipFill>
        <p:spPr bwMode="auto">
          <a:xfrm>
            <a:off x="2832496" y="1962150"/>
            <a:ext cx="6527007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9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8676-AA6A-4DA6-A678-EE5BA957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Modes of cloud computing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2F7AD-272B-4379-8DC3-576BFAA81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3" t="14666" r="14735" b="23312"/>
          <a:stretch/>
        </p:blipFill>
        <p:spPr>
          <a:xfrm>
            <a:off x="2762250" y="2463800"/>
            <a:ext cx="6743700" cy="2698750"/>
          </a:xfrm>
        </p:spPr>
      </p:pic>
    </p:spTree>
    <p:extLst>
      <p:ext uri="{BB962C8B-B14F-4D97-AF65-F5344CB8AC3E}">
        <p14:creationId xmlns:p14="http://schemas.microsoft.com/office/powerpoint/2010/main" val="157334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80C60DB8-85A0-4A38-ADE0-368342D28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0" t="13645" r="16016" b="3393"/>
          <a:stretch/>
        </p:blipFill>
        <p:spPr>
          <a:xfrm>
            <a:off x="1219200" y="1181100"/>
            <a:ext cx="98107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5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B36F71-D97F-4C8B-9E12-ADBB5BA66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1"/>
          <a:stretch/>
        </p:blipFill>
        <p:spPr>
          <a:xfrm>
            <a:off x="2286000" y="1676399"/>
            <a:ext cx="7620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2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A8447F-E5E9-433A-B2EA-291B9656D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1100137"/>
            <a:ext cx="72104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2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8DA69-399D-44BF-B277-C7CD53833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7"/>
            <a:ext cx="121920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186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Course outline:</vt:lpstr>
      <vt:lpstr>What is cloud computing?</vt:lpstr>
      <vt:lpstr>Modes of cloud computing</vt:lpstr>
      <vt:lpstr>PowerPoint Presentation</vt:lpstr>
      <vt:lpstr>PowerPoint Presentation</vt:lpstr>
      <vt:lpstr>PowerPoint Presentation</vt:lpstr>
      <vt:lpstr>PowerPoint Presentation</vt:lpstr>
      <vt:lpstr>Why should we learn AWS ? </vt:lpstr>
      <vt:lpstr>PowerPoint Presentation</vt:lpstr>
      <vt:lpstr>Why should we learn AWS ? </vt:lpstr>
      <vt:lpstr>Why should we learn AWS ? </vt:lpstr>
      <vt:lpstr>Why should we learn AWS ?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cloud computing?</dc:title>
  <dc:creator>Dell</dc:creator>
  <cp:lastModifiedBy>Dell</cp:lastModifiedBy>
  <cp:revision>17</cp:revision>
  <dcterms:created xsi:type="dcterms:W3CDTF">2023-08-06T18:40:54Z</dcterms:created>
  <dcterms:modified xsi:type="dcterms:W3CDTF">2023-08-09T10:50:30Z</dcterms:modified>
</cp:coreProperties>
</file>