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handoutMasterIdLst>
    <p:handoutMasterId r:id="rId15"/>
  </p:handoutMasterIdLst>
  <p:sldIdLst>
    <p:sldId id="257" r:id="rId2"/>
    <p:sldId id="266" r:id="rId3"/>
    <p:sldId id="269" r:id="rId4"/>
    <p:sldId id="274" r:id="rId5"/>
    <p:sldId id="278" r:id="rId6"/>
    <p:sldId id="275" r:id="rId7"/>
    <p:sldId id="277" r:id="rId8"/>
    <p:sldId id="279" r:id="rId9"/>
    <p:sldId id="280" r:id="rId10"/>
    <p:sldId id="282" r:id="rId11"/>
    <p:sldId id="28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ldId id="257"/>
          </p14:sldIdLst>
        </p14:section>
        <p14:section name="Section Dividers" id="{FF4F9912-A49F-478F-A41C-068A93868F5B}">
          <p14:sldIdLst>
            <p14:sldId id="266"/>
          </p14:sldIdLst>
        </p14:section>
        <p14:section name="Text and Content Slides" id="{C5CDFF87-AAB8-4760-89C3-E754182CDAAD}">
          <p14:sldIdLst>
            <p14:sldId id="269"/>
            <p14:sldId id="274"/>
            <p14:sldId id="278"/>
            <p14:sldId id="275"/>
            <p14:sldId id="277"/>
            <p14:sldId id="279"/>
            <p14:sldId id="280"/>
            <p14:sldId id="282"/>
            <p14:sldId id="281"/>
          </p14:sldIdLst>
        </p14:section>
        <p14:section name="Ending Slides" id="{E6E5D859-CD81-46E0-8345-BBF2B4F37B63}">
          <p14:sldIdLst>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showGuides="1">
      <p:cViewPr varScale="1">
        <p:scale>
          <a:sx n="65" d="100"/>
          <a:sy n="65" d="100"/>
        </p:scale>
        <p:origin x="774" y="60"/>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A8BC2-418B-4B66-A7C2-8B6358DD043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EDCF26CD-9057-4373-89F3-31489963B231}">
      <dgm:prSet phldrT="[Text]"/>
      <dgm:spPr/>
      <dgm:t>
        <a:bodyPr/>
        <a:lstStyle/>
        <a:p>
          <a:r>
            <a:rPr lang="en-US" dirty="0"/>
            <a:t>    Processes</a:t>
          </a:r>
        </a:p>
      </dgm:t>
    </dgm:pt>
    <dgm:pt modelId="{1C6380BB-AD3B-4A00-8905-DF4DEDC5E4DD}" type="parTrans" cxnId="{9DF01FF6-49AF-4E77-9B0A-71171A478A36}">
      <dgm:prSet/>
      <dgm:spPr/>
      <dgm:t>
        <a:bodyPr/>
        <a:lstStyle/>
        <a:p>
          <a:endParaRPr lang="en-US"/>
        </a:p>
      </dgm:t>
    </dgm:pt>
    <dgm:pt modelId="{9F3DE548-E9F3-4494-AE48-8ACEC2BE44DC}" type="sibTrans" cxnId="{9DF01FF6-49AF-4E77-9B0A-71171A478A36}">
      <dgm:prSet/>
      <dgm:spPr/>
      <dgm:t>
        <a:bodyPr/>
        <a:lstStyle/>
        <a:p>
          <a:endParaRPr lang="en-US"/>
        </a:p>
      </dgm:t>
    </dgm:pt>
    <dgm:pt modelId="{F20A506E-141A-4B64-9A25-9264896FFDA5}">
      <dgm:prSet phldrT="[Text]" custT="1"/>
      <dgm:spPr>
        <a:solidFill>
          <a:schemeClr val="accent1">
            <a:lumMod val="60000"/>
            <a:lumOff val="40000"/>
          </a:schemeClr>
        </a:solidFill>
      </dgm:spPr>
      <dgm:t>
        <a:bodyPr/>
        <a:lstStyle/>
        <a:p>
          <a:r>
            <a:rPr lang="en-US" sz="2400" dirty="0"/>
            <a:t>Networking</a:t>
          </a:r>
        </a:p>
      </dgm:t>
    </dgm:pt>
    <dgm:pt modelId="{326B6843-E384-46F9-ADF2-7922696EE2E8}" type="parTrans" cxnId="{87F8B0D5-145D-4E48-A915-D2DDE52B0FF9}">
      <dgm:prSet/>
      <dgm:spPr/>
      <dgm:t>
        <a:bodyPr/>
        <a:lstStyle/>
        <a:p>
          <a:endParaRPr lang="en-US"/>
        </a:p>
      </dgm:t>
    </dgm:pt>
    <dgm:pt modelId="{13485466-0CF6-4ABF-8D01-31E0BAC2E466}" type="sibTrans" cxnId="{87F8B0D5-145D-4E48-A915-D2DDE52B0FF9}">
      <dgm:prSet/>
      <dgm:spPr/>
      <dgm:t>
        <a:bodyPr/>
        <a:lstStyle/>
        <a:p>
          <a:endParaRPr lang="en-US"/>
        </a:p>
      </dgm:t>
    </dgm:pt>
    <dgm:pt modelId="{2C67B676-655B-4F7E-BB86-84F6A05E1EF1}">
      <dgm:prSet phldrT="[Text]" custT="1"/>
      <dgm:spPr>
        <a:solidFill>
          <a:schemeClr val="accent1">
            <a:lumMod val="60000"/>
            <a:lumOff val="40000"/>
          </a:schemeClr>
        </a:solidFill>
      </dgm:spPr>
      <dgm:t>
        <a:bodyPr/>
        <a:lstStyle/>
        <a:p>
          <a:r>
            <a:rPr lang="en-US" sz="2400" dirty="0"/>
            <a:t>Discuss &amp; Recommend</a:t>
          </a:r>
        </a:p>
      </dgm:t>
    </dgm:pt>
    <dgm:pt modelId="{8477C0A4-1108-4AC0-9918-60080BF2B010}" type="parTrans" cxnId="{27E919D3-2CE9-401F-A97C-D0A329F76A94}">
      <dgm:prSet/>
      <dgm:spPr/>
      <dgm:t>
        <a:bodyPr/>
        <a:lstStyle/>
        <a:p>
          <a:endParaRPr lang="en-US"/>
        </a:p>
      </dgm:t>
    </dgm:pt>
    <dgm:pt modelId="{EF7D530F-29F2-4A88-B09D-707FF783EB79}" type="sibTrans" cxnId="{27E919D3-2CE9-401F-A97C-D0A329F76A94}">
      <dgm:prSet/>
      <dgm:spPr/>
      <dgm:t>
        <a:bodyPr/>
        <a:lstStyle/>
        <a:p>
          <a:endParaRPr lang="en-US"/>
        </a:p>
      </dgm:t>
    </dgm:pt>
    <dgm:pt modelId="{762516C7-4081-46C9-A527-51AC8B3A0759}">
      <dgm:prSet phldrT="[Text]"/>
      <dgm:spPr/>
      <dgm:t>
        <a:bodyPr/>
        <a:lstStyle/>
        <a:p>
          <a:r>
            <a:rPr lang="en-US" dirty="0"/>
            <a:t>Technology</a:t>
          </a:r>
        </a:p>
      </dgm:t>
    </dgm:pt>
    <dgm:pt modelId="{BCA3CBB5-2E69-4258-83D7-819D3742949F}" type="parTrans" cxnId="{79B033B2-F52D-49C5-8595-BDA1A5654359}">
      <dgm:prSet/>
      <dgm:spPr/>
      <dgm:t>
        <a:bodyPr/>
        <a:lstStyle/>
        <a:p>
          <a:endParaRPr lang="en-US"/>
        </a:p>
      </dgm:t>
    </dgm:pt>
    <dgm:pt modelId="{FE71E02C-CFA7-4B03-A8DC-4F0F92A6A541}" type="sibTrans" cxnId="{79B033B2-F52D-49C5-8595-BDA1A5654359}">
      <dgm:prSet/>
      <dgm:spPr/>
      <dgm:t>
        <a:bodyPr/>
        <a:lstStyle/>
        <a:p>
          <a:endParaRPr lang="en-US"/>
        </a:p>
      </dgm:t>
    </dgm:pt>
    <dgm:pt modelId="{095504FE-4156-43A1-84F6-0EC5B498A24F}">
      <dgm:prSet phldrT="[Text]" custT="1"/>
      <dgm:spPr>
        <a:solidFill>
          <a:schemeClr val="accent1">
            <a:lumMod val="60000"/>
            <a:lumOff val="40000"/>
          </a:schemeClr>
        </a:solidFill>
      </dgm:spPr>
      <dgm:t>
        <a:bodyPr/>
        <a:lstStyle/>
        <a:p>
          <a:r>
            <a:rPr lang="en-US" sz="2400" dirty="0"/>
            <a:t>Explore different Tools</a:t>
          </a:r>
        </a:p>
      </dgm:t>
    </dgm:pt>
    <dgm:pt modelId="{956BC4DD-0E2F-43F7-BA51-2218BCD94A96}" type="parTrans" cxnId="{5D921DD7-2D32-481F-B75B-4F05D168BF69}">
      <dgm:prSet/>
      <dgm:spPr/>
      <dgm:t>
        <a:bodyPr/>
        <a:lstStyle/>
        <a:p>
          <a:endParaRPr lang="en-US"/>
        </a:p>
      </dgm:t>
    </dgm:pt>
    <dgm:pt modelId="{EB08F50F-9D2B-4C0F-B14A-64EB85B32B79}" type="sibTrans" cxnId="{5D921DD7-2D32-481F-B75B-4F05D168BF69}">
      <dgm:prSet/>
      <dgm:spPr/>
      <dgm:t>
        <a:bodyPr/>
        <a:lstStyle/>
        <a:p>
          <a:endParaRPr lang="en-US"/>
        </a:p>
      </dgm:t>
    </dgm:pt>
    <dgm:pt modelId="{B4BCBC31-ACEF-4175-ABF0-6F9AB871D57F}">
      <dgm:prSet phldrT="[Text]" custT="1"/>
      <dgm:spPr>
        <a:solidFill>
          <a:schemeClr val="accent1">
            <a:lumMod val="60000"/>
            <a:lumOff val="40000"/>
          </a:schemeClr>
        </a:solidFill>
      </dgm:spPr>
      <dgm:t>
        <a:bodyPr/>
        <a:lstStyle/>
        <a:p>
          <a:r>
            <a:rPr lang="en-US" sz="2400" dirty="0"/>
            <a:t>Understanding Functions</a:t>
          </a:r>
        </a:p>
      </dgm:t>
    </dgm:pt>
    <dgm:pt modelId="{6F4BB63A-8918-4B76-914D-7331C26C65A2}" type="parTrans" cxnId="{04D6A022-B97D-47DF-9588-0B0FE0A7CFCB}">
      <dgm:prSet/>
      <dgm:spPr/>
      <dgm:t>
        <a:bodyPr/>
        <a:lstStyle/>
        <a:p>
          <a:endParaRPr lang="en-US"/>
        </a:p>
      </dgm:t>
    </dgm:pt>
    <dgm:pt modelId="{BFE92E49-1E48-49C0-86B5-7E30ED46427F}" type="sibTrans" cxnId="{04D6A022-B97D-47DF-9588-0B0FE0A7CFCB}">
      <dgm:prSet/>
      <dgm:spPr/>
      <dgm:t>
        <a:bodyPr/>
        <a:lstStyle/>
        <a:p>
          <a:endParaRPr lang="en-US"/>
        </a:p>
      </dgm:t>
    </dgm:pt>
    <dgm:pt modelId="{0D57B242-1992-44AE-8FDA-FB83CE9EFC91}">
      <dgm:prSet phldrT="[Text]" custT="1"/>
      <dgm:spPr>
        <a:solidFill>
          <a:schemeClr val="accent1">
            <a:lumMod val="60000"/>
            <a:lumOff val="40000"/>
          </a:schemeClr>
        </a:solidFill>
      </dgm:spPr>
      <dgm:t>
        <a:bodyPr/>
        <a:lstStyle/>
        <a:p>
          <a:r>
            <a:rPr lang="en-US" sz="2400" dirty="0"/>
            <a:t>Discuss &amp; Recommend</a:t>
          </a:r>
        </a:p>
      </dgm:t>
    </dgm:pt>
    <dgm:pt modelId="{2DDF0002-77D0-4D67-ABD6-E2270ACA4B97}" type="parTrans" cxnId="{F9EB8370-DB6A-4DFA-A79D-9DB4685986FF}">
      <dgm:prSet/>
      <dgm:spPr/>
      <dgm:t>
        <a:bodyPr/>
        <a:lstStyle/>
        <a:p>
          <a:endParaRPr lang="en-US"/>
        </a:p>
      </dgm:t>
    </dgm:pt>
    <dgm:pt modelId="{2160FCEE-2236-4997-A2FD-41F5314835BD}" type="sibTrans" cxnId="{F9EB8370-DB6A-4DFA-A79D-9DB4685986FF}">
      <dgm:prSet/>
      <dgm:spPr/>
      <dgm:t>
        <a:bodyPr/>
        <a:lstStyle/>
        <a:p>
          <a:endParaRPr lang="en-US"/>
        </a:p>
      </dgm:t>
    </dgm:pt>
    <dgm:pt modelId="{A7E57DB4-EFB2-452C-B3B7-9047C1950A6A}">
      <dgm:prSet phldrT="[Text]" custT="1"/>
      <dgm:spPr>
        <a:solidFill>
          <a:schemeClr val="accent1">
            <a:lumMod val="60000"/>
            <a:lumOff val="40000"/>
          </a:schemeClr>
        </a:solidFill>
      </dgm:spPr>
      <dgm:t>
        <a:bodyPr/>
        <a:lstStyle/>
        <a:p>
          <a:r>
            <a:rPr lang="en-US" sz="2400" dirty="0"/>
            <a:t>Present a Demo</a:t>
          </a:r>
        </a:p>
      </dgm:t>
    </dgm:pt>
    <dgm:pt modelId="{D3C87C7A-92CC-474A-9E2E-DDD6F56936EF}" type="parTrans" cxnId="{C49617FF-ABB8-40C3-A83A-EF4470700798}">
      <dgm:prSet/>
      <dgm:spPr/>
      <dgm:t>
        <a:bodyPr/>
        <a:lstStyle/>
        <a:p>
          <a:endParaRPr lang="en-US"/>
        </a:p>
      </dgm:t>
    </dgm:pt>
    <dgm:pt modelId="{679AC2AC-8526-4930-8A6B-395CEE4DD12F}" type="sibTrans" cxnId="{C49617FF-ABB8-40C3-A83A-EF4470700798}">
      <dgm:prSet/>
      <dgm:spPr/>
      <dgm:t>
        <a:bodyPr/>
        <a:lstStyle/>
        <a:p>
          <a:endParaRPr lang="en-US"/>
        </a:p>
      </dgm:t>
    </dgm:pt>
    <dgm:pt modelId="{A20A93FF-37E9-468F-8D9E-5D0D12F5FDDF}" type="pres">
      <dgm:prSet presAssocID="{13BA8BC2-418B-4B66-A7C2-8B6358DD043D}" presName="linearFlow" presStyleCnt="0">
        <dgm:presLayoutVars>
          <dgm:dir/>
          <dgm:animLvl val="lvl"/>
          <dgm:resizeHandles/>
        </dgm:presLayoutVars>
      </dgm:prSet>
      <dgm:spPr/>
    </dgm:pt>
    <dgm:pt modelId="{CB50AA2F-48C8-4EEC-BBDC-324CF5D4173A}" type="pres">
      <dgm:prSet presAssocID="{EDCF26CD-9057-4373-89F3-31489963B231}" presName="compositeNode" presStyleCnt="0">
        <dgm:presLayoutVars>
          <dgm:bulletEnabled val="1"/>
        </dgm:presLayoutVars>
      </dgm:prSet>
      <dgm:spPr/>
    </dgm:pt>
    <dgm:pt modelId="{B10BDBEE-BBFD-4E9F-A328-D58FF44A3C97}" type="pres">
      <dgm:prSet presAssocID="{EDCF26CD-9057-4373-89F3-31489963B231}" presName="image" presStyleLbl="fgImgPlace1" presStyleIdx="0" presStyleCnt="2" custLinFactNeighborY="-373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225962BC-2226-4E51-8E55-1A9FA3E689C4}" type="pres">
      <dgm:prSet presAssocID="{EDCF26CD-9057-4373-89F3-31489963B231}" presName="childNode" presStyleLbl="node1" presStyleIdx="0" presStyleCnt="2" custScaleX="104738" custLinFactNeighborX="871" custLinFactNeighborY="1295">
        <dgm:presLayoutVars>
          <dgm:bulletEnabled val="1"/>
        </dgm:presLayoutVars>
      </dgm:prSet>
      <dgm:spPr/>
    </dgm:pt>
    <dgm:pt modelId="{F4CE63D4-EE13-4848-81B9-4CF2C4DAE421}" type="pres">
      <dgm:prSet presAssocID="{EDCF26CD-9057-4373-89F3-31489963B231}" presName="parentNode" presStyleLbl="revTx" presStyleIdx="0" presStyleCnt="2">
        <dgm:presLayoutVars>
          <dgm:chMax val="0"/>
          <dgm:bulletEnabled val="1"/>
        </dgm:presLayoutVars>
      </dgm:prSet>
      <dgm:spPr/>
    </dgm:pt>
    <dgm:pt modelId="{D706A405-D017-41A2-A344-D4337433647A}" type="pres">
      <dgm:prSet presAssocID="{9F3DE548-E9F3-4494-AE48-8ACEC2BE44DC}" presName="sibTrans" presStyleCnt="0"/>
      <dgm:spPr/>
    </dgm:pt>
    <dgm:pt modelId="{098CAE63-82DE-4C04-A738-5AE90EC074FD}" type="pres">
      <dgm:prSet presAssocID="{762516C7-4081-46C9-A527-51AC8B3A0759}" presName="compositeNode" presStyleCnt="0">
        <dgm:presLayoutVars>
          <dgm:bulletEnabled val="1"/>
        </dgm:presLayoutVars>
      </dgm:prSet>
      <dgm:spPr/>
    </dgm:pt>
    <dgm:pt modelId="{DBDCCED7-3F0D-4534-9F9E-0F90EAB0E6AE}" type="pres">
      <dgm:prSet presAssocID="{762516C7-4081-46C9-A527-51AC8B3A0759}"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1285F82E-92F7-4526-95FD-446449FD45FB}" type="pres">
      <dgm:prSet presAssocID="{762516C7-4081-46C9-A527-51AC8B3A0759}" presName="childNode" presStyleLbl="node1" presStyleIdx="1" presStyleCnt="2" custScaleX="104918" custLinFactNeighborX="884" custLinFactNeighborY="1044">
        <dgm:presLayoutVars>
          <dgm:bulletEnabled val="1"/>
        </dgm:presLayoutVars>
      </dgm:prSet>
      <dgm:spPr/>
    </dgm:pt>
    <dgm:pt modelId="{309D8A83-0115-4EB7-9203-B13C0C3DE3D8}" type="pres">
      <dgm:prSet presAssocID="{762516C7-4081-46C9-A527-51AC8B3A0759}" presName="parentNode" presStyleLbl="revTx" presStyleIdx="1" presStyleCnt="2">
        <dgm:presLayoutVars>
          <dgm:chMax val="0"/>
          <dgm:bulletEnabled val="1"/>
        </dgm:presLayoutVars>
      </dgm:prSet>
      <dgm:spPr/>
    </dgm:pt>
  </dgm:ptLst>
  <dgm:cxnLst>
    <dgm:cxn modelId="{C9549618-9941-4B5F-B8B5-4FA2EE09617F}" type="presOf" srcId="{762516C7-4081-46C9-A527-51AC8B3A0759}" destId="{309D8A83-0115-4EB7-9203-B13C0C3DE3D8}" srcOrd="0" destOrd="0" presId="urn:microsoft.com/office/officeart/2005/8/layout/hList2"/>
    <dgm:cxn modelId="{B7972244-20E5-4549-A64A-68BC8E828557}" type="presOf" srcId="{EDCF26CD-9057-4373-89F3-31489963B231}" destId="{F4CE63D4-EE13-4848-81B9-4CF2C4DAE421}" srcOrd="0" destOrd="0" presId="urn:microsoft.com/office/officeart/2005/8/layout/hList2"/>
    <dgm:cxn modelId="{88484F8F-8419-4C01-975E-51EAE20AC8F7}" type="presOf" srcId="{2C67B676-655B-4F7E-BB86-84F6A05E1EF1}" destId="{225962BC-2226-4E51-8E55-1A9FA3E689C4}" srcOrd="0" destOrd="2" presId="urn:microsoft.com/office/officeart/2005/8/layout/hList2"/>
    <dgm:cxn modelId="{D41835CB-A182-4762-BDD6-B30B8B8872F9}" type="presOf" srcId="{0D57B242-1992-44AE-8FDA-FB83CE9EFC91}" destId="{1285F82E-92F7-4526-95FD-446449FD45FB}" srcOrd="0" destOrd="2" presId="urn:microsoft.com/office/officeart/2005/8/layout/hList2"/>
    <dgm:cxn modelId="{F9EB8370-DB6A-4DFA-A79D-9DB4685986FF}" srcId="{762516C7-4081-46C9-A527-51AC8B3A0759}" destId="{0D57B242-1992-44AE-8FDA-FB83CE9EFC91}" srcOrd="2" destOrd="0" parTransId="{2DDF0002-77D0-4D67-ABD6-E2270ACA4B97}" sibTransId="{2160FCEE-2236-4997-A2FD-41F5314835BD}"/>
    <dgm:cxn modelId="{153A55F2-B972-43EA-92AE-2D11676E23C7}" type="presOf" srcId="{095504FE-4156-43A1-84F6-0EC5B498A24F}" destId="{1285F82E-92F7-4526-95FD-446449FD45FB}" srcOrd="0" destOrd="0" presId="urn:microsoft.com/office/officeart/2005/8/layout/hList2"/>
    <dgm:cxn modelId="{27E919D3-2CE9-401F-A97C-D0A329F76A94}" srcId="{EDCF26CD-9057-4373-89F3-31489963B231}" destId="{2C67B676-655B-4F7E-BB86-84F6A05E1EF1}" srcOrd="2" destOrd="0" parTransId="{8477C0A4-1108-4AC0-9918-60080BF2B010}" sibTransId="{EF7D530F-29F2-4A88-B09D-707FF783EB79}"/>
    <dgm:cxn modelId="{4AFE5561-18CE-4358-A85F-373C7B68E51A}" type="presOf" srcId="{13BA8BC2-418B-4B66-A7C2-8B6358DD043D}" destId="{A20A93FF-37E9-468F-8D9E-5D0D12F5FDDF}" srcOrd="0" destOrd="0" presId="urn:microsoft.com/office/officeart/2005/8/layout/hList2"/>
    <dgm:cxn modelId="{C49617FF-ABB8-40C3-A83A-EF4470700798}" srcId="{762516C7-4081-46C9-A527-51AC8B3A0759}" destId="{A7E57DB4-EFB2-452C-B3B7-9047C1950A6A}" srcOrd="1" destOrd="0" parTransId="{D3C87C7A-92CC-474A-9E2E-DDD6F56936EF}" sibTransId="{679AC2AC-8526-4930-8A6B-395CEE4DD12F}"/>
    <dgm:cxn modelId="{9DF01FF6-49AF-4E77-9B0A-71171A478A36}" srcId="{13BA8BC2-418B-4B66-A7C2-8B6358DD043D}" destId="{EDCF26CD-9057-4373-89F3-31489963B231}" srcOrd="0" destOrd="0" parTransId="{1C6380BB-AD3B-4A00-8905-DF4DEDC5E4DD}" sibTransId="{9F3DE548-E9F3-4494-AE48-8ACEC2BE44DC}"/>
    <dgm:cxn modelId="{D61A1522-6459-4701-90CE-8078EEE78BA2}" type="presOf" srcId="{F20A506E-141A-4B64-9A25-9264896FFDA5}" destId="{225962BC-2226-4E51-8E55-1A9FA3E689C4}" srcOrd="0" destOrd="0" presId="urn:microsoft.com/office/officeart/2005/8/layout/hList2"/>
    <dgm:cxn modelId="{04D6A022-B97D-47DF-9588-0B0FE0A7CFCB}" srcId="{EDCF26CD-9057-4373-89F3-31489963B231}" destId="{B4BCBC31-ACEF-4175-ABF0-6F9AB871D57F}" srcOrd="1" destOrd="0" parTransId="{6F4BB63A-8918-4B76-914D-7331C26C65A2}" sibTransId="{BFE92E49-1E48-49C0-86B5-7E30ED46427F}"/>
    <dgm:cxn modelId="{98FF9356-1E60-4D86-A947-C8901AA1A908}" type="presOf" srcId="{A7E57DB4-EFB2-452C-B3B7-9047C1950A6A}" destId="{1285F82E-92F7-4526-95FD-446449FD45FB}" srcOrd="0" destOrd="1" presId="urn:microsoft.com/office/officeart/2005/8/layout/hList2"/>
    <dgm:cxn modelId="{79B033B2-F52D-49C5-8595-BDA1A5654359}" srcId="{13BA8BC2-418B-4B66-A7C2-8B6358DD043D}" destId="{762516C7-4081-46C9-A527-51AC8B3A0759}" srcOrd="1" destOrd="0" parTransId="{BCA3CBB5-2E69-4258-83D7-819D3742949F}" sibTransId="{FE71E02C-CFA7-4B03-A8DC-4F0F92A6A541}"/>
    <dgm:cxn modelId="{87F8B0D5-145D-4E48-A915-D2DDE52B0FF9}" srcId="{EDCF26CD-9057-4373-89F3-31489963B231}" destId="{F20A506E-141A-4B64-9A25-9264896FFDA5}" srcOrd="0" destOrd="0" parTransId="{326B6843-E384-46F9-ADF2-7922696EE2E8}" sibTransId="{13485466-0CF6-4ABF-8D01-31E0BAC2E466}"/>
    <dgm:cxn modelId="{5D921DD7-2D32-481F-B75B-4F05D168BF69}" srcId="{762516C7-4081-46C9-A527-51AC8B3A0759}" destId="{095504FE-4156-43A1-84F6-0EC5B498A24F}" srcOrd="0" destOrd="0" parTransId="{956BC4DD-0E2F-43F7-BA51-2218BCD94A96}" sibTransId="{EB08F50F-9D2B-4C0F-B14A-64EB85B32B79}"/>
    <dgm:cxn modelId="{F1A5C1BF-4EA6-4350-BCD4-D640F59E0A90}" type="presOf" srcId="{B4BCBC31-ACEF-4175-ABF0-6F9AB871D57F}" destId="{225962BC-2226-4E51-8E55-1A9FA3E689C4}" srcOrd="0" destOrd="1" presId="urn:microsoft.com/office/officeart/2005/8/layout/hList2"/>
    <dgm:cxn modelId="{B0A89DD8-C164-42C6-B6B7-993752F42323}" type="presParOf" srcId="{A20A93FF-37E9-468F-8D9E-5D0D12F5FDDF}" destId="{CB50AA2F-48C8-4EEC-BBDC-324CF5D4173A}" srcOrd="0" destOrd="0" presId="urn:microsoft.com/office/officeart/2005/8/layout/hList2"/>
    <dgm:cxn modelId="{DE8BC11E-6506-4438-81B2-12CBFB14D47D}" type="presParOf" srcId="{CB50AA2F-48C8-4EEC-BBDC-324CF5D4173A}" destId="{B10BDBEE-BBFD-4E9F-A328-D58FF44A3C97}" srcOrd="0" destOrd="0" presId="urn:microsoft.com/office/officeart/2005/8/layout/hList2"/>
    <dgm:cxn modelId="{BBC14364-9E84-41C5-9964-3A86A467B93C}" type="presParOf" srcId="{CB50AA2F-48C8-4EEC-BBDC-324CF5D4173A}" destId="{225962BC-2226-4E51-8E55-1A9FA3E689C4}" srcOrd="1" destOrd="0" presId="urn:microsoft.com/office/officeart/2005/8/layout/hList2"/>
    <dgm:cxn modelId="{4353FDE6-B8A7-4EBE-A3A9-6C6635DAC139}" type="presParOf" srcId="{CB50AA2F-48C8-4EEC-BBDC-324CF5D4173A}" destId="{F4CE63D4-EE13-4848-81B9-4CF2C4DAE421}" srcOrd="2" destOrd="0" presId="urn:microsoft.com/office/officeart/2005/8/layout/hList2"/>
    <dgm:cxn modelId="{7E2A2D5B-ABE8-4D7F-8AA6-2CFEA4038803}" type="presParOf" srcId="{A20A93FF-37E9-468F-8D9E-5D0D12F5FDDF}" destId="{D706A405-D017-41A2-A344-D4337433647A}" srcOrd="1" destOrd="0" presId="urn:microsoft.com/office/officeart/2005/8/layout/hList2"/>
    <dgm:cxn modelId="{CF71C2D2-C855-47A6-9B9A-A8CFF086E37E}" type="presParOf" srcId="{A20A93FF-37E9-468F-8D9E-5D0D12F5FDDF}" destId="{098CAE63-82DE-4C04-A738-5AE90EC074FD}" srcOrd="2" destOrd="0" presId="urn:microsoft.com/office/officeart/2005/8/layout/hList2"/>
    <dgm:cxn modelId="{911BE015-92F5-4DF7-B528-5604B0969CAF}" type="presParOf" srcId="{098CAE63-82DE-4C04-A738-5AE90EC074FD}" destId="{DBDCCED7-3F0D-4534-9F9E-0F90EAB0E6AE}" srcOrd="0" destOrd="0" presId="urn:microsoft.com/office/officeart/2005/8/layout/hList2"/>
    <dgm:cxn modelId="{8F319CFF-EF22-48C3-9353-4BCE300C76BD}" type="presParOf" srcId="{098CAE63-82DE-4C04-A738-5AE90EC074FD}" destId="{1285F82E-92F7-4526-95FD-446449FD45FB}" srcOrd="1" destOrd="0" presId="urn:microsoft.com/office/officeart/2005/8/layout/hList2"/>
    <dgm:cxn modelId="{C6102E80-26CB-4B1C-BFE0-E04EFFBC4D03}" type="presParOf" srcId="{098CAE63-82DE-4C04-A738-5AE90EC074FD}" destId="{309D8A83-0115-4EB7-9203-B13C0C3DE3D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E63D4-EE13-4848-81B9-4CF2C4DAE421}">
      <dsp:nvSpPr>
        <dsp:cNvPr id="0" name=""/>
        <dsp:cNvSpPr/>
      </dsp:nvSpPr>
      <dsp:spPr>
        <a:xfrm rot="16200000">
          <a:off x="-1303344" y="2276901"/>
          <a:ext cx="3387852" cy="657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9885" bIns="0" numCol="1" spcCol="1270" anchor="t" anchorCtr="0">
          <a:noAutofit/>
        </a:bodyPr>
        <a:lstStyle/>
        <a:p>
          <a:pPr marL="0" lvl="0" indent="0" algn="r" defTabSz="1911350">
            <a:lnSpc>
              <a:spcPct val="90000"/>
            </a:lnSpc>
            <a:spcBef>
              <a:spcPct val="0"/>
            </a:spcBef>
            <a:spcAft>
              <a:spcPct val="35000"/>
            </a:spcAft>
            <a:buNone/>
          </a:pPr>
          <a:r>
            <a:rPr lang="en-US" sz="4300" kern="1200" dirty="0"/>
            <a:t>    Processes</a:t>
          </a:r>
        </a:p>
      </dsp:txBody>
      <dsp:txXfrm>
        <a:off x="-1303344" y="2276901"/>
        <a:ext cx="3387852" cy="657507"/>
      </dsp:txXfrm>
    </dsp:sp>
    <dsp:sp modelId="{225962BC-2226-4E51-8E55-1A9FA3E689C4}">
      <dsp:nvSpPr>
        <dsp:cNvPr id="0" name=""/>
        <dsp:cNvSpPr/>
      </dsp:nvSpPr>
      <dsp:spPr>
        <a:xfrm>
          <a:off x="670274" y="955547"/>
          <a:ext cx="3430256" cy="3387852"/>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79885"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Networking</a:t>
          </a:r>
        </a:p>
        <a:p>
          <a:pPr marL="228600" lvl="1" indent="-228600" algn="l" defTabSz="1066800">
            <a:lnSpc>
              <a:spcPct val="90000"/>
            </a:lnSpc>
            <a:spcBef>
              <a:spcPct val="0"/>
            </a:spcBef>
            <a:spcAft>
              <a:spcPct val="15000"/>
            </a:spcAft>
            <a:buChar char="•"/>
          </a:pPr>
          <a:r>
            <a:rPr lang="en-US" sz="2400" kern="1200" dirty="0"/>
            <a:t>Understanding Functions</a:t>
          </a:r>
        </a:p>
        <a:p>
          <a:pPr marL="228600" lvl="1" indent="-228600" algn="l" defTabSz="1066800">
            <a:lnSpc>
              <a:spcPct val="90000"/>
            </a:lnSpc>
            <a:spcBef>
              <a:spcPct val="0"/>
            </a:spcBef>
            <a:spcAft>
              <a:spcPct val="15000"/>
            </a:spcAft>
            <a:buChar char="•"/>
          </a:pPr>
          <a:r>
            <a:rPr lang="en-US" sz="2400" kern="1200" dirty="0"/>
            <a:t>Discuss &amp; Recommend</a:t>
          </a:r>
        </a:p>
      </dsp:txBody>
      <dsp:txXfrm>
        <a:off x="670274" y="955547"/>
        <a:ext cx="3430256" cy="3387852"/>
      </dsp:txXfrm>
    </dsp:sp>
    <dsp:sp modelId="{B10BDBEE-BBFD-4E9F-A328-D58FF44A3C97}">
      <dsp:nvSpPr>
        <dsp:cNvPr id="0" name=""/>
        <dsp:cNvSpPr/>
      </dsp:nvSpPr>
      <dsp:spPr>
        <a:xfrm>
          <a:off x="61828" y="0"/>
          <a:ext cx="1315014" cy="131501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309D8A83-0115-4EB7-9203-B13C0C3DE3D8}">
      <dsp:nvSpPr>
        <dsp:cNvPr id="0" name=""/>
        <dsp:cNvSpPr/>
      </dsp:nvSpPr>
      <dsp:spPr>
        <a:xfrm rot="16200000">
          <a:off x="3564175" y="2276901"/>
          <a:ext cx="3387852" cy="657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79885" bIns="0" numCol="1" spcCol="1270" anchor="t" anchorCtr="0">
          <a:noAutofit/>
        </a:bodyPr>
        <a:lstStyle/>
        <a:p>
          <a:pPr marL="0" lvl="0" indent="0" algn="r" defTabSz="1911350">
            <a:lnSpc>
              <a:spcPct val="90000"/>
            </a:lnSpc>
            <a:spcBef>
              <a:spcPct val="0"/>
            </a:spcBef>
            <a:spcAft>
              <a:spcPct val="35000"/>
            </a:spcAft>
            <a:buNone/>
          </a:pPr>
          <a:r>
            <a:rPr lang="en-US" sz="4300" kern="1200" dirty="0"/>
            <a:t>Technology</a:t>
          </a:r>
        </a:p>
      </dsp:txBody>
      <dsp:txXfrm>
        <a:off x="3564175" y="2276901"/>
        <a:ext cx="3387852" cy="657507"/>
      </dsp:txXfrm>
    </dsp:sp>
    <dsp:sp modelId="{1285F82E-92F7-4526-95FD-446449FD45FB}">
      <dsp:nvSpPr>
        <dsp:cNvPr id="0" name=""/>
        <dsp:cNvSpPr/>
      </dsp:nvSpPr>
      <dsp:spPr>
        <a:xfrm>
          <a:off x="5535272" y="947097"/>
          <a:ext cx="3436151" cy="3387852"/>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79885"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Explore different Tools</a:t>
          </a:r>
        </a:p>
        <a:p>
          <a:pPr marL="228600" lvl="1" indent="-228600" algn="l" defTabSz="1066800">
            <a:lnSpc>
              <a:spcPct val="90000"/>
            </a:lnSpc>
            <a:spcBef>
              <a:spcPct val="0"/>
            </a:spcBef>
            <a:spcAft>
              <a:spcPct val="15000"/>
            </a:spcAft>
            <a:buChar char="•"/>
          </a:pPr>
          <a:r>
            <a:rPr lang="en-US" sz="2400" kern="1200" dirty="0"/>
            <a:t>Present a Demo</a:t>
          </a:r>
        </a:p>
        <a:p>
          <a:pPr marL="228600" lvl="1" indent="-228600" algn="l" defTabSz="1066800">
            <a:lnSpc>
              <a:spcPct val="90000"/>
            </a:lnSpc>
            <a:spcBef>
              <a:spcPct val="0"/>
            </a:spcBef>
            <a:spcAft>
              <a:spcPct val="15000"/>
            </a:spcAft>
            <a:buChar char="•"/>
          </a:pPr>
          <a:r>
            <a:rPr lang="en-US" sz="2400" kern="1200" dirty="0"/>
            <a:t>Discuss &amp; Recommend</a:t>
          </a:r>
        </a:p>
      </dsp:txBody>
      <dsp:txXfrm>
        <a:off x="5535272" y="947097"/>
        <a:ext cx="3436151" cy="3387852"/>
      </dsp:txXfrm>
    </dsp:sp>
    <dsp:sp modelId="{DBDCCED7-3F0D-4534-9F9E-0F90EAB0E6AE}">
      <dsp:nvSpPr>
        <dsp:cNvPr id="0" name=""/>
        <dsp:cNvSpPr/>
      </dsp:nvSpPr>
      <dsp:spPr>
        <a:xfrm>
          <a:off x="4929347" y="43819"/>
          <a:ext cx="1315014" cy="131501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21/12/2016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21/12/2016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rm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9E9608-7873-4711-82F8-8D672D7561C6}" type="datetime4">
              <a:rPr lang="en-US" smtClean="0"/>
              <a:t>December 21, 2016</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1" name="Freeform 5"/>
          <p:cNvSpPr>
            <a:spLocks noEditPoints="1"/>
          </p:cNvSpPr>
          <p:nvPr userDrawn="1"/>
        </p:nvSpPr>
        <p:spPr bwMode="auto">
          <a:xfrm>
            <a:off x="366713" y="363538"/>
            <a:ext cx="901700" cy="901700"/>
          </a:xfrm>
          <a:custGeom>
            <a:avLst/>
            <a:gdLst>
              <a:gd name="T0" fmla="*/ 413 w 615"/>
              <a:gd name="T1" fmla="*/ 165 h 615"/>
              <a:gd name="T2" fmla="*/ 215 w 615"/>
              <a:gd name="T3" fmla="*/ 240 h 615"/>
              <a:gd name="T4" fmla="*/ 215 w 615"/>
              <a:gd name="T5" fmla="*/ 240 h 615"/>
              <a:gd name="T6" fmla="*/ 166 w 615"/>
              <a:gd name="T7" fmla="*/ 420 h 615"/>
              <a:gd name="T8" fmla="*/ 187 w 615"/>
              <a:gd name="T9" fmla="*/ 441 h 615"/>
              <a:gd name="T10" fmla="*/ 370 w 615"/>
              <a:gd name="T11" fmla="*/ 369 h 615"/>
              <a:gd name="T12" fmla="*/ 412 w 615"/>
              <a:gd name="T13" fmla="*/ 396 h 615"/>
              <a:gd name="T14" fmla="*/ 420 w 615"/>
              <a:gd name="T15" fmla="*/ 348 h 615"/>
              <a:gd name="T16" fmla="*/ 399 w 615"/>
              <a:gd name="T17" fmla="*/ 441 h 615"/>
              <a:gd name="T18" fmla="*/ 394 w 615"/>
              <a:gd name="T19" fmla="*/ 290 h 615"/>
              <a:gd name="T20" fmla="*/ 417 w 615"/>
              <a:gd name="T21" fmla="*/ 263 h 615"/>
              <a:gd name="T22" fmla="*/ 381 w 615"/>
              <a:gd name="T23" fmla="*/ 251 h 615"/>
              <a:gd name="T24" fmla="*/ 411 w 615"/>
              <a:gd name="T25" fmla="*/ 142 h 615"/>
              <a:gd name="T26" fmla="*/ 352 w 615"/>
              <a:gd name="T27" fmla="*/ 245 h 615"/>
              <a:gd name="T28" fmla="*/ 287 w 615"/>
              <a:gd name="T29" fmla="*/ 264 h 615"/>
              <a:gd name="T30" fmla="*/ 301 w 615"/>
              <a:gd name="T31" fmla="*/ 212 h 615"/>
              <a:gd name="T32" fmla="*/ 232 w 615"/>
              <a:gd name="T33" fmla="*/ 277 h 615"/>
              <a:gd name="T34" fmla="*/ 290 w 615"/>
              <a:gd name="T35" fmla="*/ 169 h 615"/>
              <a:gd name="T36" fmla="*/ 190 w 615"/>
              <a:gd name="T37" fmla="*/ 243 h 615"/>
              <a:gd name="T38" fmla="*/ 175 w 615"/>
              <a:gd name="T39" fmla="*/ 192 h 615"/>
              <a:gd name="T40" fmla="*/ 148 w 615"/>
              <a:gd name="T41" fmla="*/ 221 h 615"/>
              <a:gd name="T42" fmla="*/ 227 w 615"/>
              <a:gd name="T43" fmla="*/ 298 h 615"/>
              <a:gd name="T44" fmla="*/ 258 w 615"/>
              <a:gd name="T45" fmla="*/ 302 h 615"/>
              <a:gd name="T46" fmla="*/ 138 w 615"/>
              <a:gd name="T47" fmla="*/ 418 h 615"/>
              <a:gd name="T48" fmla="*/ 271 w 615"/>
              <a:gd name="T49" fmla="*/ 393 h 615"/>
              <a:gd name="T50" fmla="*/ 360 w 615"/>
              <a:gd name="T51" fmla="*/ 266 h 615"/>
              <a:gd name="T52" fmla="*/ 308 w 615"/>
              <a:gd name="T53" fmla="*/ 374 h 615"/>
              <a:gd name="T54" fmla="*/ 479 w 615"/>
              <a:gd name="T55" fmla="*/ 389 h 615"/>
              <a:gd name="T56" fmla="*/ 568 w 615"/>
              <a:gd name="T57" fmla="*/ 395 h 615"/>
              <a:gd name="T58" fmla="*/ 565 w 615"/>
              <a:gd name="T59" fmla="*/ 394 h 615"/>
              <a:gd name="T60" fmla="*/ 541 w 615"/>
              <a:gd name="T61" fmla="*/ 268 h 615"/>
              <a:gd name="T62" fmla="*/ 548 w 615"/>
              <a:gd name="T63" fmla="*/ 365 h 615"/>
              <a:gd name="T64" fmla="*/ 307 w 615"/>
              <a:gd name="T65" fmla="*/ 582 h 615"/>
              <a:gd name="T66" fmla="*/ 220 w 615"/>
              <a:gd name="T67" fmla="*/ 567 h 615"/>
              <a:gd name="T68" fmla="*/ 287 w 615"/>
              <a:gd name="T69" fmla="*/ 576 h 615"/>
              <a:gd name="T70" fmla="*/ 325 w 615"/>
              <a:gd name="T71" fmla="*/ 520 h 615"/>
              <a:gd name="T72" fmla="*/ 189 w 615"/>
              <a:gd name="T73" fmla="*/ 538 h 615"/>
              <a:gd name="T74" fmla="*/ 47 w 615"/>
              <a:gd name="T75" fmla="*/ 221 h 615"/>
              <a:gd name="T76" fmla="*/ 49 w 615"/>
              <a:gd name="T77" fmla="*/ 222 h 615"/>
              <a:gd name="T78" fmla="*/ 74 w 615"/>
              <a:gd name="T79" fmla="*/ 347 h 615"/>
              <a:gd name="T80" fmla="*/ 66 w 615"/>
              <a:gd name="T81" fmla="*/ 251 h 615"/>
              <a:gd name="T82" fmla="*/ 307 w 615"/>
              <a:gd name="T83" fmla="*/ 33 h 615"/>
              <a:gd name="T84" fmla="*/ 395 w 615"/>
              <a:gd name="T85" fmla="*/ 49 h 615"/>
              <a:gd name="T86" fmla="*/ 328 w 615"/>
              <a:gd name="T87" fmla="*/ 39 h 615"/>
              <a:gd name="T88" fmla="*/ 290 w 615"/>
              <a:gd name="T89" fmla="*/ 95 h 615"/>
              <a:gd name="T90" fmla="*/ 426 w 615"/>
              <a:gd name="T91" fmla="*/ 78 h 615"/>
              <a:gd name="T92" fmla="*/ 568 w 615"/>
              <a:gd name="T93" fmla="*/ 395 h 615"/>
              <a:gd name="T94" fmla="*/ 14 w 615"/>
              <a:gd name="T95" fmla="*/ 308 h 615"/>
              <a:gd name="T96" fmla="*/ 600 w 615"/>
              <a:gd name="T97" fmla="*/ 308 h 615"/>
              <a:gd name="T98" fmla="*/ 307 w 615"/>
              <a:gd name="T99" fmla="*/ 615 h 615"/>
              <a:gd name="T100" fmla="*/ 307 w 615"/>
              <a:gd name="T101" fmla="*/ 0 h 615"/>
              <a:gd name="T102" fmla="*/ 307 w 615"/>
              <a:gd name="T103"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5" h="615">
                <a:moveTo>
                  <a:pt x="376" y="228"/>
                </a:moveTo>
                <a:cubicBezTo>
                  <a:pt x="376" y="193"/>
                  <a:pt x="400" y="159"/>
                  <a:pt x="413" y="165"/>
                </a:cubicBezTo>
                <a:cubicBezTo>
                  <a:pt x="428" y="172"/>
                  <a:pt x="402" y="205"/>
                  <a:pt x="376" y="228"/>
                </a:cubicBezTo>
                <a:moveTo>
                  <a:pt x="215" y="240"/>
                </a:moveTo>
                <a:cubicBezTo>
                  <a:pt x="215" y="212"/>
                  <a:pt x="243" y="159"/>
                  <a:pt x="260" y="164"/>
                </a:cubicBezTo>
                <a:cubicBezTo>
                  <a:pt x="280" y="171"/>
                  <a:pt x="244" y="225"/>
                  <a:pt x="215" y="240"/>
                </a:cubicBezTo>
                <a:moveTo>
                  <a:pt x="187" y="441"/>
                </a:moveTo>
                <a:cubicBezTo>
                  <a:pt x="175" y="442"/>
                  <a:pt x="166" y="434"/>
                  <a:pt x="166" y="420"/>
                </a:cubicBezTo>
                <a:cubicBezTo>
                  <a:pt x="166" y="383"/>
                  <a:pt x="217" y="349"/>
                  <a:pt x="255" y="330"/>
                </a:cubicBezTo>
                <a:cubicBezTo>
                  <a:pt x="248" y="381"/>
                  <a:pt x="231" y="439"/>
                  <a:pt x="187" y="441"/>
                </a:cubicBezTo>
                <a:moveTo>
                  <a:pt x="421" y="322"/>
                </a:moveTo>
                <a:cubicBezTo>
                  <a:pt x="393" y="322"/>
                  <a:pt x="370" y="343"/>
                  <a:pt x="370" y="369"/>
                </a:cubicBezTo>
                <a:cubicBezTo>
                  <a:pt x="370" y="390"/>
                  <a:pt x="383" y="407"/>
                  <a:pt x="400" y="407"/>
                </a:cubicBezTo>
                <a:cubicBezTo>
                  <a:pt x="406" y="407"/>
                  <a:pt x="412" y="404"/>
                  <a:pt x="412" y="396"/>
                </a:cubicBezTo>
                <a:cubicBezTo>
                  <a:pt x="412" y="385"/>
                  <a:pt x="397" y="382"/>
                  <a:pt x="399" y="366"/>
                </a:cubicBezTo>
                <a:cubicBezTo>
                  <a:pt x="399" y="355"/>
                  <a:pt x="410" y="348"/>
                  <a:pt x="420" y="348"/>
                </a:cubicBezTo>
                <a:cubicBezTo>
                  <a:pt x="440" y="348"/>
                  <a:pt x="450" y="367"/>
                  <a:pt x="450" y="388"/>
                </a:cubicBezTo>
                <a:cubicBezTo>
                  <a:pt x="449" y="419"/>
                  <a:pt x="426" y="441"/>
                  <a:pt x="399" y="441"/>
                </a:cubicBezTo>
                <a:cubicBezTo>
                  <a:pt x="363" y="441"/>
                  <a:pt x="340" y="407"/>
                  <a:pt x="340" y="371"/>
                </a:cubicBezTo>
                <a:cubicBezTo>
                  <a:pt x="340" y="316"/>
                  <a:pt x="376" y="295"/>
                  <a:pt x="394" y="290"/>
                </a:cubicBezTo>
                <a:cubicBezTo>
                  <a:pt x="394" y="290"/>
                  <a:pt x="443" y="298"/>
                  <a:pt x="442" y="277"/>
                </a:cubicBezTo>
                <a:cubicBezTo>
                  <a:pt x="441" y="267"/>
                  <a:pt x="427" y="264"/>
                  <a:pt x="417" y="263"/>
                </a:cubicBezTo>
                <a:cubicBezTo>
                  <a:pt x="405" y="263"/>
                  <a:pt x="394" y="267"/>
                  <a:pt x="394" y="267"/>
                </a:cubicBezTo>
                <a:cubicBezTo>
                  <a:pt x="388" y="264"/>
                  <a:pt x="384" y="258"/>
                  <a:pt x="381" y="251"/>
                </a:cubicBezTo>
                <a:cubicBezTo>
                  <a:pt x="416" y="225"/>
                  <a:pt x="441" y="199"/>
                  <a:pt x="441" y="170"/>
                </a:cubicBezTo>
                <a:cubicBezTo>
                  <a:pt x="441" y="155"/>
                  <a:pt x="431" y="142"/>
                  <a:pt x="411" y="142"/>
                </a:cubicBezTo>
                <a:cubicBezTo>
                  <a:pt x="376" y="142"/>
                  <a:pt x="350" y="186"/>
                  <a:pt x="350" y="226"/>
                </a:cubicBezTo>
                <a:cubicBezTo>
                  <a:pt x="350" y="233"/>
                  <a:pt x="350" y="239"/>
                  <a:pt x="352" y="245"/>
                </a:cubicBezTo>
                <a:cubicBezTo>
                  <a:pt x="330" y="262"/>
                  <a:pt x="313" y="272"/>
                  <a:pt x="283" y="290"/>
                </a:cubicBezTo>
                <a:cubicBezTo>
                  <a:pt x="283" y="286"/>
                  <a:pt x="284" y="276"/>
                  <a:pt x="287" y="264"/>
                </a:cubicBezTo>
                <a:cubicBezTo>
                  <a:pt x="297" y="253"/>
                  <a:pt x="311" y="236"/>
                  <a:pt x="311" y="223"/>
                </a:cubicBezTo>
                <a:cubicBezTo>
                  <a:pt x="311" y="217"/>
                  <a:pt x="307" y="212"/>
                  <a:pt x="301" y="212"/>
                </a:cubicBezTo>
                <a:cubicBezTo>
                  <a:pt x="284" y="212"/>
                  <a:pt x="271" y="238"/>
                  <a:pt x="267" y="256"/>
                </a:cubicBezTo>
                <a:cubicBezTo>
                  <a:pt x="260" y="265"/>
                  <a:pt x="244" y="277"/>
                  <a:pt x="232" y="277"/>
                </a:cubicBezTo>
                <a:cubicBezTo>
                  <a:pt x="221" y="277"/>
                  <a:pt x="218" y="268"/>
                  <a:pt x="217" y="264"/>
                </a:cubicBezTo>
                <a:cubicBezTo>
                  <a:pt x="249" y="253"/>
                  <a:pt x="290" y="209"/>
                  <a:pt x="290" y="169"/>
                </a:cubicBezTo>
                <a:cubicBezTo>
                  <a:pt x="290" y="160"/>
                  <a:pt x="286" y="142"/>
                  <a:pt x="261" y="142"/>
                </a:cubicBezTo>
                <a:cubicBezTo>
                  <a:pt x="222" y="142"/>
                  <a:pt x="190" y="199"/>
                  <a:pt x="190" y="243"/>
                </a:cubicBezTo>
                <a:cubicBezTo>
                  <a:pt x="176" y="243"/>
                  <a:pt x="171" y="228"/>
                  <a:pt x="171" y="217"/>
                </a:cubicBezTo>
                <a:cubicBezTo>
                  <a:pt x="171" y="206"/>
                  <a:pt x="175" y="195"/>
                  <a:pt x="175" y="192"/>
                </a:cubicBezTo>
                <a:cubicBezTo>
                  <a:pt x="175" y="188"/>
                  <a:pt x="174" y="184"/>
                  <a:pt x="169" y="184"/>
                </a:cubicBezTo>
                <a:cubicBezTo>
                  <a:pt x="156" y="184"/>
                  <a:pt x="148" y="201"/>
                  <a:pt x="148" y="221"/>
                </a:cubicBezTo>
                <a:cubicBezTo>
                  <a:pt x="149" y="248"/>
                  <a:pt x="167" y="265"/>
                  <a:pt x="191" y="267"/>
                </a:cubicBezTo>
                <a:cubicBezTo>
                  <a:pt x="194" y="283"/>
                  <a:pt x="209" y="298"/>
                  <a:pt x="227" y="298"/>
                </a:cubicBezTo>
                <a:cubicBezTo>
                  <a:pt x="238" y="298"/>
                  <a:pt x="251" y="295"/>
                  <a:pt x="261" y="286"/>
                </a:cubicBezTo>
                <a:cubicBezTo>
                  <a:pt x="260" y="292"/>
                  <a:pt x="259" y="297"/>
                  <a:pt x="258" y="302"/>
                </a:cubicBezTo>
                <a:cubicBezTo>
                  <a:pt x="221" y="322"/>
                  <a:pt x="193" y="336"/>
                  <a:pt x="169" y="358"/>
                </a:cubicBezTo>
                <a:cubicBezTo>
                  <a:pt x="149" y="376"/>
                  <a:pt x="138" y="400"/>
                  <a:pt x="138" y="418"/>
                </a:cubicBezTo>
                <a:cubicBezTo>
                  <a:pt x="138" y="444"/>
                  <a:pt x="154" y="468"/>
                  <a:pt x="187" y="468"/>
                </a:cubicBezTo>
                <a:cubicBezTo>
                  <a:pt x="227" y="468"/>
                  <a:pt x="256" y="436"/>
                  <a:pt x="271" y="393"/>
                </a:cubicBezTo>
                <a:cubicBezTo>
                  <a:pt x="278" y="372"/>
                  <a:pt x="280" y="343"/>
                  <a:pt x="282" y="315"/>
                </a:cubicBezTo>
                <a:cubicBezTo>
                  <a:pt x="321" y="293"/>
                  <a:pt x="340" y="280"/>
                  <a:pt x="360" y="266"/>
                </a:cubicBezTo>
                <a:cubicBezTo>
                  <a:pt x="363" y="270"/>
                  <a:pt x="365" y="274"/>
                  <a:pt x="369" y="276"/>
                </a:cubicBezTo>
                <a:cubicBezTo>
                  <a:pt x="351" y="285"/>
                  <a:pt x="308" y="312"/>
                  <a:pt x="308" y="374"/>
                </a:cubicBezTo>
                <a:cubicBezTo>
                  <a:pt x="308" y="418"/>
                  <a:pt x="338" y="468"/>
                  <a:pt x="397" y="468"/>
                </a:cubicBezTo>
                <a:cubicBezTo>
                  <a:pt x="445" y="468"/>
                  <a:pt x="479" y="428"/>
                  <a:pt x="479" y="389"/>
                </a:cubicBezTo>
                <a:cubicBezTo>
                  <a:pt x="479" y="354"/>
                  <a:pt x="459" y="322"/>
                  <a:pt x="421" y="322"/>
                </a:cubicBezTo>
                <a:moveTo>
                  <a:pt x="568" y="395"/>
                </a:moveTo>
                <a:cubicBezTo>
                  <a:pt x="568" y="395"/>
                  <a:pt x="567" y="396"/>
                  <a:pt x="566" y="396"/>
                </a:cubicBezTo>
                <a:cubicBezTo>
                  <a:pt x="566" y="395"/>
                  <a:pt x="565" y="395"/>
                  <a:pt x="565" y="394"/>
                </a:cubicBezTo>
                <a:cubicBezTo>
                  <a:pt x="565" y="394"/>
                  <a:pt x="576" y="364"/>
                  <a:pt x="576" y="329"/>
                </a:cubicBezTo>
                <a:cubicBezTo>
                  <a:pt x="576" y="291"/>
                  <a:pt x="560" y="268"/>
                  <a:pt x="541" y="268"/>
                </a:cubicBezTo>
                <a:cubicBezTo>
                  <a:pt x="529" y="268"/>
                  <a:pt x="520" y="277"/>
                  <a:pt x="520" y="290"/>
                </a:cubicBezTo>
                <a:cubicBezTo>
                  <a:pt x="520" y="313"/>
                  <a:pt x="548" y="314"/>
                  <a:pt x="548" y="365"/>
                </a:cubicBezTo>
                <a:cubicBezTo>
                  <a:pt x="548" y="385"/>
                  <a:pt x="544" y="405"/>
                  <a:pt x="537" y="426"/>
                </a:cubicBezTo>
                <a:cubicBezTo>
                  <a:pt x="506" y="532"/>
                  <a:pt x="405" y="582"/>
                  <a:pt x="307" y="582"/>
                </a:cubicBezTo>
                <a:cubicBezTo>
                  <a:pt x="262" y="582"/>
                  <a:pt x="230" y="572"/>
                  <a:pt x="221" y="568"/>
                </a:cubicBezTo>
                <a:cubicBezTo>
                  <a:pt x="220" y="568"/>
                  <a:pt x="220" y="567"/>
                  <a:pt x="220" y="567"/>
                </a:cubicBezTo>
                <a:cubicBezTo>
                  <a:pt x="220" y="566"/>
                  <a:pt x="221" y="566"/>
                  <a:pt x="221" y="566"/>
                </a:cubicBezTo>
                <a:cubicBezTo>
                  <a:pt x="225" y="567"/>
                  <a:pt x="253" y="576"/>
                  <a:pt x="287" y="576"/>
                </a:cubicBezTo>
                <a:cubicBezTo>
                  <a:pt x="324" y="576"/>
                  <a:pt x="347" y="561"/>
                  <a:pt x="347" y="542"/>
                </a:cubicBezTo>
                <a:cubicBezTo>
                  <a:pt x="347" y="530"/>
                  <a:pt x="337" y="520"/>
                  <a:pt x="325" y="520"/>
                </a:cubicBezTo>
                <a:cubicBezTo>
                  <a:pt x="302" y="520"/>
                  <a:pt x="301" y="549"/>
                  <a:pt x="251" y="549"/>
                </a:cubicBezTo>
                <a:cubicBezTo>
                  <a:pt x="230" y="549"/>
                  <a:pt x="211" y="545"/>
                  <a:pt x="189" y="538"/>
                </a:cubicBezTo>
                <a:cubicBezTo>
                  <a:pt x="83" y="506"/>
                  <a:pt x="33" y="406"/>
                  <a:pt x="33" y="308"/>
                </a:cubicBezTo>
                <a:cubicBezTo>
                  <a:pt x="33" y="259"/>
                  <a:pt x="47" y="221"/>
                  <a:pt x="47" y="221"/>
                </a:cubicBezTo>
                <a:cubicBezTo>
                  <a:pt x="47" y="221"/>
                  <a:pt x="48" y="220"/>
                  <a:pt x="48" y="221"/>
                </a:cubicBezTo>
                <a:cubicBezTo>
                  <a:pt x="49" y="221"/>
                  <a:pt x="49" y="221"/>
                  <a:pt x="49" y="222"/>
                </a:cubicBezTo>
                <a:cubicBezTo>
                  <a:pt x="48" y="226"/>
                  <a:pt x="39" y="253"/>
                  <a:pt x="39" y="287"/>
                </a:cubicBezTo>
                <a:cubicBezTo>
                  <a:pt x="39" y="325"/>
                  <a:pt x="54" y="347"/>
                  <a:pt x="74" y="347"/>
                </a:cubicBezTo>
                <a:cubicBezTo>
                  <a:pt x="85" y="347"/>
                  <a:pt x="95" y="338"/>
                  <a:pt x="95" y="326"/>
                </a:cubicBezTo>
                <a:cubicBezTo>
                  <a:pt x="95" y="303"/>
                  <a:pt x="66" y="301"/>
                  <a:pt x="66" y="251"/>
                </a:cubicBezTo>
                <a:cubicBezTo>
                  <a:pt x="66" y="230"/>
                  <a:pt x="71" y="211"/>
                  <a:pt x="78" y="189"/>
                </a:cubicBezTo>
                <a:cubicBezTo>
                  <a:pt x="110" y="84"/>
                  <a:pt x="209" y="34"/>
                  <a:pt x="307" y="33"/>
                </a:cubicBezTo>
                <a:cubicBezTo>
                  <a:pt x="353" y="33"/>
                  <a:pt x="393" y="47"/>
                  <a:pt x="394" y="48"/>
                </a:cubicBezTo>
                <a:cubicBezTo>
                  <a:pt x="395" y="48"/>
                  <a:pt x="395" y="49"/>
                  <a:pt x="395" y="49"/>
                </a:cubicBezTo>
                <a:cubicBezTo>
                  <a:pt x="394" y="50"/>
                  <a:pt x="394" y="50"/>
                  <a:pt x="393" y="50"/>
                </a:cubicBezTo>
                <a:cubicBezTo>
                  <a:pt x="393" y="50"/>
                  <a:pt x="367" y="39"/>
                  <a:pt x="328" y="39"/>
                </a:cubicBezTo>
                <a:cubicBezTo>
                  <a:pt x="291" y="39"/>
                  <a:pt x="268" y="55"/>
                  <a:pt x="268" y="74"/>
                </a:cubicBezTo>
                <a:cubicBezTo>
                  <a:pt x="268" y="85"/>
                  <a:pt x="277" y="95"/>
                  <a:pt x="290" y="95"/>
                </a:cubicBezTo>
                <a:cubicBezTo>
                  <a:pt x="312" y="95"/>
                  <a:pt x="314" y="67"/>
                  <a:pt x="364" y="67"/>
                </a:cubicBezTo>
                <a:cubicBezTo>
                  <a:pt x="385" y="67"/>
                  <a:pt x="404" y="71"/>
                  <a:pt x="426" y="78"/>
                </a:cubicBezTo>
                <a:cubicBezTo>
                  <a:pt x="532" y="110"/>
                  <a:pt x="581" y="211"/>
                  <a:pt x="582" y="308"/>
                </a:cubicBezTo>
                <a:cubicBezTo>
                  <a:pt x="582" y="357"/>
                  <a:pt x="568" y="395"/>
                  <a:pt x="568" y="395"/>
                </a:cubicBezTo>
                <a:moveTo>
                  <a:pt x="307" y="15"/>
                </a:moveTo>
                <a:cubicBezTo>
                  <a:pt x="146" y="15"/>
                  <a:pt x="14" y="146"/>
                  <a:pt x="14" y="308"/>
                </a:cubicBezTo>
                <a:cubicBezTo>
                  <a:pt x="14" y="469"/>
                  <a:pt x="146" y="601"/>
                  <a:pt x="307" y="601"/>
                </a:cubicBezTo>
                <a:cubicBezTo>
                  <a:pt x="469" y="601"/>
                  <a:pt x="600" y="469"/>
                  <a:pt x="600" y="308"/>
                </a:cubicBezTo>
                <a:cubicBezTo>
                  <a:pt x="600" y="147"/>
                  <a:pt x="469" y="15"/>
                  <a:pt x="307" y="15"/>
                </a:cubicBezTo>
                <a:moveTo>
                  <a:pt x="307" y="615"/>
                </a:moveTo>
                <a:cubicBezTo>
                  <a:pt x="138" y="615"/>
                  <a:pt x="0" y="478"/>
                  <a:pt x="0" y="308"/>
                </a:cubicBezTo>
                <a:cubicBezTo>
                  <a:pt x="0" y="138"/>
                  <a:pt x="138" y="0"/>
                  <a:pt x="307" y="0"/>
                </a:cubicBezTo>
                <a:cubicBezTo>
                  <a:pt x="477" y="0"/>
                  <a:pt x="615" y="138"/>
                  <a:pt x="615" y="308"/>
                </a:cubicBezTo>
                <a:cubicBezTo>
                  <a:pt x="615" y="478"/>
                  <a:pt x="477" y="615"/>
                  <a:pt x="307" y="6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D3069897-2B53-467B-AEB4-87320A8171D0}"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58B15613-99CE-4AE2-BAB3-402D6620FC5A}"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rm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53FE36D1-47BD-4191-92EC-A0E2D671DD65}"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056909B9-A73E-4C4C-A5D5-C96D1AD46A21}"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8FA47344-9D42-4D43-9110-DA0AE46FE1AA}"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60855865-C88B-49A0-B433-28B9B8D2DD3B}" type="datetime4">
              <a:rPr lang="en-US" smtClean="0"/>
              <a:t>December 21, 2016</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US"/>
              <a:t>Standardization of Application Development Process</a:t>
            </a:r>
            <a:endParaRPr lang="en-CA"/>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rm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398E9E8F-6FC5-4821-9F2D-EAB3D24A00FA}" type="datetime4">
              <a:rPr lang="en-US" smtClean="0"/>
              <a:t>December 21, 2016</a:t>
            </a:fld>
            <a:endParaRPr lang="en-CA"/>
          </a:p>
        </p:txBody>
      </p:sp>
      <p:sp>
        <p:nvSpPr>
          <p:cNvPr id="6" name="Footer Placeholder 5"/>
          <p:cNvSpPr>
            <a:spLocks noGrp="1"/>
          </p:cNvSpPr>
          <p:nvPr>
            <p:ph type="ftr" sz="quarter" idx="11"/>
          </p:nvPr>
        </p:nvSpPr>
        <p:spPr/>
        <p:txBody>
          <a:bodyPr/>
          <a:lstStyle/>
          <a:p>
            <a:r>
              <a:rPr lang="en-US"/>
              <a:t>Standardization of Application Development Process</a:t>
            </a:r>
            <a:endParaRPr lang="en-CA"/>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EF269287-533E-4604-B258-74753A43581D}"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B51CF-D925-4AF1-A3A3-FAAFCF42B189}" type="datetime4">
              <a:rPr lang="en-US" smtClean="0"/>
              <a:t>December 21, 2016</a:t>
            </a:fld>
            <a:endParaRPr lang="en-CA"/>
          </a:p>
        </p:txBody>
      </p:sp>
      <p:sp>
        <p:nvSpPr>
          <p:cNvPr id="3" name="Footer Placeholder 2"/>
          <p:cNvSpPr>
            <a:spLocks noGrp="1"/>
          </p:cNvSpPr>
          <p:nvPr>
            <p:ph type="ftr" sz="quarter" idx="11"/>
          </p:nvPr>
        </p:nvSpPr>
        <p:spPr/>
        <p:txBody>
          <a:bodyPr/>
          <a:lstStyle/>
          <a:p>
            <a:r>
              <a:rPr lang="en-US"/>
              <a:t>Standardization of Application Development Process</a:t>
            </a:r>
            <a:endParaRPr lang="en-CA"/>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 name="Freeform 5"/>
          <p:cNvSpPr>
            <a:spLocks noEditPoints="1"/>
          </p:cNvSpPr>
          <p:nvPr/>
        </p:nvSpPr>
        <p:spPr bwMode="auto">
          <a:xfrm>
            <a:off x="2230438"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0438"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rm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F63F57D7-4489-4FA8-9079-34D69A6C5A1F}" type="datetime4">
              <a:rPr lang="en-US" smtClean="0"/>
              <a:t>December 21, 2016</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10" name="TextBox 9"/>
          <p:cNvSpPr txBox="1"/>
          <p:nvPr userDrawn="1"/>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11" name="TextBox 10"/>
          <p:cNvSpPr txBox="1"/>
          <p:nvPr userDrawn="1"/>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3" name="Freeform 5"/>
          <p:cNvSpPr>
            <a:spLocks noEditPoints="1"/>
          </p:cNvSpPr>
          <p:nvPr userDrawn="1"/>
        </p:nvSpPr>
        <p:spPr bwMode="auto">
          <a:xfrm>
            <a:off x="366713" y="363538"/>
            <a:ext cx="901700" cy="901700"/>
          </a:xfrm>
          <a:custGeom>
            <a:avLst/>
            <a:gdLst>
              <a:gd name="T0" fmla="*/ 413 w 615"/>
              <a:gd name="T1" fmla="*/ 165 h 615"/>
              <a:gd name="T2" fmla="*/ 215 w 615"/>
              <a:gd name="T3" fmla="*/ 240 h 615"/>
              <a:gd name="T4" fmla="*/ 215 w 615"/>
              <a:gd name="T5" fmla="*/ 240 h 615"/>
              <a:gd name="T6" fmla="*/ 166 w 615"/>
              <a:gd name="T7" fmla="*/ 420 h 615"/>
              <a:gd name="T8" fmla="*/ 187 w 615"/>
              <a:gd name="T9" fmla="*/ 441 h 615"/>
              <a:gd name="T10" fmla="*/ 370 w 615"/>
              <a:gd name="T11" fmla="*/ 369 h 615"/>
              <a:gd name="T12" fmla="*/ 412 w 615"/>
              <a:gd name="T13" fmla="*/ 396 h 615"/>
              <a:gd name="T14" fmla="*/ 420 w 615"/>
              <a:gd name="T15" fmla="*/ 348 h 615"/>
              <a:gd name="T16" fmla="*/ 399 w 615"/>
              <a:gd name="T17" fmla="*/ 441 h 615"/>
              <a:gd name="T18" fmla="*/ 394 w 615"/>
              <a:gd name="T19" fmla="*/ 290 h 615"/>
              <a:gd name="T20" fmla="*/ 417 w 615"/>
              <a:gd name="T21" fmla="*/ 263 h 615"/>
              <a:gd name="T22" fmla="*/ 381 w 615"/>
              <a:gd name="T23" fmla="*/ 251 h 615"/>
              <a:gd name="T24" fmla="*/ 411 w 615"/>
              <a:gd name="T25" fmla="*/ 142 h 615"/>
              <a:gd name="T26" fmla="*/ 352 w 615"/>
              <a:gd name="T27" fmla="*/ 245 h 615"/>
              <a:gd name="T28" fmla="*/ 287 w 615"/>
              <a:gd name="T29" fmla="*/ 264 h 615"/>
              <a:gd name="T30" fmla="*/ 301 w 615"/>
              <a:gd name="T31" fmla="*/ 212 h 615"/>
              <a:gd name="T32" fmla="*/ 232 w 615"/>
              <a:gd name="T33" fmla="*/ 277 h 615"/>
              <a:gd name="T34" fmla="*/ 290 w 615"/>
              <a:gd name="T35" fmla="*/ 169 h 615"/>
              <a:gd name="T36" fmla="*/ 190 w 615"/>
              <a:gd name="T37" fmla="*/ 243 h 615"/>
              <a:gd name="T38" fmla="*/ 175 w 615"/>
              <a:gd name="T39" fmla="*/ 192 h 615"/>
              <a:gd name="T40" fmla="*/ 148 w 615"/>
              <a:gd name="T41" fmla="*/ 221 h 615"/>
              <a:gd name="T42" fmla="*/ 227 w 615"/>
              <a:gd name="T43" fmla="*/ 298 h 615"/>
              <a:gd name="T44" fmla="*/ 258 w 615"/>
              <a:gd name="T45" fmla="*/ 302 h 615"/>
              <a:gd name="T46" fmla="*/ 138 w 615"/>
              <a:gd name="T47" fmla="*/ 418 h 615"/>
              <a:gd name="T48" fmla="*/ 271 w 615"/>
              <a:gd name="T49" fmla="*/ 393 h 615"/>
              <a:gd name="T50" fmla="*/ 360 w 615"/>
              <a:gd name="T51" fmla="*/ 266 h 615"/>
              <a:gd name="T52" fmla="*/ 308 w 615"/>
              <a:gd name="T53" fmla="*/ 374 h 615"/>
              <a:gd name="T54" fmla="*/ 479 w 615"/>
              <a:gd name="T55" fmla="*/ 389 h 615"/>
              <a:gd name="T56" fmla="*/ 568 w 615"/>
              <a:gd name="T57" fmla="*/ 395 h 615"/>
              <a:gd name="T58" fmla="*/ 565 w 615"/>
              <a:gd name="T59" fmla="*/ 394 h 615"/>
              <a:gd name="T60" fmla="*/ 541 w 615"/>
              <a:gd name="T61" fmla="*/ 268 h 615"/>
              <a:gd name="T62" fmla="*/ 548 w 615"/>
              <a:gd name="T63" fmla="*/ 365 h 615"/>
              <a:gd name="T64" fmla="*/ 307 w 615"/>
              <a:gd name="T65" fmla="*/ 582 h 615"/>
              <a:gd name="T66" fmla="*/ 220 w 615"/>
              <a:gd name="T67" fmla="*/ 567 h 615"/>
              <a:gd name="T68" fmla="*/ 287 w 615"/>
              <a:gd name="T69" fmla="*/ 576 h 615"/>
              <a:gd name="T70" fmla="*/ 325 w 615"/>
              <a:gd name="T71" fmla="*/ 520 h 615"/>
              <a:gd name="T72" fmla="*/ 189 w 615"/>
              <a:gd name="T73" fmla="*/ 538 h 615"/>
              <a:gd name="T74" fmla="*/ 47 w 615"/>
              <a:gd name="T75" fmla="*/ 221 h 615"/>
              <a:gd name="T76" fmla="*/ 49 w 615"/>
              <a:gd name="T77" fmla="*/ 222 h 615"/>
              <a:gd name="T78" fmla="*/ 74 w 615"/>
              <a:gd name="T79" fmla="*/ 347 h 615"/>
              <a:gd name="T80" fmla="*/ 66 w 615"/>
              <a:gd name="T81" fmla="*/ 251 h 615"/>
              <a:gd name="T82" fmla="*/ 307 w 615"/>
              <a:gd name="T83" fmla="*/ 33 h 615"/>
              <a:gd name="T84" fmla="*/ 395 w 615"/>
              <a:gd name="T85" fmla="*/ 49 h 615"/>
              <a:gd name="T86" fmla="*/ 328 w 615"/>
              <a:gd name="T87" fmla="*/ 39 h 615"/>
              <a:gd name="T88" fmla="*/ 290 w 615"/>
              <a:gd name="T89" fmla="*/ 95 h 615"/>
              <a:gd name="T90" fmla="*/ 426 w 615"/>
              <a:gd name="T91" fmla="*/ 78 h 615"/>
              <a:gd name="T92" fmla="*/ 568 w 615"/>
              <a:gd name="T93" fmla="*/ 395 h 615"/>
              <a:gd name="T94" fmla="*/ 14 w 615"/>
              <a:gd name="T95" fmla="*/ 308 h 615"/>
              <a:gd name="T96" fmla="*/ 600 w 615"/>
              <a:gd name="T97" fmla="*/ 308 h 615"/>
              <a:gd name="T98" fmla="*/ 307 w 615"/>
              <a:gd name="T99" fmla="*/ 615 h 615"/>
              <a:gd name="T100" fmla="*/ 307 w 615"/>
              <a:gd name="T101" fmla="*/ 0 h 615"/>
              <a:gd name="T102" fmla="*/ 307 w 615"/>
              <a:gd name="T103"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5" h="615">
                <a:moveTo>
                  <a:pt x="376" y="228"/>
                </a:moveTo>
                <a:cubicBezTo>
                  <a:pt x="376" y="193"/>
                  <a:pt x="400" y="159"/>
                  <a:pt x="413" y="165"/>
                </a:cubicBezTo>
                <a:cubicBezTo>
                  <a:pt x="428" y="172"/>
                  <a:pt x="402" y="205"/>
                  <a:pt x="376" y="228"/>
                </a:cubicBezTo>
                <a:moveTo>
                  <a:pt x="215" y="240"/>
                </a:moveTo>
                <a:cubicBezTo>
                  <a:pt x="215" y="212"/>
                  <a:pt x="243" y="159"/>
                  <a:pt x="260" y="164"/>
                </a:cubicBezTo>
                <a:cubicBezTo>
                  <a:pt x="280" y="171"/>
                  <a:pt x="244" y="225"/>
                  <a:pt x="215" y="240"/>
                </a:cubicBezTo>
                <a:moveTo>
                  <a:pt x="187" y="441"/>
                </a:moveTo>
                <a:cubicBezTo>
                  <a:pt x="175" y="442"/>
                  <a:pt x="166" y="434"/>
                  <a:pt x="166" y="420"/>
                </a:cubicBezTo>
                <a:cubicBezTo>
                  <a:pt x="166" y="383"/>
                  <a:pt x="217" y="349"/>
                  <a:pt x="255" y="330"/>
                </a:cubicBezTo>
                <a:cubicBezTo>
                  <a:pt x="248" y="381"/>
                  <a:pt x="231" y="439"/>
                  <a:pt x="187" y="441"/>
                </a:cubicBezTo>
                <a:moveTo>
                  <a:pt x="421" y="322"/>
                </a:moveTo>
                <a:cubicBezTo>
                  <a:pt x="393" y="322"/>
                  <a:pt x="370" y="343"/>
                  <a:pt x="370" y="369"/>
                </a:cubicBezTo>
                <a:cubicBezTo>
                  <a:pt x="370" y="390"/>
                  <a:pt x="383" y="407"/>
                  <a:pt x="400" y="407"/>
                </a:cubicBezTo>
                <a:cubicBezTo>
                  <a:pt x="406" y="407"/>
                  <a:pt x="412" y="404"/>
                  <a:pt x="412" y="396"/>
                </a:cubicBezTo>
                <a:cubicBezTo>
                  <a:pt x="412" y="385"/>
                  <a:pt x="397" y="382"/>
                  <a:pt x="399" y="366"/>
                </a:cubicBezTo>
                <a:cubicBezTo>
                  <a:pt x="399" y="355"/>
                  <a:pt x="410" y="348"/>
                  <a:pt x="420" y="348"/>
                </a:cubicBezTo>
                <a:cubicBezTo>
                  <a:pt x="440" y="348"/>
                  <a:pt x="450" y="367"/>
                  <a:pt x="450" y="388"/>
                </a:cubicBezTo>
                <a:cubicBezTo>
                  <a:pt x="449" y="419"/>
                  <a:pt x="426" y="441"/>
                  <a:pt x="399" y="441"/>
                </a:cubicBezTo>
                <a:cubicBezTo>
                  <a:pt x="363" y="441"/>
                  <a:pt x="340" y="407"/>
                  <a:pt x="340" y="371"/>
                </a:cubicBezTo>
                <a:cubicBezTo>
                  <a:pt x="340" y="316"/>
                  <a:pt x="376" y="295"/>
                  <a:pt x="394" y="290"/>
                </a:cubicBezTo>
                <a:cubicBezTo>
                  <a:pt x="394" y="290"/>
                  <a:pt x="443" y="298"/>
                  <a:pt x="442" y="277"/>
                </a:cubicBezTo>
                <a:cubicBezTo>
                  <a:pt x="441" y="267"/>
                  <a:pt x="427" y="264"/>
                  <a:pt x="417" y="263"/>
                </a:cubicBezTo>
                <a:cubicBezTo>
                  <a:pt x="405" y="263"/>
                  <a:pt x="394" y="267"/>
                  <a:pt x="394" y="267"/>
                </a:cubicBezTo>
                <a:cubicBezTo>
                  <a:pt x="388" y="264"/>
                  <a:pt x="384" y="258"/>
                  <a:pt x="381" y="251"/>
                </a:cubicBezTo>
                <a:cubicBezTo>
                  <a:pt x="416" y="225"/>
                  <a:pt x="441" y="199"/>
                  <a:pt x="441" y="170"/>
                </a:cubicBezTo>
                <a:cubicBezTo>
                  <a:pt x="441" y="155"/>
                  <a:pt x="431" y="142"/>
                  <a:pt x="411" y="142"/>
                </a:cubicBezTo>
                <a:cubicBezTo>
                  <a:pt x="376" y="142"/>
                  <a:pt x="350" y="186"/>
                  <a:pt x="350" y="226"/>
                </a:cubicBezTo>
                <a:cubicBezTo>
                  <a:pt x="350" y="233"/>
                  <a:pt x="350" y="239"/>
                  <a:pt x="352" y="245"/>
                </a:cubicBezTo>
                <a:cubicBezTo>
                  <a:pt x="330" y="262"/>
                  <a:pt x="313" y="272"/>
                  <a:pt x="283" y="290"/>
                </a:cubicBezTo>
                <a:cubicBezTo>
                  <a:pt x="283" y="286"/>
                  <a:pt x="284" y="276"/>
                  <a:pt x="287" y="264"/>
                </a:cubicBezTo>
                <a:cubicBezTo>
                  <a:pt x="297" y="253"/>
                  <a:pt x="311" y="236"/>
                  <a:pt x="311" y="223"/>
                </a:cubicBezTo>
                <a:cubicBezTo>
                  <a:pt x="311" y="217"/>
                  <a:pt x="307" y="212"/>
                  <a:pt x="301" y="212"/>
                </a:cubicBezTo>
                <a:cubicBezTo>
                  <a:pt x="284" y="212"/>
                  <a:pt x="271" y="238"/>
                  <a:pt x="267" y="256"/>
                </a:cubicBezTo>
                <a:cubicBezTo>
                  <a:pt x="260" y="265"/>
                  <a:pt x="244" y="277"/>
                  <a:pt x="232" y="277"/>
                </a:cubicBezTo>
                <a:cubicBezTo>
                  <a:pt x="221" y="277"/>
                  <a:pt x="218" y="268"/>
                  <a:pt x="217" y="264"/>
                </a:cubicBezTo>
                <a:cubicBezTo>
                  <a:pt x="249" y="253"/>
                  <a:pt x="290" y="209"/>
                  <a:pt x="290" y="169"/>
                </a:cubicBezTo>
                <a:cubicBezTo>
                  <a:pt x="290" y="160"/>
                  <a:pt x="286" y="142"/>
                  <a:pt x="261" y="142"/>
                </a:cubicBezTo>
                <a:cubicBezTo>
                  <a:pt x="222" y="142"/>
                  <a:pt x="190" y="199"/>
                  <a:pt x="190" y="243"/>
                </a:cubicBezTo>
                <a:cubicBezTo>
                  <a:pt x="176" y="243"/>
                  <a:pt x="171" y="228"/>
                  <a:pt x="171" y="217"/>
                </a:cubicBezTo>
                <a:cubicBezTo>
                  <a:pt x="171" y="206"/>
                  <a:pt x="175" y="195"/>
                  <a:pt x="175" y="192"/>
                </a:cubicBezTo>
                <a:cubicBezTo>
                  <a:pt x="175" y="188"/>
                  <a:pt x="174" y="184"/>
                  <a:pt x="169" y="184"/>
                </a:cubicBezTo>
                <a:cubicBezTo>
                  <a:pt x="156" y="184"/>
                  <a:pt x="148" y="201"/>
                  <a:pt x="148" y="221"/>
                </a:cubicBezTo>
                <a:cubicBezTo>
                  <a:pt x="149" y="248"/>
                  <a:pt x="167" y="265"/>
                  <a:pt x="191" y="267"/>
                </a:cubicBezTo>
                <a:cubicBezTo>
                  <a:pt x="194" y="283"/>
                  <a:pt x="209" y="298"/>
                  <a:pt x="227" y="298"/>
                </a:cubicBezTo>
                <a:cubicBezTo>
                  <a:pt x="238" y="298"/>
                  <a:pt x="251" y="295"/>
                  <a:pt x="261" y="286"/>
                </a:cubicBezTo>
                <a:cubicBezTo>
                  <a:pt x="260" y="292"/>
                  <a:pt x="259" y="297"/>
                  <a:pt x="258" y="302"/>
                </a:cubicBezTo>
                <a:cubicBezTo>
                  <a:pt x="221" y="322"/>
                  <a:pt x="193" y="336"/>
                  <a:pt x="169" y="358"/>
                </a:cubicBezTo>
                <a:cubicBezTo>
                  <a:pt x="149" y="376"/>
                  <a:pt x="138" y="400"/>
                  <a:pt x="138" y="418"/>
                </a:cubicBezTo>
                <a:cubicBezTo>
                  <a:pt x="138" y="444"/>
                  <a:pt x="154" y="468"/>
                  <a:pt x="187" y="468"/>
                </a:cubicBezTo>
                <a:cubicBezTo>
                  <a:pt x="227" y="468"/>
                  <a:pt x="256" y="436"/>
                  <a:pt x="271" y="393"/>
                </a:cubicBezTo>
                <a:cubicBezTo>
                  <a:pt x="278" y="372"/>
                  <a:pt x="280" y="343"/>
                  <a:pt x="282" y="315"/>
                </a:cubicBezTo>
                <a:cubicBezTo>
                  <a:pt x="321" y="293"/>
                  <a:pt x="340" y="280"/>
                  <a:pt x="360" y="266"/>
                </a:cubicBezTo>
                <a:cubicBezTo>
                  <a:pt x="363" y="270"/>
                  <a:pt x="365" y="274"/>
                  <a:pt x="369" y="276"/>
                </a:cubicBezTo>
                <a:cubicBezTo>
                  <a:pt x="351" y="285"/>
                  <a:pt x="308" y="312"/>
                  <a:pt x="308" y="374"/>
                </a:cubicBezTo>
                <a:cubicBezTo>
                  <a:pt x="308" y="418"/>
                  <a:pt x="338" y="468"/>
                  <a:pt x="397" y="468"/>
                </a:cubicBezTo>
                <a:cubicBezTo>
                  <a:pt x="445" y="468"/>
                  <a:pt x="479" y="428"/>
                  <a:pt x="479" y="389"/>
                </a:cubicBezTo>
                <a:cubicBezTo>
                  <a:pt x="479" y="354"/>
                  <a:pt x="459" y="322"/>
                  <a:pt x="421" y="322"/>
                </a:cubicBezTo>
                <a:moveTo>
                  <a:pt x="568" y="395"/>
                </a:moveTo>
                <a:cubicBezTo>
                  <a:pt x="568" y="395"/>
                  <a:pt x="567" y="396"/>
                  <a:pt x="566" y="396"/>
                </a:cubicBezTo>
                <a:cubicBezTo>
                  <a:pt x="566" y="395"/>
                  <a:pt x="565" y="395"/>
                  <a:pt x="565" y="394"/>
                </a:cubicBezTo>
                <a:cubicBezTo>
                  <a:pt x="565" y="394"/>
                  <a:pt x="576" y="364"/>
                  <a:pt x="576" y="329"/>
                </a:cubicBezTo>
                <a:cubicBezTo>
                  <a:pt x="576" y="291"/>
                  <a:pt x="560" y="268"/>
                  <a:pt x="541" y="268"/>
                </a:cubicBezTo>
                <a:cubicBezTo>
                  <a:pt x="529" y="268"/>
                  <a:pt x="520" y="277"/>
                  <a:pt x="520" y="290"/>
                </a:cubicBezTo>
                <a:cubicBezTo>
                  <a:pt x="520" y="313"/>
                  <a:pt x="548" y="314"/>
                  <a:pt x="548" y="365"/>
                </a:cubicBezTo>
                <a:cubicBezTo>
                  <a:pt x="548" y="385"/>
                  <a:pt x="544" y="405"/>
                  <a:pt x="537" y="426"/>
                </a:cubicBezTo>
                <a:cubicBezTo>
                  <a:pt x="506" y="532"/>
                  <a:pt x="405" y="582"/>
                  <a:pt x="307" y="582"/>
                </a:cubicBezTo>
                <a:cubicBezTo>
                  <a:pt x="262" y="582"/>
                  <a:pt x="230" y="572"/>
                  <a:pt x="221" y="568"/>
                </a:cubicBezTo>
                <a:cubicBezTo>
                  <a:pt x="220" y="568"/>
                  <a:pt x="220" y="567"/>
                  <a:pt x="220" y="567"/>
                </a:cubicBezTo>
                <a:cubicBezTo>
                  <a:pt x="220" y="566"/>
                  <a:pt x="221" y="566"/>
                  <a:pt x="221" y="566"/>
                </a:cubicBezTo>
                <a:cubicBezTo>
                  <a:pt x="225" y="567"/>
                  <a:pt x="253" y="576"/>
                  <a:pt x="287" y="576"/>
                </a:cubicBezTo>
                <a:cubicBezTo>
                  <a:pt x="324" y="576"/>
                  <a:pt x="347" y="561"/>
                  <a:pt x="347" y="542"/>
                </a:cubicBezTo>
                <a:cubicBezTo>
                  <a:pt x="347" y="530"/>
                  <a:pt x="337" y="520"/>
                  <a:pt x="325" y="520"/>
                </a:cubicBezTo>
                <a:cubicBezTo>
                  <a:pt x="302" y="520"/>
                  <a:pt x="301" y="549"/>
                  <a:pt x="251" y="549"/>
                </a:cubicBezTo>
                <a:cubicBezTo>
                  <a:pt x="230" y="549"/>
                  <a:pt x="211" y="545"/>
                  <a:pt x="189" y="538"/>
                </a:cubicBezTo>
                <a:cubicBezTo>
                  <a:pt x="83" y="506"/>
                  <a:pt x="33" y="406"/>
                  <a:pt x="33" y="308"/>
                </a:cubicBezTo>
                <a:cubicBezTo>
                  <a:pt x="33" y="259"/>
                  <a:pt x="47" y="221"/>
                  <a:pt x="47" y="221"/>
                </a:cubicBezTo>
                <a:cubicBezTo>
                  <a:pt x="47" y="221"/>
                  <a:pt x="48" y="220"/>
                  <a:pt x="48" y="221"/>
                </a:cubicBezTo>
                <a:cubicBezTo>
                  <a:pt x="49" y="221"/>
                  <a:pt x="49" y="221"/>
                  <a:pt x="49" y="222"/>
                </a:cubicBezTo>
                <a:cubicBezTo>
                  <a:pt x="48" y="226"/>
                  <a:pt x="39" y="253"/>
                  <a:pt x="39" y="287"/>
                </a:cubicBezTo>
                <a:cubicBezTo>
                  <a:pt x="39" y="325"/>
                  <a:pt x="54" y="347"/>
                  <a:pt x="74" y="347"/>
                </a:cubicBezTo>
                <a:cubicBezTo>
                  <a:pt x="85" y="347"/>
                  <a:pt x="95" y="338"/>
                  <a:pt x="95" y="326"/>
                </a:cubicBezTo>
                <a:cubicBezTo>
                  <a:pt x="95" y="303"/>
                  <a:pt x="66" y="301"/>
                  <a:pt x="66" y="251"/>
                </a:cubicBezTo>
                <a:cubicBezTo>
                  <a:pt x="66" y="230"/>
                  <a:pt x="71" y="211"/>
                  <a:pt x="78" y="189"/>
                </a:cubicBezTo>
                <a:cubicBezTo>
                  <a:pt x="110" y="84"/>
                  <a:pt x="209" y="34"/>
                  <a:pt x="307" y="33"/>
                </a:cubicBezTo>
                <a:cubicBezTo>
                  <a:pt x="353" y="33"/>
                  <a:pt x="393" y="47"/>
                  <a:pt x="394" y="48"/>
                </a:cubicBezTo>
                <a:cubicBezTo>
                  <a:pt x="395" y="48"/>
                  <a:pt x="395" y="49"/>
                  <a:pt x="395" y="49"/>
                </a:cubicBezTo>
                <a:cubicBezTo>
                  <a:pt x="394" y="50"/>
                  <a:pt x="394" y="50"/>
                  <a:pt x="393" y="50"/>
                </a:cubicBezTo>
                <a:cubicBezTo>
                  <a:pt x="393" y="50"/>
                  <a:pt x="367" y="39"/>
                  <a:pt x="328" y="39"/>
                </a:cubicBezTo>
                <a:cubicBezTo>
                  <a:pt x="291" y="39"/>
                  <a:pt x="268" y="55"/>
                  <a:pt x="268" y="74"/>
                </a:cubicBezTo>
                <a:cubicBezTo>
                  <a:pt x="268" y="85"/>
                  <a:pt x="277" y="95"/>
                  <a:pt x="290" y="95"/>
                </a:cubicBezTo>
                <a:cubicBezTo>
                  <a:pt x="312" y="95"/>
                  <a:pt x="314" y="67"/>
                  <a:pt x="364" y="67"/>
                </a:cubicBezTo>
                <a:cubicBezTo>
                  <a:pt x="385" y="67"/>
                  <a:pt x="404" y="71"/>
                  <a:pt x="426" y="78"/>
                </a:cubicBezTo>
                <a:cubicBezTo>
                  <a:pt x="532" y="110"/>
                  <a:pt x="581" y="211"/>
                  <a:pt x="582" y="308"/>
                </a:cubicBezTo>
                <a:cubicBezTo>
                  <a:pt x="582" y="357"/>
                  <a:pt x="568" y="395"/>
                  <a:pt x="568" y="395"/>
                </a:cubicBezTo>
                <a:moveTo>
                  <a:pt x="307" y="15"/>
                </a:moveTo>
                <a:cubicBezTo>
                  <a:pt x="146" y="15"/>
                  <a:pt x="14" y="146"/>
                  <a:pt x="14" y="308"/>
                </a:cubicBezTo>
                <a:cubicBezTo>
                  <a:pt x="14" y="469"/>
                  <a:pt x="146" y="601"/>
                  <a:pt x="307" y="601"/>
                </a:cubicBezTo>
                <a:cubicBezTo>
                  <a:pt x="469" y="601"/>
                  <a:pt x="600" y="469"/>
                  <a:pt x="600" y="308"/>
                </a:cubicBezTo>
                <a:cubicBezTo>
                  <a:pt x="600" y="147"/>
                  <a:pt x="469" y="15"/>
                  <a:pt x="307" y="15"/>
                </a:cubicBezTo>
                <a:moveTo>
                  <a:pt x="307" y="615"/>
                </a:moveTo>
                <a:cubicBezTo>
                  <a:pt x="138" y="615"/>
                  <a:pt x="0" y="478"/>
                  <a:pt x="0" y="308"/>
                </a:cubicBezTo>
                <a:cubicBezTo>
                  <a:pt x="0" y="138"/>
                  <a:pt x="138" y="0"/>
                  <a:pt x="307" y="0"/>
                </a:cubicBezTo>
                <a:cubicBezTo>
                  <a:pt x="477" y="0"/>
                  <a:pt x="615" y="138"/>
                  <a:pt x="615" y="308"/>
                </a:cubicBezTo>
                <a:cubicBezTo>
                  <a:pt x="615" y="478"/>
                  <a:pt x="477" y="615"/>
                  <a:pt x="307" y="6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0286" y="2185416"/>
            <a:ext cx="2542032" cy="254203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Freeform 5"/>
          <p:cNvSpPr>
            <a:spLocks noEditPoints="1"/>
          </p:cNvSpPr>
          <p:nvPr userDrawn="1"/>
        </p:nvSpPr>
        <p:spPr bwMode="auto">
          <a:xfrm>
            <a:off x="4824413" y="2181226"/>
            <a:ext cx="2541588" cy="2541587"/>
          </a:xfrm>
          <a:custGeom>
            <a:avLst/>
            <a:gdLst>
              <a:gd name="T0" fmla="*/ 413 w 615"/>
              <a:gd name="T1" fmla="*/ 165 h 615"/>
              <a:gd name="T2" fmla="*/ 215 w 615"/>
              <a:gd name="T3" fmla="*/ 240 h 615"/>
              <a:gd name="T4" fmla="*/ 215 w 615"/>
              <a:gd name="T5" fmla="*/ 240 h 615"/>
              <a:gd name="T6" fmla="*/ 166 w 615"/>
              <a:gd name="T7" fmla="*/ 420 h 615"/>
              <a:gd name="T8" fmla="*/ 187 w 615"/>
              <a:gd name="T9" fmla="*/ 441 h 615"/>
              <a:gd name="T10" fmla="*/ 370 w 615"/>
              <a:gd name="T11" fmla="*/ 369 h 615"/>
              <a:gd name="T12" fmla="*/ 412 w 615"/>
              <a:gd name="T13" fmla="*/ 396 h 615"/>
              <a:gd name="T14" fmla="*/ 420 w 615"/>
              <a:gd name="T15" fmla="*/ 348 h 615"/>
              <a:gd name="T16" fmla="*/ 399 w 615"/>
              <a:gd name="T17" fmla="*/ 441 h 615"/>
              <a:gd name="T18" fmla="*/ 394 w 615"/>
              <a:gd name="T19" fmla="*/ 290 h 615"/>
              <a:gd name="T20" fmla="*/ 417 w 615"/>
              <a:gd name="T21" fmla="*/ 263 h 615"/>
              <a:gd name="T22" fmla="*/ 381 w 615"/>
              <a:gd name="T23" fmla="*/ 251 h 615"/>
              <a:gd name="T24" fmla="*/ 411 w 615"/>
              <a:gd name="T25" fmla="*/ 142 h 615"/>
              <a:gd name="T26" fmla="*/ 352 w 615"/>
              <a:gd name="T27" fmla="*/ 245 h 615"/>
              <a:gd name="T28" fmla="*/ 287 w 615"/>
              <a:gd name="T29" fmla="*/ 264 h 615"/>
              <a:gd name="T30" fmla="*/ 301 w 615"/>
              <a:gd name="T31" fmla="*/ 212 h 615"/>
              <a:gd name="T32" fmla="*/ 232 w 615"/>
              <a:gd name="T33" fmla="*/ 277 h 615"/>
              <a:gd name="T34" fmla="*/ 290 w 615"/>
              <a:gd name="T35" fmla="*/ 169 h 615"/>
              <a:gd name="T36" fmla="*/ 190 w 615"/>
              <a:gd name="T37" fmla="*/ 243 h 615"/>
              <a:gd name="T38" fmla="*/ 175 w 615"/>
              <a:gd name="T39" fmla="*/ 192 h 615"/>
              <a:gd name="T40" fmla="*/ 148 w 615"/>
              <a:gd name="T41" fmla="*/ 221 h 615"/>
              <a:gd name="T42" fmla="*/ 227 w 615"/>
              <a:gd name="T43" fmla="*/ 298 h 615"/>
              <a:gd name="T44" fmla="*/ 258 w 615"/>
              <a:gd name="T45" fmla="*/ 302 h 615"/>
              <a:gd name="T46" fmla="*/ 138 w 615"/>
              <a:gd name="T47" fmla="*/ 418 h 615"/>
              <a:gd name="T48" fmla="*/ 271 w 615"/>
              <a:gd name="T49" fmla="*/ 393 h 615"/>
              <a:gd name="T50" fmla="*/ 360 w 615"/>
              <a:gd name="T51" fmla="*/ 266 h 615"/>
              <a:gd name="T52" fmla="*/ 308 w 615"/>
              <a:gd name="T53" fmla="*/ 374 h 615"/>
              <a:gd name="T54" fmla="*/ 479 w 615"/>
              <a:gd name="T55" fmla="*/ 389 h 615"/>
              <a:gd name="T56" fmla="*/ 568 w 615"/>
              <a:gd name="T57" fmla="*/ 395 h 615"/>
              <a:gd name="T58" fmla="*/ 565 w 615"/>
              <a:gd name="T59" fmla="*/ 394 h 615"/>
              <a:gd name="T60" fmla="*/ 541 w 615"/>
              <a:gd name="T61" fmla="*/ 268 h 615"/>
              <a:gd name="T62" fmla="*/ 548 w 615"/>
              <a:gd name="T63" fmla="*/ 365 h 615"/>
              <a:gd name="T64" fmla="*/ 307 w 615"/>
              <a:gd name="T65" fmla="*/ 582 h 615"/>
              <a:gd name="T66" fmla="*/ 220 w 615"/>
              <a:gd name="T67" fmla="*/ 567 h 615"/>
              <a:gd name="T68" fmla="*/ 287 w 615"/>
              <a:gd name="T69" fmla="*/ 576 h 615"/>
              <a:gd name="T70" fmla="*/ 325 w 615"/>
              <a:gd name="T71" fmla="*/ 520 h 615"/>
              <a:gd name="T72" fmla="*/ 189 w 615"/>
              <a:gd name="T73" fmla="*/ 538 h 615"/>
              <a:gd name="T74" fmla="*/ 47 w 615"/>
              <a:gd name="T75" fmla="*/ 221 h 615"/>
              <a:gd name="T76" fmla="*/ 49 w 615"/>
              <a:gd name="T77" fmla="*/ 222 h 615"/>
              <a:gd name="T78" fmla="*/ 74 w 615"/>
              <a:gd name="T79" fmla="*/ 347 h 615"/>
              <a:gd name="T80" fmla="*/ 66 w 615"/>
              <a:gd name="T81" fmla="*/ 251 h 615"/>
              <a:gd name="T82" fmla="*/ 307 w 615"/>
              <a:gd name="T83" fmla="*/ 33 h 615"/>
              <a:gd name="T84" fmla="*/ 395 w 615"/>
              <a:gd name="T85" fmla="*/ 49 h 615"/>
              <a:gd name="T86" fmla="*/ 328 w 615"/>
              <a:gd name="T87" fmla="*/ 39 h 615"/>
              <a:gd name="T88" fmla="*/ 290 w 615"/>
              <a:gd name="T89" fmla="*/ 95 h 615"/>
              <a:gd name="T90" fmla="*/ 426 w 615"/>
              <a:gd name="T91" fmla="*/ 78 h 615"/>
              <a:gd name="T92" fmla="*/ 568 w 615"/>
              <a:gd name="T93" fmla="*/ 395 h 615"/>
              <a:gd name="T94" fmla="*/ 14 w 615"/>
              <a:gd name="T95" fmla="*/ 308 h 615"/>
              <a:gd name="T96" fmla="*/ 600 w 615"/>
              <a:gd name="T97" fmla="*/ 308 h 615"/>
              <a:gd name="T98" fmla="*/ 307 w 615"/>
              <a:gd name="T99" fmla="*/ 615 h 615"/>
              <a:gd name="T100" fmla="*/ 307 w 615"/>
              <a:gd name="T101" fmla="*/ 0 h 615"/>
              <a:gd name="T102" fmla="*/ 307 w 615"/>
              <a:gd name="T103"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15" h="615">
                <a:moveTo>
                  <a:pt x="376" y="228"/>
                </a:moveTo>
                <a:cubicBezTo>
                  <a:pt x="376" y="193"/>
                  <a:pt x="400" y="159"/>
                  <a:pt x="413" y="165"/>
                </a:cubicBezTo>
                <a:cubicBezTo>
                  <a:pt x="428" y="172"/>
                  <a:pt x="402" y="205"/>
                  <a:pt x="376" y="228"/>
                </a:cubicBezTo>
                <a:moveTo>
                  <a:pt x="215" y="240"/>
                </a:moveTo>
                <a:cubicBezTo>
                  <a:pt x="215" y="212"/>
                  <a:pt x="243" y="159"/>
                  <a:pt x="260" y="164"/>
                </a:cubicBezTo>
                <a:cubicBezTo>
                  <a:pt x="280" y="171"/>
                  <a:pt x="244" y="225"/>
                  <a:pt x="215" y="240"/>
                </a:cubicBezTo>
                <a:moveTo>
                  <a:pt x="187" y="441"/>
                </a:moveTo>
                <a:cubicBezTo>
                  <a:pt x="175" y="442"/>
                  <a:pt x="166" y="434"/>
                  <a:pt x="166" y="420"/>
                </a:cubicBezTo>
                <a:cubicBezTo>
                  <a:pt x="166" y="383"/>
                  <a:pt x="217" y="349"/>
                  <a:pt x="255" y="330"/>
                </a:cubicBezTo>
                <a:cubicBezTo>
                  <a:pt x="248" y="381"/>
                  <a:pt x="231" y="439"/>
                  <a:pt x="187" y="441"/>
                </a:cubicBezTo>
                <a:moveTo>
                  <a:pt x="421" y="322"/>
                </a:moveTo>
                <a:cubicBezTo>
                  <a:pt x="393" y="322"/>
                  <a:pt x="370" y="343"/>
                  <a:pt x="370" y="369"/>
                </a:cubicBezTo>
                <a:cubicBezTo>
                  <a:pt x="370" y="390"/>
                  <a:pt x="383" y="407"/>
                  <a:pt x="400" y="407"/>
                </a:cubicBezTo>
                <a:cubicBezTo>
                  <a:pt x="406" y="407"/>
                  <a:pt x="412" y="404"/>
                  <a:pt x="412" y="396"/>
                </a:cubicBezTo>
                <a:cubicBezTo>
                  <a:pt x="412" y="385"/>
                  <a:pt x="397" y="382"/>
                  <a:pt x="399" y="366"/>
                </a:cubicBezTo>
                <a:cubicBezTo>
                  <a:pt x="399" y="355"/>
                  <a:pt x="410" y="348"/>
                  <a:pt x="420" y="348"/>
                </a:cubicBezTo>
                <a:cubicBezTo>
                  <a:pt x="440" y="348"/>
                  <a:pt x="450" y="367"/>
                  <a:pt x="450" y="388"/>
                </a:cubicBezTo>
                <a:cubicBezTo>
                  <a:pt x="449" y="419"/>
                  <a:pt x="426" y="441"/>
                  <a:pt x="399" y="441"/>
                </a:cubicBezTo>
                <a:cubicBezTo>
                  <a:pt x="363" y="441"/>
                  <a:pt x="340" y="407"/>
                  <a:pt x="340" y="371"/>
                </a:cubicBezTo>
                <a:cubicBezTo>
                  <a:pt x="340" y="316"/>
                  <a:pt x="376" y="295"/>
                  <a:pt x="394" y="290"/>
                </a:cubicBezTo>
                <a:cubicBezTo>
                  <a:pt x="394" y="290"/>
                  <a:pt x="443" y="298"/>
                  <a:pt x="442" y="277"/>
                </a:cubicBezTo>
                <a:cubicBezTo>
                  <a:pt x="441" y="267"/>
                  <a:pt x="427" y="264"/>
                  <a:pt x="417" y="263"/>
                </a:cubicBezTo>
                <a:cubicBezTo>
                  <a:pt x="405" y="263"/>
                  <a:pt x="394" y="267"/>
                  <a:pt x="394" y="267"/>
                </a:cubicBezTo>
                <a:cubicBezTo>
                  <a:pt x="388" y="264"/>
                  <a:pt x="384" y="258"/>
                  <a:pt x="381" y="251"/>
                </a:cubicBezTo>
                <a:cubicBezTo>
                  <a:pt x="416" y="225"/>
                  <a:pt x="441" y="199"/>
                  <a:pt x="441" y="170"/>
                </a:cubicBezTo>
                <a:cubicBezTo>
                  <a:pt x="441" y="155"/>
                  <a:pt x="431" y="142"/>
                  <a:pt x="411" y="142"/>
                </a:cubicBezTo>
                <a:cubicBezTo>
                  <a:pt x="376" y="142"/>
                  <a:pt x="350" y="186"/>
                  <a:pt x="350" y="226"/>
                </a:cubicBezTo>
                <a:cubicBezTo>
                  <a:pt x="350" y="233"/>
                  <a:pt x="350" y="239"/>
                  <a:pt x="352" y="245"/>
                </a:cubicBezTo>
                <a:cubicBezTo>
                  <a:pt x="330" y="262"/>
                  <a:pt x="313" y="272"/>
                  <a:pt x="283" y="290"/>
                </a:cubicBezTo>
                <a:cubicBezTo>
                  <a:pt x="283" y="286"/>
                  <a:pt x="284" y="276"/>
                  <a:pt x="287" y="264"/>
                </a:cubicBezTo>
                <a:cubicBezTo>
                  <a:pt x="297" y="253"/>
                  <a:pt x="311" y="236"/>
                  <a:pt x="311" y="223"/>
                </a:cubicBezTo>
                <a:cubicBezTo>
                  <a:pt x="311" y="217"/>
                  <a:pt x="307" y="212"/>
                  <a:pt x="301" y="212"/>
                </a:cubicBezTo>
                <a:cubicBezTo>
                  <a:pt x="284" y="212"/>
                  <a:pt x="271" y="238"/>
                  <a:pt x="267" y="256"/>
                </a:cubicBezTo>
                <a:cubicBezTo>
                  <a:pt x="260" y="265"/>
                  <a:pt x="244" y="277"/>
                  <a:pt x="232" y="277"/>
                </a:cubicBezTo>
                <a:cubicBezTo>
                  <a:pt x="221" y="277"/>
                  <a:pt x="218" y="268"/>
                  <a:pt x="217" y="264"/>
                </a:cubicBezTo>
                <a:cubicBezTo>
                  <a:pt x="249" y="253"/>
                  <a:pt x="290" y="209"/>
                  <a:pt x="290" y="169"/>
                </a:cubicBezTo>
                <a:cubicBezTo>
                  <a:pt x="290" y="160"/>
                  <a:pt x="286" y="142"/>
                  <a:pt x="261" y="142"/>
                </a:cubicBezTo>
                <a:cubicBezTo>
                  <a:pt x="222" y="142"/>
                  <a:pt x="190" y="199"/>
                  <a:pt x="190" y="243"/>
                </a:cubicBezTo>
                <a:cubicBezTo>
                  <a:pt x="176" y="243"/>
                  <a:pt x="171" y="228"/>
                  <a:pt x="171" y="217"/>
                </a:cubicBezTo>
                <a:cubicBezTo>
                  <a:pt x="171" y="206"/>
                  <a:pt x="175" y="195"/>
                  <a:pt x="175" y="192"/>
                </a:cubicBezTo>
                <a:cubicBezTo>
                  <a:pt x="175" y="188"/>
                  <a:pt x="174" y="184"/>
                  <a:pt x="169" y="184"/>
                </a:cubicBezTo>
                <a:cubicBezTo>
                  <a:pt x="156" y="184"/>
                  <a:pt x="148" y="201"/>
                  <a:pt x="148" y="221"/>
                </a:cubicBezTo>
                <a:cubicBezTo>
                  <a:pt x="149" y="248"/>
                  <a:pt x="167" y="265"/>
                  <a:pt x="191" y="267"/>
                </a:cubicBezTo>
                <a:cubicBezTo>
                  <a:pt x="194" y="283"/>
                  <a:pt x="209" y="298"/>
                  <a:pt x="227" y="298"/>
                </a:cubicBezTo>
                <a:cubicBezTo>
                  <a:pt x="238" y="298"/>
                  <a:pt x="251" y="295"/>
                  <a:pt x="261" y="286"/>
                </a:cubicBezTo>
                <a:cubicBezTo>
                  <a:pt x="260" y="292"/>
                  <a:pt x="259" y="297"/>
                  <a:pt x="258" y="302"/>
                </a:cubicBezTo>
                <a:cubicBezTo>
                  <a:pt x="221" y="322"/>
                  <a:pt x="193" y="336"/>
                  <a:pt x="169" y="358"/>
                </a:cubicBezTo>
                <a:cubicBezTo>
                  <a:pt x="149" y="376"/>
                  <a:pt x="138" y="400"/>
                  <a:pt x="138" y="418"/>
                </a:cubicBezTo>
                <a:cubicBezTo>
                  <a:pt x="138" y="444"/>
                  <a:pt x="154" y="468"/>
                  <a:pt x="187" y="468"/>
                </a:cubicBezTo>
                <a:cubicBezTo>
                  <a:pt x="227" y="468"/>
                  <a:pt x="256" y="436"/>
                  <a:pt x="271" y="393"/>
                </a:cubicBezTo>
                <a:cubicBezTo>
                  <a:pt x="278" y="372"/>
                  <a:pt x="280" y="343"/>
                  <a:pt x="282" y="315"/>
                </a:cubicBezTo>
                <a:cubicBezTo>
                  <a:pt x="321" y="293"/>
                  <a:pt x="340" y="280"/>
                  <a:pt x="360" y="266"/>
                </a:cubicBezTo>
                <a:cubicBezTo>
                  <a:pt x="363" y="270"/>
                  <a:pt x="365" y="274"/>
                  <a:pt x="369" y="276"/>
                </a:cubicBezTo>
                <a:cubicBezTo>
                  <a:pt x="351" y="285"/>
                  <a:pt x="308" y="312"/>
                  <a:pt x="308" y="374"/>
                </a:cubicBezTo>
                <a:cubicBezTo>
                  <a:pt x="308" y="418"/>
                  <a:pt x="338" y="468"/>
                  <a:pt x="397" y="468"/>
                </a:cubicBezTo>
                <a:cubicBezTo>
                  <a:pt x="445" y="468"/>
                  <a:pt x="479" y="428"/>
                  <a:pt x="479" y="389"/>
                </a:cubicBezTo>
                <a:cubicBezTo>
                  <a:pt x="479" y="354"/>
                  <a:pt x="459" y="322"/>
                  <a:pt x="421" y="322"/>
                </a:cubicBezTo>
                <a:moveTo>
                  <a:pt x="568" y="395"/>
                </a:moveTo>
                <a:cubicBezTo>
                  <a:pt x="568" y="395"/>
                  <a:pt x="567" y="396"/>
                  <a:pt x="566" y="396"/>
                </a:cubicBezTo>
                <a:cubicBezTo>
                  <a:pt x="566" y="395"/>
                  <a:pt x="565" y="395"/>
                  <a:pt x="565" y="394"/>
                </a:cubicBezTo>
                <a:cubicBezTo>
                  <a:pt x="565" y="394"/>
                  <a:pt x="576" y="364"/>
                  <a:pt x="576" y="329"/>
                </a:cubicBezTo>
                <a:cubicBezTo>
                  <a:pt x="576" y="291"/>
                  <a:pt x="560" y="268"/>
                  <a:pt x="541" y="268"/>
                </a:cubicBezTo>
                <a:cubicBezTo>
                  <a:pt x="529" y="268"/>
                  <a:pt x="520" y="277"/>
                  <a:pt x="520" y="290"/>
                </a:cubicBezTo>
                <a:cubicBezTo>
                  <a:pt x="520" y="313"/>
                  <a:pt x="548" y="314"/>
                  <a:pt x="548" y="365"/>
                </a:cubicBezTo>
                <a:cubicBezTo>
                  <a:pt x="548" y="385"/>
                  <a:pt x="544" y="405"/>
                  <a:pt x="537" y="426"/>
                </a:cubicBezTo>
                <a:cubicBezTo>
                  <a:pt x="506" y="532"/>
                  <a:pt x="405" y="582"/>
                  <a:pt x="307" y="582"/>
                </a:cubicBezTo>
                <a:cubicBezTo>
                  <a:pt x="262" y="582"/>
                  <a:pt x="230" y="572"/>
                  <a:pt x="221" y="568"/>
                </a:cubicBezTo>
                <a:cubicBezTo>
                  <a:pt x="220" y="568"/>
                  <a:pt x="220" y="567"/>
                  <a:pt x="220" y="567"/>
                </a:cubicBezTo>
                <a:cubicBezTo>
                  <a:pt x="220" y="566"/>
                  <a:pt x="221" y="566"/>
                  <a:pt x="221" y="566"/>
                </a:cubicBezTo>
                <a:cubicBezTo>
                  <a:pt x="225" y="567"/>
                  <a:pt x="253" y="576"/>
                  <a:pt x="287" y="576"/>
                </a:cubicBezTo>
                <a:cubicBezTo>
                  <a:pt x="324" y="576"/>
                  <a:pt x="347" y="561"/>
                  <a:pt x="347" y="542"/>
                </a:cubicBezTo>
                <a:cubicBezTo>
                  <a:pt x="347" y="530"/>
                  <a:pt x="337" y="520"/>
                  <a:pt x="325" y="520"/>
                </a:cubicBezTo>
                <a:cubicBezTo>
                  <a:pt x="302" y="520"/>
                  <a:pt x="301" y="549"/>
                  <a:pt x="251" y="549"/>
                </a:cubicBezTo>
                <a:cubicBezTo>
                  <a:pt x="230" y="549"/>
                  <a:pt x="211" y="545"/>
                  <a:pt x="189" y="538"/>
                </a:cubicBezTo>
                <a:cubicBezTo>
                  <a:pt x="83" y="506"/>
                  <a:pt x="33" y="406"/>
                  <a:pt x="33" y="308"/>
                </a:cubicBezTo>
                <a:cubicBezTo>
                  <a:pt x="33" y="259"/>
                  <a:pt x="47" y="221"/>
                  <a:pt x="47" y="221"/>
                </a:cubicBezTo>
                <a:cubicBezTo>
                  <a:pt x="47" y="221"/>
                  <a:pt x="48" y="220"/>
                  <a:pt x="48" y="221"/>
                </a:cubicBezTo>
                <a:cubicBezTo>
                  <a:pt x="49" y="221"/>
                  <a:pt x="49" y="221"/>
                  <a:pt x="49" y="222"/>
                </a:cubicBezTo>
                <a:cubicBezTo>
                  <a:pt x="48" y="226"/>
                  <a:pt x="39" y="253"/>
                  <a:pt x="39" y="287"/>
                </a:cubicBezTo>
                <a:cubicBezTo>
                  <a:pt x="39" y="325"/>
                  <a:pt x="54" y="347"/>
                  <a:pt x="74" y="347"/>
                </a:cubicBezTo>
                <a:cubicBezTo>
                  <a:pt x="85" y="347"/>
                  <a:pt x="95" y="338"/>
                  <a:pt x="95" y="326"/>
                </a:cubicBezTo>
                <a:cubicBezTo>
                  <a:pt x="95" y="303"/>
                  <a:pt x="66" y="301"/>
                  <a:pt x="66" y="251"/>
                </a:cubicBezTo>
                <a:cubicBezTo>
                  <a:pt x="66" y="230"/>
                  <a:pt x="71" y="211"/>
                  <a:pt x="78" y="189"/>
                </a:cubicBezTo>
                <a:cubicBezTo>
                  <a:pt x="110" y="84"/>
                  <a:pt x="209" y="34"/>
                  <a:pt x="307" y="33"/>
                </a:cubicBezTo>
                <a:cubicBezTo>
                  <a:pt x="353" y="33"/>
                  <a:pt x="393" y="47"/>
                  <a:pt x="394" y="48"/>
                </a:cubicBezTo>
                <a:cubicBezTo>
                  <a:pt x="395" y="48"/>
                  <a:pt x="395" y="49"/>
                  <a:pt x="395" y="49"/>
                </a:cubicBezTo>
                <a:cubicBezTo>
                  <a:pt x="394" y="50"/>
                  <a:pt x="394" y="50"/>
                  <a:pt x="393" y="50"/>
                </a:cubicBezTo>
                <a:cubicBezTo>
                  <a:pt x="393" y="50"/>
                  <a:pt x="367" y="39"/>
                  <a:pt x="328" y="39"/>
                </a:cubicBezTo>
                <a:cubicBezTo>
                  <a:pt x="291" y="39"/>
                  <a:pt x="268" y="55"/>
                  <a:pt x="268" y="74"/>
                </a:cubicBezTo>
                <a:cubicBezTo>
                  <a:pt x="268" y="85"/>
                  <a:pt x="277" y="95"/>
                  <a:pt x="290" y="95"/>
                </a:cubicBezTo>
                <a:cubicBezTo>
                  <a:pt x="312" y="95"/>
                  <a:pt x="314" y="67"/>
                  <a:pt x="364" y="67"/>
                </a:cubicBezTo>
                <a:cubicBezTo>
                  <a:pt x="385" y="67"/>
                  <a:pt x="404" y="71"/>
                  <a:pt x="426" y="78"/>
                </a:cubicBezTo>
                <a:cubicBezTo>
                  <a:pt x="532" y="110"/>
                  <a:pt x="581" y="211"/>
                  <a:pt x="582" y="308"/>
                </a:cubicBezTo>
                <a:cubicBezTo>
                  <a:pt x="582" y="357"/>
                  <a:pt x="568" y="395"/>
                  <a:pt x="568" y="395"/>
                </a:cubicBezTo>
                <a:moveTo>
                  <a:pt x="307" y="15"/>
                </a:moveTo>
                <a:cubicBezTo>
                  <a:pt x="146" y="15"/>
                  <a:pt x="14" y="146"/>
                  <a:pt x="14" y="308"/>
                </a:cubicBezTo>
                <a:cubicBezTo>
                  <a:pt x="14" y="469"/>
                  <a:pt x="146" y="601"/>
                  <a:pt x="307" y="601"/>
                </a:cubicBezTo>
                <a:cubicBezTo>
                  <a:pt x="469" y="601"/>
                  <a:pt x="600" y="469"/>
                  <a:pt x="600" y="308"/>
                </a:cubicBezTo>
                <a:cubicBezTo>
                  <a:pt x="600" y="147"/>
                  <a:pt x="469" y="15"/>
                  <a:pt x="307" y="15"/>
                </a:cubicBezTo>
                <a:moveTo>
                  <a:pt x="307" y="615"/>
                </a:moveTo>
                <a:cubicBezTo>
                  <a:pt x="138" y="615"/>
                  <a:pt x="0" y="478"/>
                  <a:pt x="0" y="308"/>
                </a:cubicBezTo>
                <a:cubicBezTo>
                  <a:pt x="0" y="138"/>
                  <a:pt x="138" y="0"/>
                  <a:pt x="307" y="0"/>
                </a:cubicBezTo>
                <a:cubicBezTo>
                  <a:pt x="477" y="0"/>
                  <a:pt x="615" y="138"/>
                  <a:pt x="615" y="308"/>
                </a:cubicBezTo>
                <a:cubicBezTo>
                  <a:pt x="615" y="478"/>
                  <a:pt x="477" y="615"/>
                  <a:pt x="307" y="6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1027" name="Picture 3" descr="I:\Dockets\1421 SmallStuff GE PPT\Graphics\GEWhite.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286" y="2185416"/>
            <a:ext cx="2542032" cy="2542032"/>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0286" y="2185416"/>
            <a:ext cx="2542032" cy="2542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rm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66B861BB-8B99-437C-955F-2D48AF55DB4A}" type="datetime4">
              <a:rPr lang="en-US" smtClean="0"/>
              <a:t>December 21, 2016</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Standardization of Application Development Process</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Connector 8"/>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2" name="Picture 3" descr="I:\Dockets\1421 SmallStuff GE PPT\Graphics\GEWhite.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rm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rm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895B6372-4D28-4B10-A36A-FC5AC927231D}" type="datetime4">
              <a:rPr lang="en-US" smtClean="0"/>
              <a:t>December 21, 2016</a:t>
            </a:fld>
            <a:endParaRPr lang="en-CA"/>
          </a:p>
        </p:txBody>
      </p:sp>
      <p:sp>
        <p:nvSpPr>
          <p:cNvPr id="5" name="Footer Placeholder 4"/>
          <p:cNvSpPr>
            <a:spLocks noGrp="1"/>
          </p:cNvSpPr>
          <p:nvPr>
            <p:ph type="ftr" sz="quarter" idx="11"/>
          </p:nvPr>
        </p:nvSpPr>
        <p:spPr/>
        <p:txBody>
          <a:bodyPr/>
          <a:lstStyle/>
          <a:p>
            <a:r>
              <a:rPr lang="en-US"/>
              <a:t>Standardization of Application Development Process</a:t>
            </a:r>
            <a:endParaRPr lang="en-CA"/>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27CEE542-1908-43C2-ADFD-97C03A519A2C}" type="datetime4">
              <a:rPr lang="en-US" smtClean="0"/>
              <a:t>December 21, 2016</a:t>
            </a:fld>
            <a:endParaRPr lang="en-CA"/>
          </a:p>
        </p:txBody>
      </p:sp>
      <p:sp>
        <p:nvSpPr>
          <p:cNvPr id="5" name="Footer Placeholder 4"/>
          <p:cNvSpPr>
            <a:spLocks noGrp="1"/>
          </p:cNvSpPr>
          <p:nvPr>
            <p:ph type="ftr" sz="quarter" idx="11"/>
          </p:nvPr>
        </p:nvSpPr>
        <p:spPr/>
        <p:txBody>
          <a:bodyPr/>
          <a:lstStyle/>
          <a:p>
            <a:r>
              <a:rPr lang="en-US"/>
              <a:t>Standardization of Application Development Process</a:t>
            </a:r>
            <a:endParaRPr lang="en-CA"/>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rm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CAA11C16-A5E4-4C34-876D-64A7384B81F5}" type="datetime4">
              <a:rPr lang="en-US" smtClean="0"/>
              <a:t>December 21, 2016</a:t>
            </a:fld>
            <a:endParaRPr lang="en-CA"/>
          </a:p>
        </p:txBody>
      </p:sp>
      <p:sp>
        <p:nvSpPr>
          <p:cNvPr id="8" name="Footer Placeholder 7"/>
          <p:cNvSpPr>
            <a:spLocks noGrp="1"/>
          </p:cNvSpPr>
          <p:nvPr>
            <p:ph type="ftr" sz="quarter" idx="11"/>
          </p:nvPr>
        </p:nvSpPr>
        <p:spPr/>
        <p:txBody>
          <a:bodyPr/>
          <a:lstStyle/>
          <a:p>
            <a:r>
              <a:rPr lang="en-US"/>
              <a:t>Standardization of Application Development Process</a:t>
            </a:r>
            <a:endParaRPr lang="en-CA"/>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EC724389-A99E-48B8-AFDB-3B32309E81CD}" type="datetime4">
              <a:rPr lang="en-US" smtClean="0"/>
              <a:t>December 21, 2016</a:t>
            </a:fld>
            <a:endParaRPr lang="en-CA"/>
          </a:p>
        </p:txBody>
      </p:sp>
      <p:sp>
        <p:nvSpPr>
          <p:cNvPr id="6" name="Footer Placeholder 5"/>
          <p:cNvSpPr>
            <a:spLocks noGrp="1"/>
          </p:cNvSpPr>
          <p:nvPr>
            <p:ph type="ftr" sz="quarter" idx="11"/>
          </p:nvPr>
        </p:nvSpPr>
        <p:spPr/>
        <p:txBody>
          <a:bodyPr/>
          <a:lstStyle/>
          <a:p>
            <a:r>
              <a:rPr lang="en-US"/>
              <a:t>Standardization of Application Development Process</a:t>
            </a:r>
            <a:endParaRPr lang="en-CA"/>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rm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lstStyle>
            <a:lvl1pPr algn="r">
              <a:defRPr sz="1200">
                <a:solidFill>
                  <a:schemeClr val="accent2"/>
                </a:solidFill>
              </a:defRPr>
            </a:lvl1pPr>
          </a:lstStyle>
          <a:p>
            <a:fld id="{E2B6BEB6-6DD6-40C8-9088-2977963BE34C}" type="datetime4">
              <a:rPr lang="en-US" smtClean="0"/>
              <a:t>December 21, 2016</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lstStyle>
            <a:lvl1pPr algn="l">
              <a:defRPr sz="1200">
                <a:solidFill>
                  <a:schemeClr val="accent2"/>
                </a:solidFill>
              </a:defRPr>
            </a:lvl1pPr>
          </a:lstStyle>
          <a:p>
            <a:r>
              <a:rPr lang="en-US"/>
              <a:t>Standardization of Application Development Process</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pic>
        <p:nvPicPr>
          <p:cNvPr id="8" name="Picture 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sldNum="0"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7pPr>
      <a:lvl8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9pPr>
    </p:bodyStyle>
    <p:otherStyle>
      <a:defPPr>
        <a:defRPr lang="en-US"/>
      </a:defPPr>
      <a:lvl1pPr marL="0" algn="l" defTabSz="914400" rtl="0" eaLnBrk="1" latinLnBrk="0" hangingPunct="1">
        <a:defRPr sz="1400" kern="1200">
          <a:solidFill>
            <a:schemeClr val="accent2"/>
          </a:solidFill>
          <a:latin typeface="+mn-lt"/>
          <a:ea typeface="+mn-ea"/>
          <a:cs typeface="+mn-cs"/>
        </a:defRPr>
      </a:lvl1pPr>
      <a:lvl2pPr marL="0" algn="l" defTabSz="914400" rtl="0" eaLnBrk="1" latinLnBrk="0" hangingPunct="1">
        <a:defRPr sz="1400" kern="1200">
          <a:solidFill>
            <a:schemeClr val="accent2"/>
          </a:solidFill>
          <a:latin typeface="+mn-lt"/>
          <a:ea typeface="+mn-ea"/>
          <a:cs typeface="+mn-cs"/>
        </a:defRPr>
      </a:lvl2pPr>
      <a:lvl3pPr marL="0" algn="l" defTabSz="914400" rtl="0" eaLnBrk="1" latinLnBrk="0" hangingPunct="1">
        <a:defRPr sz="1400" kern="1200">
          <a:solidFill>
            <a:schemeClr val="accent2"/>
          </a:solidFill>
          <a:latin typeface="+mn-lt"/>
          <a:ea typeface="+mn-ea"/>
          <a:cs typeface="+mn-cs"/>
        </a:defRPr>
      </a:lvl3pPr>
      <a:lvl4pPr marL="0" algn="l" defTabSz="914400" rtl="0" eaLnBrk="1" latinLnBrk="0" hangingPunct="1">
        <a:defRPr sz="1400" kern="1200">
          <a:solidFill>
            <a:schemeClr val="accent2"/>
          </a:solidFill>
          <a:latin typeface="+mn-lt"/>
          <a:ea typeface="+mn-ea"/>
          <a:cs typeface="+mn-cs"/>
        </a:defRPr>
      </a:lvl4pPr>
      <a:lvl5pPr marL="0" algn="l" defTabSz="914400" rtl="0" eaLnBrk="1" latinLnBrk="0" hangingPunct="1">
        <a:defRPr sz="1400" kern="1200">
          <a:solidFill>
            <a:schemeClr val="accent2"/>
          </a:solidFill>
          <a:latin typeface="+mn-lt"/>
          <a:ea typeface="+mn-ea"/>
          <a:cs typeface="+mn-cs"/>
        </a:defRPr>
      </a:lvl5pPr>
      <a:lvl6pPr marL="0" algn="l" defTabSz="914400" rtl="0" eaLnBrk="1" latinLnBrk="0" hangingPunct="1">
        <a:defRPr sz="1400" kern="1200">
          <a:solidFill>
            <a:schemeClr val="accent2"/>
          </a:solidFill>
          <a:latin typeface="+mn-lt"/>
          <a:ea typeface="+mn-ea"/>
          <a:cs typeface="+mn-cs"/>
        </a:defRPr>
      </a:lvl6pPr>
      <a:lvl7pPr marL="0" algn="l" defTabSz="914400" rtl="0" eaLnBrk="1" latinLnBrk="0" hangingPunct="1">
        <a:defRPr sz="1400" kern="1200">
          <a:solidFill>
            <a:schemeClr val="accent2"/>
          </a:solidFill>
          <a:latin typeface="+mn-lt"/>
          <a:ea typeface="+mn-ea"/>
          <a:cs typeface="+mn-cs"/>
        </a:defRPr>
      </a:lvl7pPr>
      <a:lvl8pPr marL="0" algn="l" defTabSz="914400" rtl="0" eaLnBrk="1" latinLnBrk="0" hangingPunct="1">
        <a:defRPr sz="1400" kern="1200">
          <a:solidFill>
            <a:schemeClr val="accent2"/>
          </a:solidFill>
          <a:latin typeface="+mn-lt"/>
          <a:ea typeface="+mn-ea"/>
          <a:cs typeface="+mn-cs"/>
        </a:defRPr>
      </a:lvl8pPr>
      <a:lvl9pPr marL="0" algn="l" defTabSz="914400" rtl="0" eaLnBrk="1" latinLnBrk="0" hangingPunct="1">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box.com/s/cajitgehwb3u5px14kcmfop896p70qpb" TargetMode="External"/><Relationship Id="rId2" Type="http://schemas.openxmlformats.org/officeDocument/2006/relationships/hyperlink" Target="https://www.yammer.com/ge.com/#/threads/inGroup?type=in_group&amp;feedId=10145238"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Standardization of Application Development Process</a:t>
            </a:r>
            <a:endParaRPr lang="en-CA" dirty="0"/>
          </a:p>
        </p:txBody>
      </p:sp>
      <p:sp>
        <p:nvSpPr>
          <p:cNvPr id="3" name="Date Placeholder 2"/>
          <p:cNvSpPr>
            <a:spLocks noGrp="1"/>
          </p:cNvSpPr>
          <p:nvPr>
            <p:ph type="dt" sz="half" idx="10"/>
          </p:nvPr>
        </p:nvSpPr>
        <p:spPr/>
        <p:txBody>
          <a:bodyPr/>
          <a:lstStyle/>
          <a:p>
            <a:fld id="{77D47B0A-3E2F-4376-88A0-D935DA551A10}" type="datetime4">
              <a:rPr lang="en-US" smtClean="0"/>
              <a:t>December 21, 2016</a:t>
            </a:fld>
            <a:endParaRPr lang="en-CA" dirty="0"/>
          </a:p>
        </p:txBody>
      </p:sp>
    </p:spTree>
    <p:extLst>
      <p:ext uri="{BB962C8B-B14F-4D97-AF65-F5344CB8AC3E}">
        <p14:creationId xmlns:p14="http://schemas.microsoft.com/office/powerpoint/2010/main" val="41636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 Meeting 3</a:t>
            </a:r>
          </a:p>
        </p:txBody>
      </p:sp>
      <p:sp>
        <p:nvSpPr>
          <p:cNvPr id="3" name="Date Placeholder 2"/>
          <p:cNvSpPr>
            <a:spLocks noGrp="1"/>
          </p:cNvSpPr>
          <p:nvPr>
            <p:ph type="dt" sz="half" idx="10"/>
          </p:nvPr>
        </p:nvSpPr>
        <p:spPr/>
        <p:txBody>
          <a:bodyPr/>
          <a:lstStyle/>
          <a:p>
            <a:fld id="{FB2305E8-C0BE-4256-B582-5074691DD774}"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6" name="Text Placeholder 5"/>
          <p:cNvSpPr>
            <a:spLocks noGrp="1"/>
          </p:cNvSpPr>
          <p:nvPr>
            <p:ph type="body" sz="quarter" idx="13"/>
          </p:nvPr>
        </p:nvSpPr>
        <p:spPr/>
        <p:txBody>
          <a:bodyPr/>
          <a:lstStyle/>
          <a:p>
            <a:endParaRPr lang="en-US"/>
          </a:p>
        </p:txBody>
      </p:sp>
      <p:sp>
        <p:nvSpPr>
          <p:cNvPr id="12" name="Content Placeholder 11"/>
          <p:cNvSpPr>
            <a:spLocks noGrp="1"/>
          </p:cNvSpPr>
          <p:nvPr>
            <p:ph sz="quarter" idx="14"/>
          </p:nvPr>
        </p:nvSpPr>
        <p:spPr/>
        <p:txBody>
          <a:bodyPr>
            <a:normAutofit/>
          </a:bodyPr>
          <a:lstStyle/>
          <a:p>
            <a:r>
              <a:rPr lang="en-US" sz="2400" dirty="0"/>
              <a:t>Yammer Group Creation : </a:t>
            </a:r>
            <a:r>
              <a:rPr lang="en-US" sz="1200" u="sng" dirty="0">
                <a:hlinkClick r:id="rId2"/>
              </a:rPr>
              <a:t>https://www.yammer.com/ge.com/#/threads/inGroup?type=in_group&amp;feedId=10145238</a:t>
            </a:r>
            <a:endParaRPr lang="en-US" sz="1100" dirty="0"/>
          </a:p>
          <a:p>
            <a:r>
              <a:rPr lang="en-US" sz="2400" dirty="0"/>
              <a:t>Box Location to share files : </a:t>
            </a:r>
            <a:r>
              <a:rPr lang="en-US" sz="1200" u="sng" dirty="0">
                <a:hlinkClick r:id="rId3"/>
              </a:rPr>
              <a:t>https://ge.box.com/s/cajitgehwb3u5px14kcmfop896p70qpb</a:t>
            </a:r>
            <a:endParaRPr lang="en-US" sz="1400" dirty="0"/>
          </a:p>
          <a:p>
            <a:r>
              <a:rPr lang="en-US" sz="2400" dirty="0"/>
              <a:t>Confluence Page for documents</a:t>
            </a:r>
          </a:p>
          <a:p>
            <a:r>
              <a:rPr lang="en-US" sz="2400" dirty="0"/>
              <a:t>Stack Overflow Tag – </a:t>
            </a:r>
            <a:r>
              <a:rPr lang="en-US" sz="2400" b="1" dirty="0"/>
              <a:t>STAND-PUG</a:t>
            </a:r>
          </a:p>
        </p:txBody>
      </p:sp>
    </p:spTree>
    <p:extLst>
      <p:ext uri="{BB962C8B-B14F-4D97-AF65-F5344CB8AC3E}">
        <p14:creationId xmlns:p14="http://schemas.microsoft.com/office/powerpoint/2010/main" val="260150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Forward</a:t>
            </a:r>
          </a:p>
        </p:txBody>
      </p:sp>
      <p:sp>
        <p:nvSpPr>
          <p:cNvPr id="3" name="Date Placeholder 2"/>
          <p:cNvSpPr>
            <a:spLocks noGrp="1"/>
          </p:cNvSpPr>
          <p:nvPr>
            <p:ph type="dt" sz="half" idx="10"/>
          </p:nvPr>
        </p:nvSpPr>
        <p:spPr/>
        <p:txBody>
          <a:bodyPr/>
          <a:lstStyle/>
          <a:p>
            <a:fld id="{B20F15B6-757F-40C4-B09B-D2ADA8D2C7FD}"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6" name="Text Placeholder 5"/>
          <p:cNvSpPr>
            <a:spLocks noGrp="1"/>
          </p:cNvSpPr>
          <p:nvPr>
            <p:ph type="body" sz="quarter" idx="13"/>
          </p:nvPr>
        </p:nvSpPr>
        <p:spPr/>
        <p:txBody>
          <a:bodyPr/>
          <a:lstStyle/>
          <a:p>
            <a:endParaRPr lang="en-US"/>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659359148"/>
              </p:ext>
            </p:extLst>
          </p:nvPr>
        </p:nvGraphicFramePr>
        <p:xfrm>
          <a:off x="1627188" y="1847850"/>
          <a:ext cx="90043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78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CA" dirty="0"/>
          </a:p>
        </p:txBody>
      </p:sp>
      <p:sp>
        <p:nvSpPr>
          <p:cNvPr id="3" name="Date Placeholder 2"/>
          <p:cNvSpPr>
            <a:spLocks noGrp="1"/>
          </p:cNvSpPr>
          <p:nvPr>
            <p:ph type="dt" sz="half" idx="10"/>
          </p:nvPr>
        </p:nvSpPr>
        <p:spPr/>
        <p:txBody>
          <a:bodyPr/>
          <a:lstStyle/>
          <a:p>
            <a:fld id="{C4EB5D59-BBD8-4254-A808-5DF797C592EF}"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dirty="0"/>
          </a:p>
        </p:txBody>
      </p:sp>
    </p:spTree>
    <p:extLst>
      <p:ext uri="{BB962C8B-B14F-4D97-AF65-F5344CB8AC3E}">
        <p14:creationId xmlns:p14="http://schemas.microsoft.com/office/powerpoint/2010/main" val="104984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188" y="455430"/>
            <a:ext cx="8997696" cy="914400"/>
          </a:xfrm>
        </p:spPr>
        <p:txBody>
          <a:bodyPr/>
          <a:lstStyle/>
          <a:p>
            <a:r>
              <a:rPr lang="en-US" dirty="0"/>
              <a:t>Purpose of the Group</a:t>
            </a:r>
            <a:endParaRPr lang="en-CA" dirty="0"/>
          </a:p>
        </p:txBody>
      </p:sp>
      <p:sp>
        <p:nvSpPr>
          <p:cNvPr id="3" name="Date Placeholder 2"/>
          <p:cNvSpPr>
            <a:spLocks noGrp="1"/>
          </p:cNvSpPr>
          <p:nvPr>
            <p:ph type="dt" sz="half" idx="10"/>
          </p:nvPr>
        </p:nvSpPr>
        <p:spPr/>
        <p:txBody>
          <a:bodyPr/>
          <a:lstStyle/>
          <a:p>
            <a:fld id="{9474C1F0-E7BC-45DB-9D40-69875F26C501}"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dirty="0"/>
          </a:p>
        </p:txBody>
      </p:sp>
      <p:sp>
        <p:nvSpPr>
          <p:cNvPr id="7" name="Content Placeholder 6"/>
          <p:cNvSpPr>
            <a:spLocks noGrp="1"/>
          </p:cNvSpPr>
          <p:nvPr>
            <p:ph sz="quarter" idx="14"/>
          </p:nvPr>
        </p:nvSpPr>
        <p:spPr>
          <a:xfrm>
            <a:off x="1627188" y="1847088"/>
            <a:ext cx="8062502" cy="4343400"/>
          </a:xfrm>
        </p:spPr>
        <p:txBody>
          <a:bodyPr/>
          <a:lstStyle/>
          <a:p>
            <a:endParaRPr lang="en-US" sz="2400" dirty="0"/>
          </a:p>
          <a:p>
            <a:r>
              <a:rPr lang="en-US" sz="2400" dirty="0"/>
              <a:t>Standardization of Development Process – </a:t>
            </a:r>
            <a:r>
              <a:rPr lang="en-US" sz="2400" dirty="0" err="1"/>
              <a:t>AppOps</a:t>
            </a:r>
            <a:r>
              <a:rPr lang="en-US" sz="2400" dirty="0"/>
              <a:t> &amp; </a:t>
            </a:r>
            <a:r>
              <a:rPr lang="en-US" sz="2400" dirty="0" err="1"/>
              <a:t>ERPOps</a:t>
            </a:r>
            <a:endParaRPr lang="en-US" sz="2400" dirty="0"/>
          </a:p>
          <a:p>
            <a:r>
              <a:rPr lang="en-US" sz="2400" dirty="0"/>
              <a:t>Discuss and come up with Recommendations</a:t>
            </a:r>
          </a:p>
          <a:p>
            <a:r>
              <a:rPr lang="en-US" sz="2400" dirty="0"/>
              <a:t>Help Teams to get more Productive</a:t>
            </a:r>
          </a:p>
          <a:p>
            <a:r>
              <a:rPr lang="en-US" sz="2400" dirty="0"/>
              <a:t>Encourage teams to develop Reusable Modules</a:t>
            </a:r>
          </a:p>
          <a:p>
            <a:r>
              <a:rPr lang="en-US" sz="2400" dirty="0"/>
              <a:t>Enabling people to come up with New Ideas for Standardization</a:t>
            </a:r>
          </a:p>
        </p:txBody>
      </p:sp>
      <p:pic>
        <p:nvPicPr>
          <p:cNvPr id="9" name="Picture 8"/>
          <p:cNvPicPr>
            <a:picLocks noChangeAspect="1"/>
          </p:cNvPicPr>
          <p:nvPr/>
        </p:nvPicPr>
        <p:blipFill>
          <a:blip r:embed="rId2"/>
          <a:stretch>
            <a:fillRect/>
          </a:stretch>
        </p:blipFill>
        <p:spPr>
          <a:xfrm>
            <a:off x="9340441" y="4048284"/>
            <a:ext cx="2238375" cy="2047875"/>
          </a:xfrm>
          <a:prstGeom prst="rect">
            <a:avLst/>
          </a:prstGeom>
        </p:spPr>
      </p:pic>
    </p:spTree>
    <p:extLst>
      <p:ext uri="{BB962C8B-B14F-4D97-AF65-F5344CB8AC3E}">
        <p14:creationId xmlns:p14="http://schemas.microsoft.com/office/powerpoint/2010/main" val="61139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690" y="219456"/>
            <a:ext cx="8997696" cy="914400"/>
          </a:xfrm>
        </p:spPr>
        <p:txBody>
          <a:bodyPr/>
          <a:lstStyle/>
          <a:p>
            <a:r>
              <a:rPr lang="en-US" dirty="0"/>
              <a:t>Touchpoints : Meeting 1</a:t>
            </a:r>
            <a:endParaRPr lang="en-CA" dirty="0"/>
          </a:p>
        </p:txBody>
      </p:sp>
      <p:sp>
        <p:nvSpPr>
          <p:cNvPr id="3" name="Date Placeholder 2"/>
          <p:cNvSpPr>
            <a:spLocks noGrp="1"/>
          </p:cNvSpPr>
          <p:nvPr>
            <p:ph type="dt" sz="half" idx="10"/>
          </p:nvPr>
        </p:nvSpPr>
        <p:spPr/>
        <p:txBody>
          <a:bodyPr/>
          <a:lstStyle/>
          <a:p>
            <a:fld id="{C4674E52-05AE-4BC6-899C-D4F3E3C2185A}"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dirty="0"/>
          </a:p>
        </p:txBody>
      </p:sp>
      <p:sp>
        <p:nvSpPr>
          <p:cNvPr id="7" name="Content Placeholder 6"/>
          <p:cNvSpPr>
            <a:spLocks noGrp="1"/>
          </p:cNvSpPr>
          <p:nvPr>
            <p:ph sz="quarter" idx="14"/>
          </p:nvPr>
        </p:nvSpPr>
        <p:spPr>
          <a:xfrm>
            <a:off x="1627188" y="1847088"/>
            <a:ext cx="7910004" cy="4343400"/>
          </a:xfrm>
        </p:spPr>
        <p:txBody>
          <a:bodyPr/>
          <a:lstStyle/>
          <a:p>
            <a:endParaRPr lang="en-US" sz="2400" dirty="0"/>
          </a:p>
          <a:p>
            <a:r>
              <a:rPr lang="en-US" sz="2400" dirty="0"/>
              <a:t>Team Introduction </a:t>
            </a:r>
          </a:p>
          <a:p>
            <a:r>
              <a:rPr lang="en-US" sz="2400" dirty="0"/>
              <a:t>Questionnaire to gather data on Process and Technologies used by teams</a:t>
            </a:r>
          </a:p>
        </p:txBody>
      </p:sp>
      <p:pic>
        <p:nvPicPr>
          <p:cNvPr id="6" name="Picture 5"/>
          <p:cNvPicPr>
            <a:picLocks noChangeAspect="1"/>
          </p:cNvPicPr>
          <p:nvPr/>
        </p:nvPicPr>
        <p:blipFill>
          <a:blip r:embed="rId2"/>
          <a:stretch>
            <a:fillRect/>
          </a:stretch>
        </p:blipFill>
        <p:spPr>
          <a:xfrm>
            <a:off x="9292816" y="4018788"/>
            <a:ext cx="2286000" cy="2000250"/>
          </a:xfrm>
          <a:prstGeom prst="rect">
            <a:avLst/>
          </a:prstGeom>
        </p:spPr>
      </p:pic>
    </p:spTree>
    <p:extLst>
      <p:ext uri="{BB962C8B-B14F-4D97-AF65-F5344CB8AC3E}">
        <p14:creationId xmlns:p14="http://schemas.microsoft.com/office/powerpoint/2010/main" val="168262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a:t>
            </a:r>
          </a:p>
        </p:txBody>
      </p:sp>
      <p:sp>
        <p:nvSpPr>
          <p:cNvPr id="3" name="Date Placeholder 2"/>
          <p:cNvSpPr>
            <a:spLocks noGrp="1"/>
          </p:cNvSpPr>
          <p:nvPr>
            <p:ph type="dt" sz="half" idx="10"/>
          </p:nvPr>
        </p:nvSpPr>
        <p:spPr/>
        <p:txBody>
          <a:bodyPr/>
          <a:lstStyle/>
          <a:p>
            <a:fld id="{749E87A3-C101-4F42-9C08-C12757F1E497}"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6" name="Text Placeholder 5"/>
          <p:cNvSpPr>
            <a:spLocks noGrp="1"/>
          </p:cNvSpPr>
          <p:nvPr>
            <p:ph type="body" sz="quarter" idx="13"/>
          </p:nvPr>
        </p:nvSpPr>
        <p:spPr/>
        <p:txBody>
          <a:bodyPr/>
          <a:lstStyle/>
          <a:p>
            <a:endParaRPr lang="en-US" dirty="0"/>
          </a:p>
        </p:txBody>
      </p:sp>
      <p:sp>
        <p:nvSpPr>
          <p:cNvPr id="7" name="Content Placeholder 6"/>
          <p:cNvSpPr>
            <a:spLocks noGrp="1"/>
          </p:cNvSpPr>
          <p:nvPr>
            <p:ph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2230311" y="2248535"/>
            <a:ext cx="7791450" cy="3448050"/>
          </a:xfrm>
          <a:prstGeom prst="rect">
            <a:avLst/>
          </a:prstGeom>
        </p:spPr>
      </p:pic>
    </p:spTree>
    <p:extLst>
      <p:ext uri="{BB962C8B-B14F-4D97-AF65-F5344CB8AC3E}">
        <p14:creationId xmlns:p14="http://schemas.microsoft.com/office/powerpoint/2010/main" val="12127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 Meeting 1</a:t>
            </a:r>
          </a:p>
        </p:txBody>
      </p:sp>
      <p:sp>
        <p:nvSpPr>
          <p:cNvPr id="3" name="Date Placeholder 2"/>
          <p:cNvSpPr>
            <a:spLocks noGrp="1"/>
          </p:cNvSpPr>
          <p:nvPr>
            <p:ph type="dt" sz="half" idx="10"/>
          </p:nvPr>
        </p:nvSpPr>
        <p:spPr/>
        <p:txBody>
          <a:bodyPr/>
          <a:lstStyle/>
          <a:p>
            <a:fld id="{3C6F626C-D33F-4D3E-93F6-EAC0BDA61A52}"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6" name="Text Placeholder 5"/>
          <p:cNvSpPr>
            <a:spLocks noGrp="1"/>
          </p:cNvSpPr>
          <p:nvPr>
            <p:ph type="body" sz="quarter" idx="13"/>
          </p:nvPr>
        </p:nvSpPr>
        <p:spPr/>
        <p:txBody>
          <a:bodyPr/>
          <a:lstStyle/>
          <a:p>
            <a:endParaRPr lang="en-US"/>
          </a:p>
        </p:txBody>
      </p:sp>
      <p:sp>
        <p:nvSpPr>
          <p:cNvPr id="7" name="Content Placeholder 6"/>
          <p:cNvSpPr>
            <a:spLocks noGrp="1"/>
          </p:cNvSpPr>
          <p:nvPr>
            <p:ph sz="quarter" idx="14"/>
          </p:nvPr>
        </p:nvSpPr>
        <p:spPr/>
        <p:txBody>
          <a:bodyPr/>
          <a:lstStyle/>
          <a:p>
            <a:r>
              <a:rPr lang="en-US" dirty="0"/>
              <a:t>Inputs were gathered from teams of the Group Members</a:t>
            </a:r>
          </a:p>
          <a:p>
            <a:r>
              <a:rPr lang="en-US" dirty="0"/>
              <a:t>Discussion on the Questionnaire Answers</a:t>
            </a:r>
          </a:p>
          <a:p>
            <a:r>
              <a:rPr lang="en-US" dirty="0"/>
              <a:t>Understanding how Teams function</a:t>
            </a:r>
          </a:p>
          <a:p>
            <a:r>
              <a:rPr lang="en-US" dirty="0"/>
              <a:t>Decided to Categorize Standardization:</a:t>
            </a:r>
          </a:p>
          <a:p>
            <a:pPr marL="1122363" indent="-457200">
              <a:buFont typeface="Wingdings" panose="05000000000000000000" pitchFamily="2" charset="2"/>
              <a:buChar char="§"/>
            </a:pPr>
            <a:r>
              <a:rPr lang="en-US" sz="2000" dirty="0"/>
              <a:t>Process</a:t>
            </a:r>
          </a:p>
          <a:p>
            <a:pPr marL="1122363" indent="-457200">
              <a:buFont typeface="Wingdings" panose="05000000000000000000" pitchFamily="2" charset="2"/>
              <a:buChar char="§"/>
            </a:pPr>
            <a:r>
              <a:rPr lang="en-US" sz="2000" dirty="0"/>
              <a:t>Technology</a:t>
            </a:r>
          </a:p>
          <a:p>
            <a:pPr marL="0" indent="0">
              <a:buNone/>
            </a:pPr>
            <a:endParaRPr lang="en-US" dirty="0"/>
          </a:p>
          <a:p>
            <a:pPr marL="665163" indent="0">
              <a:buNone/>
            </a:pPr>
            <a:endParaRPr lang="en-US" dirty="0"/>
          </a:p>
        </p:txBody>
      </p:sp>
      <p:pic>
        <p:nvPicPr>
          <p:cNvPr id="8" name="Picture 7"/>
          <p:cNvPicPr>
            <a:picLocks noChangeAspect="1"/>
          </p:cNvPicPr>
          <p:nvPr/>
        </p:nvPicPr>
        <p:blipFill>
          <a:blip r:embed="rId2"/>
          <a:stretch>
            <a:fillRect/>
          </a:stretch>
        </p:blipFill>
        <p:spPr>
          <a:xfrm>
            <a:off x="7589317" y="3362634"/>
            <a:ext cx="3206502" cy="2509436"/>
          </a:xfrm>
          <a:prstGeom prst="rect">
            <a:avLst/>
          </a:prstGeom>
        </p:spPr>
      </p:pic>
    </p:spTree>
    <p:extLst>
      <p:ext uri="{BB962C8B-B14F-4D97-AF65-F5344CB8AC3E}">
        <p14:creationId xmlns:p14="http://schemas.microsoft.com/office/powerpoint/2010/main" val="236317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355930" y="2308628"/>
            <a:ext cx="4057650" cy="1123950"/>
          </a:xfrm>
          <a:prstGeom prst="rect">
            <a:avLst/>
          </a:prstGeom>
        </p:spPr>
      </p:pic>
      <p:sp>
        <p:nvSpPr>
          <p:cNvPr id="2" name="Title 1"/>
          <p:cNvSpPr>
            <a:spLocks noGrp="1"/>
          </p:cNvSpPr>
          <p:nvPr>
            <p:ph type="title"/>
          </p:nvPr>
        </p:nvSpPr>
        <p:spPr>
          <a:xfrm>
            <a:off x="1477690" y="219456"/>
            <a:ext cx="8997696" cy="914400"/>
          </a:xfrm>
        </p:spPr>
        <p:txBody>
          <a:bodyPr/>
          <a:lstStyle/>
          <a:p>
            <a:r>
              <a:rPr lang="en-US" dirty="0"/>
              <a:t>Touchpoints : Meeting 2</a:t>
            </a:r>
            <a:endParaRPr lang="en-CA" dirty="0"/>
          </a:p>
        </p:txBody>
      </p:sp>
      <p:sp>
        <p:nvSpPr>
          <p:cNvPr id="3" name="Date Placeholder 2"/>
          <p:cNvSpPr>
            <a:spLocks noGrp="1"/>
          </p:cNvSpPr>
          <p:nvPr>
            <p:ph type="dt" sz="half" idx="10"/>
          </p:nvPr>
        </p:nvSpPr>
        <p:spPr/>
        <p:txBody>
          <a:bodyPr/>
          <a:lstStyle/>
          <a:p>
            <a:fld id="{7F49334A-D110-4694-92CB-BF59D6ED3FB3}"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dirty="0"/>
          </a:p>
        </p:txBody>
      </p:sp>
      <p:sp>
        <p:nvSpPr>
          <p:cNvPr id="7" name="Content Placeholder 6"/>
          <p:cNvSpPr>
            <a:spLocks noGrp="1"/>
          </p:cNvSpPr>
          <p:nvPr>
            <p:ph sz="quarter" idx="14"/>
          </p:nvPr>
        </p:nvSpPr>
        <p:spPr/>
        <p:txBody>
          <a:bodyPr>
            <a:normAutofit/>
          </a:bodyPr>
          <a:lstStyle/>
          <a:p>
            <a:r>
              <a:rPr lang="en-US" sz="2400" dirty="0"/>
              <a:t>Presentation on Existing Process in a Team by group members</a:t>
            </a:r>
          </a:p>
          <a:p>
            <a:r>
              <a:rPr lang="en-US" sz="2400" dirty="0"/>
              <a:t>Reusing codes and modules</a:t>
            </a:r>
          </a:p>
          <a:p>
            <a:r>
              <a:rPr lang="en-US" sz="2400" dirty="0"/>
              <a:t>SSO Integration for mobile apps</a:t>
            </a:r>
          </a:p>
          <a:p>
            <a:r>
              <a:rPr lang="en-US" sz="2400" dirty="0"/>
              <a:t>Sharing Micro-Services</a:t>
            </a:r>
          </a:p>
        </p:txBody>
      </p:sp>
      <p:pic>
        <p:nvPicPr>
          <p:cNvPr id="8" name="Picture 7"/>
          <p:cNvPicPr>
            <a:picLocks noChangeAspect="1"/>
          </p:cNvPicPr>
          <p:nvPr/>
        </p:nvPicPr>
        <p:blipFill>
          <a:blip r:embed="rId3"/>
          <a:stretch>
            <a:fillRect/>
          </a:stretch>
        </p:blipFill>
        <p:spPr>
          <a:xfrm>
            <a:off x="9050338" y="3715066"/>
            <a:ext cx="1581150" cy="2266950"/>
          </a:xfrm>
          <a:prstGeom prst="rect">
            <a:avLst/>
          </a:prstGeom>
        </p:spPr>
      </p:pic>
    </p:spTree>
    <p:extLst>
      <p:ext uri="{BB962C8B-B14F-4D97-AF65-F5344CB8AC3E}">
        <p14:creationId xmlns:p14="http://schemas.microsoft.com/office/powerpoint/2010/main" val="396518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 Meeting 2</a:t>
            </a:r>
          </a:p>
        </p:txBody>
      </p:sp>
      <p:sp>
        <p:nvSpPr>
          <p:cNvPr id="3" name="Date Placeholder 2"/>
          <p:cNvSpPr>
            <a:spLocks noGrp="1"/>
          </p:cNvSpPr>
          <p:nvPr>
            <p:ph type="dt" sz="half" idx="10"/>
          </p:nvPr>
        </p:nvSpPr>
        <p:spPr/>
        <p:txBody>
          <a:bodyPr/>
          <a:lstStyle/>
          <a:p>
            <a:fld id="{19018339-6381-44D5-9EA7-D3005589D258}"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a:p>
        </p:txBody>
      </p:sp>
      <p:sp>
        <p:nvSpPr>
          <p:cNvPr id="6" name="Text Placeholder 5"/>
          <p:cNvSpPr>
            <a:spLocks noGrp="1"/>
          </p:cNvSpPr>
          <p:nvPr>
            <p:ph type="body" sz="quarter" idx="13"/>
          </p:nvPr>
        </p:nvSpPr>
        <p:spPr/>
        <p:txBody>
          <a:bodyPr/>
          <a:lstStyle/>
          <a:p>
            <a:endParaRPr lang="en-US"/>
          </a:p>
        </p:txBody>
      </p:sp>
      <p:sp>
        <p:nvSpPr>
          <p:cNvPr id="12" name="Content Placeholder 11"/>
          <p:cNvSpPr>
            <a:spLocks noGrp="1"/>
          </p:cNvSpPr>
          <p:nvPr>
            <p:ph sz="quarter" idx="14"/>
          </p:nvPr>
        </p:nvSpPr>
        <p:spPr/>
        <p:txBody>
          <a:bodyPr/>
          <a:lstStyle/>
          <a:p>
            <a:r>
              <a:rPr lang="en-US" sz="2400" dirty="0"/>
              <a:t>Automation Tools :</a:t>
            </a:r>
          </a:p>
          <a:p>
            <a:pPr marL="855663" indent="-190500"/>
            <a:r>
              <a:rPr lang="en-US" sz="2000" dirty="0"/>
              <a:t>Jenkins</a:t>
            </a:r>
          </a:p>
          <a:p>
            <a:r>
              <a:rPr lang="en-US" sz="2400" dirty="0"/>
              <a:t>Quality</a:t>
            </a:r>
            <a:r>
              <a:rPr lang="en-US" sz="2000" dirty="0"/>
              <a:t>:</a:t>
            </a:r>
          </a:p>
          <a:p>
            <a:pPr marL="796925" lvl="2"/>
            <a:r>
              <a:rPr lang="en-US" sz="2000" dirty="0"/>
              <a:t>Java – </a:t>
            </a:r>
            <a:r>
              <a:rPr lang="en-US" sz="2000" dirty="0" err="1"/>
              <a:t>SonarQube</a:t>
            </a:r>
            <a:endParaRPr lang="en-US" sz="2000" dirty="0"/>
          </a:p>
          <a:p>
            <a:pPr marL="796925" lvl="2"/>
            <a:r>
              <a:rPr lang="en-US" sz="2000" dirty="0"/>
              <a:t>Junit - Testing</a:t>
            </a:r>
          </a:p>
          <a:p>
            <a:endParaRPr lang="en-US" dirty="0"/>
          </a:p>
        </p:txBody>
      </p:sp>
    </p:spTree>
    <p:extLst>
      <p:ext uri="{BB962C8B-B14F-4D97-AF65-F5344CB8AC3E}">
        <p14:creationId xmlns:p14="http://schemas.microsoft.com/office/powerpoint/2010/main" val="154182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690" y="219456"/>
            <a:ext cx="8997696" cy="914400"/>
          </a:xfrm>
        </p:spPr>
        <p:txBody>
          <a:bodyPr/>
          <a:lstStyle/>
          <a:p>
            <a:r>
              <a:rPr lang="en-US" dirty="0"/>
              <a:t>Touchpoints : Meeting 3</a:t>
            </a:r>
            <a:endParaRPr lang="en-CA" dirty="0"/>
          </a:p>
        </p:txBody>
      </p:sp>
      <p:sp>
        <p:nvSpPr>
          <p:cNvPr id="3" name="Date Placeholder 2"/>
          <p:cNvSpPr>
            <a:spLocks noGrp="1"/>
          </p:cNvSpPr>
          <p:nvPr>
            <p:ph type="dt" sz="half" idx="10"/>
          </p:nvPr>
        </p:nvSpPr>
        <p:spPr/>
        <p:txBody>
          <a:bodyPr/>
          <a:lstStyle/>
          <a:p>
            <a:fld id="{8DF43FD1-A01C-41B8-98BB-22DCF4FEE6F1}" type="datetime4">
              <a:rPr lang="en-US" smtClean="0"/>
              <a:t>December 21, 2016</a:t>
            </a:fld>
            <a:endParaRPr lang="en-CA"/>
          </a:p>
        </p:txBody>
      </p:sp>
      <p:sp>
        <p:nvSpPr>
          <p:cNvPr id="4" name="Footer Placeholder 3"/>
          <p:cNvSpPr>
            <a:spLocks noGrp="1"/>
          </p:cNvSpPr>
          <p:nvPr>
            <p:ph type="ftr" sz="quarter" idx="11"/>
          </p:nvPr>
        </p:nvSpPr>
        <p:spPr/>
        <p:txBody>
          <a:bodyPr/>
          <a:lstStyle/>
          <a:p>
            <a:r>
              <a:rPr lang="en-US"/>
              <a:t>Standardization of Application Development Process</a:t>
            </a:r>
            <a:endParaRPr lang="en-CA" dirty="0"/>
          </a:p>
        </p:txBody>
      </p:sp>
      <p:sp>
        <p:nvSpPr>
          <p:cNvPr id="7" name="Content Placeholder 6"/>
          <p:cNvSpPr>
            <a:spLocks noGrp="1"/>
          </p:cNvSpPr>
          <p:nvPr>
            <p:ph sz="quarter" idx="14"/>
          </p:nvPr>
        </p:nvSpPr>
        <p:spPr/>
        <p:txBody>
          <a:bodyPr/>
          <a:lstStyle/>
          <a:p>
            <a:r>
              <a:rPr lang="en-US" sz="2400" dirty="0"/>
              <a:t>Presentation on Existing Tools and Resources</a:t>
            </a:r>
          </a:p>
          <a:p>
            <a:r>
              <a:rPr lang="en-US" sz="2400" b="1" dirty="0"/>
              <a:t>Action Point</a:t>
            </a:r>
            <a:r>
              <a:rPr lang="en-US" sz="2400" dirty="0"/>
              <a:t> - Documentation for the following:</a:t>
            </a:r>
          </a:p>
          <a:p>
            <a:pPr marL="949325" indent="-342900"/>
            <a:r>
              <a:rPr lang="en-US" sz="2000" dirty="0"/>
              <a:t>Java</a:t>
            </a:r>
          </a:p>
          <a:p>
            <a:pPr marL="949325" indent="-342900"/>
            <a:r>
              <a:rPr lang="en-US" sz="2000" dirty="0"/>
              <a:t>JavaScript</a:t>
            </a:r>
          </a:p>
          <a:p>
            <a:pPr marL="949325" indent="-342900"/>
            <a:r>
              <a:rPr lang="en-US" sz="2000" dirty="0"/>
              <a:t>Maven</a:t>
            </a:r>
          </a:p>
          <a:p>
            <a:pPr marL="949325" indent="-342900"/>
            <a:r>
              <a:rPr lang="en-US" sz="2000" dirty="0"/>
              <a:t>GitHub</a:t>
            </a:r>
          </a:p>
          <a:p>
            <a:r>
              <a:rPr lang="en-US" sz="2400" b="1" dirty="0"/>
              <a:t>Action Point </a:t>
            </a:r>
            <a:r>
              <a:rPr lang="en-US" sz="2400" dirty="0"/>
              <a:t>– Encourage Teams to use existing resources like :</a:t>
            </a:r>
          </a:p>
          <a:p>
            <a:pPr marL="855663" indent="-190500"/>
            <a:r>
              <a:rPr lang="en-US" sz="2000" dirty="0"/>
              <a:t>Yammer, Confluence, Rally(CA technologies), GitHub, </a:t>
            </a:r>
            <a:r>
              <a:rPr lang="en-US" sz="2000" dirty="0" err="1"/>
              <a:t>StackOverflow</a:t>
            </a:r>
            <a:r>
              <a:rPr lang="en-US" sz="2000" dirty="0"/>
              <a:t>, Box etc.</a:t>
            </a:r>
          </a:p>
          <a:p>
            <a:endParaRPr lang="en-US" sz="2000" dirty="0"/>
          </a:p>
        </p:txBody>
      </p:sp>
      <p:sp>
        <p:nvSpPr>
          <p:cNvPr id="9" name="AutoShape 2" descr="Image result for Github"/>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018" y="1784634"/>
            <a:ext cx="1212762" cy="14105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5702" y="1833145"/>
            <a:ext cx="1821316" cy="13135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nflu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0901" y="3497654"/>
            <a:ext cx="1112244" cy="11122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8712815" y="3529684"/>
            <a:ext cx="1152832" cy="1152832"/>
          </a:xfrm>
          <a:prstGeom prst="rect">
            <a:avLst/>
          </a:prstGeom>
        </p:spPr>
      </p:pic>
      <p:pic>
        <p:nvPicPr>
          <p:cNvPr id="1034" name="Picture 10" descr="Image result for ca technologie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65647" y="3497654"/>
            <a:ext cx="1531681" cy="117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610036"/>
      </p:ext>
    </p:extLst>
  </p:cSld>
  <p:clrMapOvr>
    <a:masterClrMapping/>
  </p:clrMapOvr>
</p:sld>
</file>

<file path=ppt/theme/theme1.xml><?xml version="1.0" encoding="utf-8"?>
<a:theme xmlns:a="http://schemas.openxmlformats.org/drawingml/2006/main" name="GE">
  <a:themeElements>
    <a:clrScheme name="GE Colors">
      <a:dk1>
        <a:sysClr val="windowText" lastClr="000000"/>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293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GE Inspira Sans</vt:lpstr>
      <vt:lpstr>Wingdings</vt:lpstr>
      <vt:lpstr>GE</vt:lpstr>
      <vt:lpstr>Standardization of Application Development Process</vt:lpstr>
      <vt:lpstr>OVERVIEW</vt:lpstr>
      <vt:lpstr>Purpose of the Group</vt:lpstr>
      <vt:lpstr>Touchpoints : Meeting 1</vt:lpstr>
      <vt:lpstr>Questionnaire</vt:lpstr>
      <vt:lpstr>Outcome : Meeting 1</vt:lpstr>
      <vt:lpstr>Touchpoints : Meeting 2</vt:lpstr>
      <vt:lpstr>Outcome : Meeting 2</vt:lpstr>
      <vt:lpstr>Touchpoints : Meeting 3</vt:lpstr>
      <vt:lpstr>Outcome : Meeting 3</vt:lpstr>
      <vt:lpstr>Going Forward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Narasaki, Rich H (GE Corporate)</dc:creator>
  <dc:description>Version 1.07
Job 1437
August 22, 2016</dc:description>
  <cp:lastModifiedBy>A, Srinivasan (GE Digital)</cp:lastModifiedBy>
  <cp:revision>57</cp:revision>
  <dcterms:created xsi:type="dcterms:W3CDTF">2016-08-22T21:15:22Z</dcterms:created>
  <dcterms:modified xsi:type="dcterms:W3CDTF">2016-12-21T10:16:32Z</dcterms:modified>
</cp:coreProperties>
</file>