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siri" userId="6799e4b3a4f26b4e" providerId="LiveId" clId="{68D01041-17DE-440A-940B-3608858058E5}"/>
    <pc:docChg chg="modSld">
      <pc:chgData name="manasa siri" userId="6799e4b3a4f26b4e" providerId="LiveId" clId="{68D01041-17DE-440A-940B-3608858058E5}" dt="2024-06-15T11:21:18.915" v="10" actId="14100"/>
      <pc:docMkLst>
        <pc:docMk/>
      </pc:docMkLst>
      <pc:sldChg chg="modSp mod">
        <pc:chgData name="manasa siri" userId="6799e4b3a4f26b4e" providerId="LiveId" clId="{68D01041-17DE-440A-940B-3608858058E5}" dt="2024-06-15T11:21:18.915" v="10" actId="14100"/>
        <pc:sldMkLst>
          <pc:docMk/>
          <pc:sldMk cId="3710028232" sldId="267"/>
        </pc:sldMkLst>
        <pc:spChg chg="mod">
          <ac:chgData name="manasa siri" userId="6799e4b3a4f26b4e" providerId="LiveId" clId="{68D01041-17DE-440A-940B-3608858058E5}" dt="2024-06-15T11:21:18.915" v="10" actId="14100"/>
          <ac:spMkLst>
            <pc:docMk/>
            <pc:sldMk cId="3710028232" sldId="267"/>
            <ac:spMk id="3" creationId="{106A46CC-8522-7D36-E781-CBD3A52C5F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docs.live.net/6799e4b3a4f26b4e/Documents/Keylogger%20Project%20PPT.ppt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Yalla Manasasiri</a:t>
            </a:r>
            <a:br>
              <a:rPr lang="en-US" spc="15" dirty="0"/>
            </a:br>
            <a:br>
              <a:rPr lang="en-US" spc="15" dirty="0"/>
            </a:br>
            <a:br>
              <a:rPr lang="en-US"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736687"/>
            <a:ext cx="8229599" cy="4247317"/>
          </a:xfrm>
          <a:prstGeom prst="rect">
            <a:avLst/>
          </a:prstGeom>
          <a:noFill/>
        </p:spPr>
        <p:txBody>
          <a:bodyPr wrap="square">
            <a:spAutoFit/>
          </a:bodyPr>
          <a:lstStyle/>
          <a:p>
            <a:endParaRPr lang="en-US" dirty="0"/>
          </a:p>
          <a:p>
            <a:r>
              <a:rPr lang="en-US" b="1" dirty="0"/>
              <a:t>1. Architecture: </a:t>
            </a:r>
            <a:r>
              <a:rPr lang="en-US" dirty="0"/>
              <a:t>Modular approach integrating event handling, file operations, and GUI.</a:t>
            </a:r>
          </a:p>
          <a:p>
            <a:r>
              <a:rPr lang="en-US" b="1" dirty="0"/>
              <a:t>2. Event Handling: </a:t>
            </a:r>
            <a:r>
              <a:rPr lang="en-US" dirty="0"/>
              <a:t>Uses Pynput to capture and log key presses and releases in real-time.</a:t>
            </a:r>
          </a:p>
          <a:p>
            <a:r>
              <a:rPr lang="en-US" b="1" dirty="0"/>
              <a:t>3. File Operations: </a:t>
            </a:r>
            <a:r>
              <a:rPr lang="en-US" dirty="0"/>
              <a:t>Includes functions to log keystrokes to `key_log.txt` (text format) and `key_log.json` (JSON format).</a:t>
            </a:r>
          </a:p>
          <a:p>
            <a:r>
              <a:rPr lang="en-US" b="1" dirty="0"/>
              <a:t>4. Graphical User Interface (GUI): </a:t>
            </a:r>
            <a:r>
              <a:rPr lang="en-US" dirty="0"/>
              <a:t>Developed with Tkinter, featuring a status label and Start/Stop buttons.</a:t>
            </a:r>
          </a:p>
          <a:p>
            <a:r>
              <a:rPr lang="en-US" b="1" dirty="0"/>
              <a:t>5. Workflow:</a:t>
            </a:r>
            <a:r>
              <a:rPr lang="en-US" dirty="0"/>
              <a:t> Initialization sets up GUI; starting keylogger activates Pynput listener; stopping keylogger halts logging and updates status.</a:t>
            </a:r>
          </a:p>
          <a:p>
            <a:r>
              <a:rPr lang="en-US" b="1" dirty="0"/>
              <a:t>6. Data Flow: </a:t>
            </a:r>
            <a:r>
              <a:rPr lang="en-US" dirty="0"/>
              <a:t>User interacts via GUI → Start/Stop buttons trigger Pynput listener → Captured keystrokes logged to text and JSON files.</a:t>
            </a:r>
          </a:p>
          <a:p>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1" y="1524000"/>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19FD-45AA-FAAA-A90F-5FEAF9CE552F}"/>
              </a:ext>
            </a:extLst>
          </p:cNvPr>
          <p:cNvSpPr>
            <a:spLocks noGrp="1"/>
          </p:cNvSpPr>
          <p:nvPr>
            <p:ph type="ctrTitle"/>
          </p:nvPr>
        </p:nvSpPr>
        <p:spPr>
          <a:xfrm>
            <a:off x="3195574" y="2067305"/>
            <a:ext cx="5800851" cy="492443"/>
          </a:xfrm>
        </p:spPr>
        <p:txBody>
          <a:bodyPr/>
          <a:lstStyle/>
          <a:p>
            <a:r>
              <a:rPr lang="en-US" dirty="0"/>
              <a:t>My project link:</a:t>
            </a:r>
          </a:p>
        </p:txBody>
      </p:sp>
      <p:sp>
        <p:nvSpPr>
          <p:cNvPr id="3" name="Subtitle 2">
            <a:extLst>
              <a:ext uri="{FF2B5EF4-FFF2-40B4-BE49-F238E27FC236}">
                <a16:creationId xmlns:a16="http://schemas.microsoft.com/office/drawing/2014/main" id="{106A46CC-8522-7D36-E781-CBD3A52C5F69}"/>
              </a:ext>
            </a:extLst>
          </p:cNvPr>
          <p:cNvSpPr>
            <a:spLocks noGrp="1"/>
          </p:cNvSpPr>
          <p:nvPr>
            <p:ph type="subTitle" idx="4"/>
          </p:nvPr>
        </p:nvSpPr>
        <p:spPr>
          <a:xfrm>
            <a:off x="457200" y="3124200"/>
            <a:ext cx="11430000" cy="1318974"/>
          </a:xfrm>
        </p:spPr>
        <p:txBody>
          <a:bodyPr/>
          <a:lstStyle/>
          <a:p>
            <a:r>
              <a:rPr lang="en-US" sz="2800" dirty="0">
                <a:hlinkClick r:id="rId2"/>
              </a:rPr>
              <a:t>https://github.com/yallamanasasiri1685/Manasa-s-APSSDC-Project.git</a:t>
            </a:r>
            <a:endParaRPr lang="en-US" sz="2800" dirty="0"/>
          </a:p>
        </p:txBody>
      </p:sp>
    </p:spTree>
    <p:extLst>
      <p:ext uri="{BB962C8B-B14F-4D97-AF65-F5344CB8AC3E}">
        <p14:creationId xmlns:p14="http://schemas.microsoft.com/office/powerpoint/2010/main" val="37100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624" y="2094939"/>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9800" y="1752600"/>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609599" y="1760798"/>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685800" y="925567"/>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819400" y="1433195"/>
            <a:ext cx="7315200" cy="4985980"/>
          </a:xfrm>
          <a:prstGeom prst="rect">
            <a:avLst/>
          </a:prstGeom>
          <a:noFill/>
        </p:spPr>
        <p:txBody>
          <a:bodyPr wrap="square">
            <a:spAutoFit/>
          </a:bodyPr>
          <a:lstStyle/>
          <a:p>
            <a:r>
              <a:rPr lang="en-US" sz="2400" b="1" dirty="0"/>
              <a:t>Solution:</a:t>
            </a:r>
          </a:p>
          <a:p>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r>
              <a:rPr lang="en-US" sz="2400" b="1" dirty="0"/>
              <a:t>Value Proportion:</a:t>
            </a:r>
          </a:p>
          <a:p>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26030" y="1981200"/>
            <a:ext cx="5932170" cy="4126521"/>
          </a:xfrm>
          <a:prstGeom prst="rect">
            <a:avLst/>
          </a:prstGeom>
          <a:noFill/>
        </p:spPr>
        <p:txBody>
          <a:bodyPr wrap="square">
            <a:spAutoFit/>
          </a:bodyPr>
          <a:lstStyle/>
          <a:p>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1068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Yalla Manasasiri   </vt:lpstr>
      <vt:lpstr>Key 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My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manasa siri</cp:lastModifiedBy>
  <cp:revision>4</cp:revision>
  <dcterms:created xsi:type="dcterms:W3CDTF">2024-06-03T05:48:59Z</dcterms:created>
  <dcterms:modified xsi:type="dcterms:W3CDTF">2024-06-15T11:21:25Z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