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82A43-8D78-47FA-9292-E667414CDA31}" v="257" dt="2025-09-27T01:54:52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ishma doddala" userId="f9dbcb14db7bcd46" providerId="Windows Live" clId="Web-{BB682A43-8D78-47FA-9292-E667414CDA31}"/>
    <pc:docChg chg="mod addSld modSld addMainMaster delMainMaster">
      <pc:chgData name="charishma doddala" userId="f9dbcb14db7bcd46" providerId="Windows Live" clId="Web-{BB682A43-8D78-47FA-9292-E667414CDA31}" dt="2025-09-27T01:54:49.633" v="251" actId="20577"/>
      <pc:docMkLst>
        <pc:docMk/>
      </pc:docMkLst>
      <pc:sldChg chg="modSp mod modClrScheme chgLayout">
        <pc:chgData name="charishma doddala" userId="f9dbcb14db7bcd46" providerId="Windows Live" clId="Web-{BB682A43-8D78-47FA-9292-E667414CDA31}" dt="2025-09-27T01:50:53.891" v="208"/>
        <pc:sldMkLst>
          <pc:docMk/>
          <pc:sldMk cId="109857222" sldId="256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2:16.254" v="216" actId="20577"/>
        <pc:sldMkLst>
          <pc:docMk/>
          <pc:sldMk cId="1373472031" sldId="257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373472031" sldId="257"/>
            <ac:spMk id="2" creationId="{4DD83E11-FABD-24E6-28E9-DEC0E2A6C0D2}"/>
          </ac:spMkLst>
        </pc:spChg>
        <pc:spChg chg="mod ord">
          <ac:chgData name="charishma doddala" userId="f9dbcb14db7bcd46" providerId="Windows Live" clId="Web-{BB682A43-8D78-47FA-9292-E667414CDA31}" dt="2025-09-27T01:52:16.254" v="216" actId="20577"/>
          <ac:spMkLst>
            <pc:docMk/>
            <pc:sldMk cId="1373472031" sldId="257"/>
            <ac:spMk id="3" creationId="{5EE9A144-5D71-0876-9C9C-CEE65C9EB09F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1:35.112" v="210" actId="20577"/>
        <pc:sldMkLst>
          <pc:docMk/>
          <pc:sldMk cId="3831985233" sldId="258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3831985233" sldId="258"/>
            <ac:spMk id="2" creationId="{B2B786A7-46E9-F63B-BC38-D92B183F8A74}"/>
          </ac:spMkLst>
        </pc:spChg>
        <pc:spChg chg="mod ord">
          <ac:chgData name="charishma doddala" userId="f9dbcb14db7bcd46" providerId="Windows Live" clId="Web-{BB682A43-8D78-47FA-9292-E667414CDA31}" dt="2025-09-27T01:51:35.112" v="210" actId="20577"/>
          <ac:spMkLst>
            <pc:docMk/>
            <pc:sldMk cId="3831985233" sldId="258"/>
            <ac:spMk id="3" creationId="{77AAD58D-AA30-A6BE-B592-B8194996907B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2:39.380" v="218" actId="20577"/>
        <pc:sldMkLst>
          <pc:docMk/>
          <pc:sldMk cId="1249582773" sldId="259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249582773" sldId="259"/>
            <ac:spMk id="2" creationId="{FAB40783-EE5B-C0F1-7FC1-5F345847A9EC}"/>
          </ac:spMkLst>
        </pc:spChg>
        <pc:spChg chg="mod ord">
          <ac:chgData name="charishma doddala" userId="f9dbcb14db7bcd46" providerId="Windows Live" clId="Web-{BB682A43-8D78-47FA-9292-E667414CDA31}" dt="2025-09-27T01:52:39.380" v="218" actId="20577"/>
          <ac:spMkLst>
            <pc:docMk/>
            <pc:sldMk cId="1249582773" sldId="259"/>
            <ac:spMk id="3" creationId="{EB94B45F-D484-2660-E165-F97BC087FA98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2:59.693" v="221" actId="20577"/>
        <pc:sldMkLst>
          <pc:docMk/>
          <pc:sldMk cId="1062975906" sldId="260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062975906" sldId="260"/>
            <ac:spMk id="2" creationId="{A08BCB06-BF52-1A4C-15E9-02E00CDBDEBD}"/>
          </ac:spMkLst>
        </pc:spChg>
        <pc:spChg chg="mod ord">
          <ac:chgData name="charishma doddala" userId="f9dbcb14db7bcd46" providerId="Windows Live" clId="Web-{BB682A43-8D78-47FA-9292-E667414CDA31}" dt="2025-09-27T01:52:59.693" v="221" actId="20577"/>
          <ac:spMkLst>
            <pc:docMk/>
            <pc:sldMk cId="1062975906" sldId="260"/>
            <ac:spMk id="3" creationId="{40275D9A-5D50-0398-5FF6-C187A0B23D24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3:38.929" v="229" actId="20577"/>
        <pc:sldMkLst>
          <pc:docMk/>
          <pc:sldMk cId="513419648" sldId="261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513419648" sldId="261"/>
            <ac:spMk id="2" creationId="{2C7144E8-F7AB-EB4A-AE14-003AA323C420}"/>
          </ac:spMkLst>
        </pc:spChg>
        <pc:spChg chg="mod ord">
          <ac:chgData name="charishma doddala" userId="f9dbcb14db7bcd46" providerId="Windows Live" clId="Web-{BB682A43-8D78-47FA-9292-E667414CDA31}" dt="2025-09-27T01:53:38.929" v="229" actId="20577"/>
          <ac:spMkLst>
            <pc:docMk/>
            <pc:sldMk cId="513419648" sldId="261"/>
            <ac:spMk id="3" creationId="{0D32C7D7-8F83-0E82-B3E1-97F082FAF252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4:12.695" v="235" actId="20577"/>
        <pc:sldMkLst>
          <pc:docMk/>
          <pc:sldMk cId="3928611062" sldId="262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3928611062" sldId="262"/>
            <ac:spMk id="2" creationId="{A2189E78-802F-DAFD-E375-12E980BDF0D4}"/>
          </ac:spMkLst>
        </pc:spChg>
        <pc:spChg chg="mod ord">
          <ac:chgData name="charishma doddala" userId="f9dbcb14db7bcd46" providerId="Windows Live" clId="Web-{BB682A43-8D78-47FA-9292-E667414CDA31}" dt="2025-09-27T01:54:12.695" v="235" actId="20577"/>
          <ac:spMkLst>
            <pc:docMk/>
            <pc:sldMk cId="3928611062" sldId="262"/>
            <ac:spMk id="3" creationId="{AFD86696-9229-175D-AD14-AD44223D5584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4:29.774" v="237" actId="20577"/>
        <pc:sldMkLst>
          <pc:docMk/>
          <pc:sldMk cId="1199320182" sldId="263"/>
        </pc:sldMkLst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1199320182" sldId="263"/>
            <ac:spMk id="2" creationId="{2F79F0AE-A739-F3E5-3037-7AD1ACD531C5}"/>
          </ac:spMkLst>
        </pc:spChg>
        <pc:spChg chg="mod ord">
          <ac:chgData name="charishma doddala" userId="f9dbcb14db7bcd46" providerId="Windows Live" clId="Web-{BB682A43-8D78-47FA-9292-E667414CDA31}" dt="2025-09-27T01:54:29.774" v="237" actId="20577"/>
          <ac:spMkLst>
            <pc:docMk/>
            <pc:sldMk cId="1199320182" sldId="263"/>
            <ac:spMk id="3" creationId="{EA3A3C9E-1077-5D73-74A1-512CDF679F18}"/>
          </ac:spMkLst>
        </pc:spChg>
      </pc:sldChg>
      <pc:sldChg chg="modSp new mod modClrScheme chgLayout">
        <pc:chgData name="charishma doddala" userId="f9dbcb14db7bcd46" providerId="Windows Live" clId="Web-{BB682A43-8D78-47FA-9292-E667414CDA31}" dt="2025-09-27T01:54:49.633" v="251" actId="20577"/>
        <pc:sldMkLst>
          <pc:docMk/>
          <pc:sldMk cId="4270816752" sldId="264"/>
        </pc:sldMkLst>
        <pc:spChg chg="mod ord">
          <ac:chgData name="charishma doddala" userId="f9dbcb14db7bcd46" providerId="Windows Live" clId="Web-{BB682A43-8D78-47FA-9292-E667414CDA31}" dt="2025-09-27T01:54:49.633" v="251" actId="20577"/>
          <ac:spMkLst>
            <pc:docMk/>
            <pc:sldMk cId="4270816752" sldId="264"/>
            <ac:spMk id="2" creationId="{CA982D17-03E6-05BF-3004-80240FFB6ED2}"/>
          </ac:spMkLst>
        </pc:spChg>
        <pc:spChg chg="mod ord">
          <ac:chgData name="charishma doddala" userId="f9dbcb14db7bcd46" providerId="Windows Live" clId="Web-{BB682A43-8D78-47FA-9292-E667414CDA31}" dt="2025-09-27T01:50:53.891" v="208"/>
          <ac:spMkLst>
            <pc:docMk/>
            <pc:sldMk cId="4270816752" sldId="264"/>
            <ac:spMk id="3" creationId="{5422F34B-07CD-9B1E-496C-AE10B5A24E4A}"/>
          </ac:spMkLst>
        </pc:spChg>
      </pc:sldChg>
      <pc:sldMasterChg chg="del delSldLayout">
        <pc:chgData name="charishma doddala" userId="f9dbcb14db7bcd46" providerId="Windows Live" clId="Web-{BB682A43-8D78-47FA-9292-E667414CDA31}" dt="2025-09-27T01:50:50.860" v="207"/>
        <pc:sldMasterMkLst>
          <pc:docMk/>
          <pc:sldMasterMk cId="2460954070" sldId="2147483660"/>
        </pc:sldMasterMkLst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arishma doddala" userId="f9dbcb14db7bcd46" providerId="Windows Live" clId="Web-{BB682A43-8D78-47FA-9292-E667414CDA31}" dt="2025-09-27T01:50:50.860" v="20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harishma doddala" userId="f9dbcb14db7bcd46" providerId="Windows Live" clId="Web-{BB682A43-8D78-47FA-9292-E667414CDA31}" dt="2025-09-27T01:50:53.891" v="208"/>
        <pc:sldMasterMkLst>
          <pc:docMk/>
          <pc:sldMasterMk cId="63242780" sldId="2147483672"/>
        </pc:sldMasterMkLst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2558549906" sldId="2147483673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1379214517" sldId="2147483674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640770727" sldId="2147483675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383911895" sldId="2147483676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3968009022" sldId="2147483677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518227949" sldId="2147483678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1969132790" sldId="2147483679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4264430714" sldId="2147483680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356256788" sldId="2147483681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3821694393" sldId="2147483682"/>
          </pc:sldLayoutMkLst>
        </pc:sldLayoutChg>
        <pc:sldLayoutChg chg="add del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63242780" sldId="2147483672"/>
            <pc:sldLayoutMk cId="2805022701" sldId="2147483683"/>
          </pc:sldLayoutMkLst>
        </pc:sldLayoutChg>
      </pc:sldMasterChg>
      <pc:sldMasterChg chg="add addSldLayout modSldLayout">
        <pc:chgData name="charishma doddala" userId="f9dbcb14db7bcd46" providerId="Windows Live" clId="Web-{BB682A43-8D78-47FA-9292-E667414CDA31}" dt="2025-09-27T01:50:53.891" v="208"/>
        <pc:sldMasterMkLst>
          <pc:docMk/>
          <pc:sldMasterMk cId="2510902688" sldId="2147483684"/>
        </pc:sldMasterMkLst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2563487955" sldId="2147483685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1455836918" sldId="2147483686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1041116058" sldId="2147483687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1555570983" sldId="2147483688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701005686" sldId="2147483689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2265940827" sldId="2147483690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200282808" sldId="2147483691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3041678163" sldId="2147483692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3610788381" sldId="2147483693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3191748008" sldId="2147483694"/>
          </pc:sldLayoutMkLst>
        </pc:sldLayoutChg>
        <pc:sldLayoutChg chg="add mod replId">
          <pc:chgData name="charishma doddala" userId="f9dbcb14db7bcd46" providerId="Windows Live" clId="Web-{BB682A43-8D78-47FA-9292-E667414CDA31}" dt="2025-09-27T01:50:53.891" v="208"/>
          <pc:sldLayoutMkLst>
            <pc:docMk/>
            <pc:sldMasterMk cId="2510902688" sldId="2147483684"/>
            <pc:sldLayoutMk cId="19642178" sldId="2147483695"/>
          </pc:sldLayoutMkLst>
        </pc:sldLayoutChg>
      </pc:sldMasterChg>
    </pc:docChg>
  </pc:docChgLst>
  <pc:docChgLst>
    <pc:chgData name="charishma doddala" userId="f9dbcb14db7bcd46" providerId="LiveId" clId="{01E3A96C-77E4-447B-B127-E67FA96A93EA}"/>
    <pc:docChg chg="modSld">
      <pc:chgData name="charishma doddala" userId="f9dbcb14db7bcd46" providerId="LiveId" clId="{01E3A96C-77E4-447B-B127-E67FA96A93EA}" dt="2025-09-27T05:46:11.549" v="81" actId="20577"/>
      <pc:docMkLst>
        <pc:docMk/>
      </pc:docMkLst>
      <pc:sldChg chg="modSp mod">
        <pc:chgData name="charishma doddala" userId="f9dbcb14db7bcd46" providerId="LiveId" clId="{01E3A96C-77E4-447B-B127-E67FA96A93EA}" dt="2025-09-27T04:49:24.473" v="62" actId="20577"/>
        <pc:sldMkLst>
          <pc:docMk/>
          <pc:sldMk cId="109857222" sldId="256"/>
        </pc:sldMkLst>
        <pc:spChg chg="mod">
          <ac:chgData name="charishma doddala" userId="f9dbcb14db7bcd46" providerId="LiveId" clId="{01E3A96C-77E4-447B-B127-E67FA96A93EA}" dt="2025-09-27T04:49:24.473" v="6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charishma doddala" userId="f9dbcb14db7bcd46" providerId="LiveId" clId="{01E3A96C-77E4-447B-B127-E67FA96A93EA}" dt="2025-09-27T05:46:11.549" v="81" actId="20577"/>
        <pc:sldMkLst>
          <pc:docMk/>
          <pc:sldMk cId="1199320182" sldId="263"/>
        </pc:sldMkLst>
        <pc:spChg chg="mod">
          <ac:chgData name="charishma doddala" userId="f9dbcb14db7bcd46" providerId="LiveId" clId="{01E3A96C-77E4-447B-B127-E67FA96A93EA}" dt="2025-09-27T05:46:11.549" v="81" actId="20577"/>
          <ac:spMkLst>
            <pc:docMk/>
            <pc:sldMk cId="1199320182" sldId="263"/>
            <ac:spMk id="3" creationId="{EA3A3C9E-1077-5D73-74A1-512CDF679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48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74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83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1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0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4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67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902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0066"/>
            <a:ext cx="8793892" cy="1141629"/>
          </a:xfrm>
        </p:spPr>
        <p:txBody>
          <a:bodyPr/>
          <a:lstStyle/>
          <a:p>
            <a:r>
              <a:rPr lang="en-US" sz="4400" dirty="0">
                <a:latin typeface="Calibri"/>
                <a:ea typeface="Calibri"/>
                <a:cs typeface="Calibri"/>
              </a:rPr>
              <a:t>Web Navigator AI Agent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17633"/>
            <a:ext cx="9144000" cy="35401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                                                  TEAM NAME: BUG BUSTER</a:t>
            </a:r>
          </a:p>
          <a:p>
            <a:pPr algn="r"/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pPr algn="r"/>
            <a:r>
              <a:rPr lang="en-US" dirty="0" err="1"/>
              <a:t>Y.Hasini</a:t>
            </a:r>
            <a:endParaRPr lang="en-US" dirty="0"/>
          </a:p>
          <a:p>
            <a:pPr algn="r"/>
            <a:r>
              <a:rPr lang="en-US" dirty="0"/>
              <a:t>S. Vyshnavi</a:t>
            </a:r>
          </a:p>
          <a:p>
            <a:pPr algn="r"/>
            <a:r>
              <a:rPr lang="en-US" dirty="0"/>
              <a:t>P. Niharika</a:t>
            </a:r>
          </a:p>
          <a:p>
            <a:pPr algn="r"/>
            <a:r>
              <a:rPr lang="en-US" dirty="0"/>
              <a:t>G. Sri Harshitha</a:t>
            </a:r>
          </a:p>
          <a:p>
            <a:pPr algn="r"/>
            <a:r>
              <a:rPr lang="en-US" dirty="0"/>
              <a:t>D. Charishma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3E11-FABD-24E6-28E9-DEC0E2A6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/>
                <a:ea typeface="Calibri"/>
                <a:cs typeface="Calibri"/>
              </a:rPr>
              <a:t>The Problem: Manual Web Interaction is Inefficient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A144-5D71-0876-9C9C-CEE65C9EB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 Users perform repetitive web tasks daily — product searches, job listings, data collection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These actions are time-consuming, require technical effort, and are not scalable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 No current solution offers local + private natural language browsing automation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347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86A7-46E9-F63B-BC38-D92B183F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 Our Solution: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D58D-AA30-A6BE-B592-B8194996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200" dirty="0">
                <a:latin typeface="Times New Roman"/>
                <a:ea typeface="Calibri"/>
                <a:cs typeface="Calibri"/>
              </a:rPr>
              <a:t>An AI agent that takes natural language instructions and autonomously controls the browser using local LLMs and automation tools.</a:t>
            </a:r>
            <a:endParaRPr lang="en-US">
              <a:latin typeface="Times New Roman"/>
              <a:cs typeface="Times New Roman"/>
            </a:endParaRPr>
          </a:p>
          <a:p>
            <a:endParaRPr lang="en-US" sz="3200" dirty="0">
              <a:latin typeface="Times New Roman"/>
              <a:cs typeface="Arial"/>
            </a:endParaRPr>
          </a:p>
          <a:p>
            <a:pPr marL="0" indent="0">
              <a:buNone/>
            </a:pPr>
            <a:r>
              <a:rPr lang="en-US" sz="3200" dirty="0">
                <a:latin typeface="Times New Roman"/>
                <a:ea typeface="Calibri"/>
                <a:cs typeface="Calibri"/>
              </a:rPr>
              <a:t>Key Benefits: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Calibri"/>
                <a:cs typeface="Calibri"/>
              </a:rPr>
              <a:t> Local-only (privacy)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latin typeface="Times New Roman"/>
                <a:ea typeface="Calibri"/>
                <a:cs typeface="Calibri"/>
              </a:rPr>
              <a:t> No coding needed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3200" dirty="0">
                <a:latin typeface="Calibri"/>
                <a:ea typeface="Calibri"/>
                <a:cs typeface="Calibri"/>
              </a:rPr>
              <a:t> Returns structured results (JSON/table)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85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0783-EE5B-C0F1-7FC1-5F345847A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How It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B45F-D484-2660-E165-F97BC087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</a:rPr>
              <a:t>User Prompt → Local LLM (</a:t>
            </a:r>
            <a:r>
              <a:rPr lang="en-US" sz="2400" err="1">
                <a:latin typeface="Calibri"/>
                <a:ea typeface="Calibri"/>
                <a:cs typeface="Calibri"/>
              </a:rPr>
              <a:t>Ollama</a:t>
            </a:r>
            <a:r>
              <a:rPr lang="en-US" sz="2400" dirty="0">
                <a:latin typeface="Calibri"/>
                <a:ea typeface="Calibri"/>
                <a:cs typeface="Calibri"/>
              </a:rPr>
              <a:t> + Mistral) → Instruction Plan (</a:t>
            </a:r>
            <a:r>
              <a:rPr lang="en-US" sz="2400" err="1">
                <a:latin typeface="Calibri"/>
                <a:ea typeface="Calibri"/>
                <a:cs typeface="Calibri"/>
              </a:rPr>
              <a:t>LangChain</a:t>
            </a:r>
            <a:r>
              <a:rPr lang="en-US" sz="2400" dirty="0">
                <a:latin typeface="Calibri"/>
                <a:ea typeface="Calibri"/>
                <a:cs typeface="Calibri"/>
              </a:rPr>
              <a:t>)</a:t>
            </a:r>
            <a:endParaRPr lang="en-US" sz="2400"/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→ Browser Automation (Playwright) → Data Extraction (</a:t>
            </a:r>
            <a:r>
              <a:rPr lang="en-US" sz="2400" err="1">
                <a:latin typeface="Calibri"/>
                <a:ea typeface="Calibri"/>
                <a:cs typeface="Calibri"/>
              </a:rPr>
              <a:t>BeautifulSoup</a:t>
            </a:r>
            <a:r>
              <a:rPr lang="en-US" sz="2400" dirty="0">
                <a:latin typeface="Calibri"/>
                <a:ea typeface="Calibri"/>
                <a:cs typeface="Calibri"/>
              </a:rPr>
              <a:t>)</a:t>
            </a:r>
            <a:endParaRPr lang="en-US" sz="2400"/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→ Structured Output (JSON/Table)</a:t>
            </a:r>
            <a:endParaRPr lang="en-US" sz="24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8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BCB06-BF52-1A4C-15E9-02E00CDB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 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75D9A-5D50-0398-5FF6-C187A0B23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Language Model: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Ollama</a:t>
            </a:r>
            <a:r>
              <a:rPr lang="en-US" sz="2400" dirty="0">
                <a:latin typeface="Times New Roman"/>
                <a:ea typeface="Calibri"/>
                <a:cs typeface="Calibri"/>
              </a:rPr>
              <a:t> + Mistral (local)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Planning Engine: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LangChain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Browser Automation: Playwright (Python)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Parsing: 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BeautifulSoup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Orchestration: Python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297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44E8-F7AB-EB4A-AE14-003AA323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 Use Case – Product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C7D7-8F83-0E82-B3E1-97F082FAF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47161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Prompt Example: 'Search for laptops under ₹50,000 on Amazon and return top 5 with price and rating'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What Happens: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1. LLM understands the task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2. Opens Amazon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3. Searches &amp; scrapes product data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4. Returns JSON/table output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341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9E78-802F-DAFD-E375-12E980BDF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Live Demo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86696-9229-175D-AD14-AD44223D5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1. Enter Prompt in CLI: 'Search laptops under 50k on Amazon'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2. LLM generates task steps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3. Playwright opens browser, searches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Calibri"/>
                <a:cs typeface="Calibri"/>
              </a:rPr>
              <a:t>4. Data scraped → structured JSON</a:t>
            </a:r>
            <a:endParaRPr lang="en-US" sz="240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861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9F0AE-A739-F3E5-3037-7AD1ACD5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What’s Next?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3C9E-1077-5D73-74A1-512CDF67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Calibri"/>
                <a:cs typeface="Calibri"/>
              </a:rPr>
              <a:t> Auto-</a:t>
            </a:r>
            <a:r>
              <a:rPr lang="en-US" sz="2400" dirty="0" err="1">
                <a:latin typeface="Times New Roman"/>
                <a:ea typeface="Calibri"/>
                <a:cs typeface="Calibri"/>
              </a:rPr>
              <a:t>Monotoring</a:t>
            </a:r>
            <a:endParaRPr lang="en-US" sz="2400" dirty="0">
              <a:latin typeface="Times New Roman"/>
              <a:ea typeface="Calibri"/>
              <a:cs typeface="Calibri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Multi-step tasks (fill forms, login)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 Voice command integration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 Browser extension / UI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Calibri"/>
                <a:cs typeface="Calibri"/>
              </a:rPr>
              <a:t> Support for multiple websites (Flipkart, LinkedIn, etc.)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9932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2D17-03E6-05BF-3004-80240FFB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</a:t>
            </a:r>
            <a:r>
              <a:rPr lang="en-US" dirty="0" err="1"/>
              <a:t>tHANK</a:t>
            </a:r>
            <a:r>
              <a:rPr lang="en-US" dirty="0"/>
              <a:t>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2F34B-07CD-9B1E-496C-AE10B5A24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V="1">
            <a:off x="831850" y="6058759"/>
            <a:ext cx="10515600" cy="54704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16752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321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Times New Roman</vt:lpstr>
      <vt:lpstr>Trade Gothic Next Cond</vt:lpstr>
      <vt:lpstr>Trade Gothic Next Light</vt:lpstr>
      <vt:lpstr>PortalVTI</vt:lpstr>
      <vt:lpstr>Web Navigator AI Agent</vt:lpstr>
      <vt:lpstr>The Problem: Manual Web Interaction is Inefficient</vt:lpstr>
      <vt:lpstr> Our Solution: </vt:lpstr>
      <vt:lpstr>How It Works</vt:lpstr>
      <vt:lpstr> Tech Stack</vt:lpstr>
      <vt:lpstr> Use Case – Product Search</vt:lpstr>
      <vt:lpstr>Live Demo Steps</vt:lpstr>
      <vt:lpstr>What’s Next?</vt:lpstr>
      <vt:lpstr>          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charishma doddala</cp:lastModifiedBy>
  <cp:revision>95</cp:revision>
  <dcterms:created xsi:type="dcterms:W3CDTF">2025-09-27T01:37:40Z</dcterms:created>
  <dcterms:modified xsi:type="dcterms:W3CDTF">2025-09-27T05:46:22Z</dcterms:modified>
</cp:coreProperties>
</file>