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0" r:id="rId6"/>
    <p:sldId id="301" r:id="rId7"/>
    <p:sldId id="320" r:id="rId8"/>
    <p:sldId id="321" r:id="rId9"/>
    <p:sldId id="309" r:id="rId10"/>
    <p:sldId id="305" r:id="rId11"/>
    <p:sldId id="327" r:id="rId12"/>
    <p:sldId id="313" r:id="rId13"/>
    <p:sldId id="314" r:id="rId14"/>
    <p:sldId id="312" r:id="rId15"/>
    <p:sldId id="322" r:id="rId16"/>
    <p:sldId id="306" r:id="rId17"/>
    <p:sldId id="315" r:id="rId18"/>
    <p:sldId id="316" r:id="rId19"/>
    <p:sldId id="319" r:id="rId20"/>
    <p:sldId id="318" r:id="rId21"/>
    <p:sldId id="308" r:id="rId22"/>
    <p:sldId id="324" r:id="rId23"/>
    <p:sldId id="323" r:id="rId24"/>
    <p:sldId id="325" r:id="rId25"/>
    <p:sldId id="326" r:id="rId26"/>
    <p:sldId id="328" r:id="rId27"/>
    <p:sldId id="32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E23C04-9A66-4ED4-B614-0A60EB0987F5}" v="3" dt="2021-12-13T01:46:29.996"/>
    <p1510:client id="{2405706B-FB33-4D7A-A38E-8F8FBC4094C8}" v="2" dt="2021-12-06T23:45:24.885"/>
    <p1510:client id="{24C6BD8D-4129-480C-8E3A-E5DD7FD48E6F}" v="193" dt="2021-12-07T02:29:20.451"/>
    <p1510:client id="{39D6A15A-4DB6-4D37-A77E-AA7D4E144FFC}" v="8" dt="2021-12-06T07:30:20.275"/>
    <p1510:client id="{3A8924EC-B249-44D9-AA7D-43E448D7A8E8}" v="40" dt="2021-12-07T00:27:12.790"/>
    <p1510:client id="{3B58ECC1-24E1-436E-986E-76CA43A2C154}" v="6" dt="2021-12-14T04:20:03.524"/>
    <p1510:client id="{3C732E52-88E9-4633-951F-C7E968EEE792}" v="114" dt="2021-12-06T23:03:04.904"/>
    <p1510:client id="{553BD0AB-393B-48F4-AAB3-1D979259E798}" v="1" dt="2021-12-06T10:41:56.606"/>
    <p1510:client id="{5E440252-B235-4556-9906-4CEA1DB386BC}" v="332" dt="2021-12-06T21:10:27.542"/>
    <p1510:client id="{6C5CB3A2-9521-44FD-83AA-1380E0062CD0}" v="510" dt="2021-12-06T22:34:55.418"/>
    <p1510:client id="{75BCC1B2-540F-4147-BAD0-BD28207E1117}" v="35" dt="2021-12-05T22:52:32.953"/>
    <p1510:client id="{7B23699A-5FC2-453A-90DC-447EFE0F2E50}" v="17" dt="2021-12-13T21:24:41.406"/>
    <p1510:client id="{89E933C7-2B6F-4678-A4C9-5277D742E9C5}" v="292" dt="2021-12-06T21:51:32.973"/>
    <p1510:client id="{9519517E-B5E4-4F68-A6AB-7AAAD6B0D849}" v="457" dt="2021-12-07T00:45:16.838"/>
    <p1510:client id="{96AD49E0-2F75-4DD5-AD1E-EFEBFB49564A}" v="89" dt="2021-12-05T08:02:45.632"/>
    <p1510:client id="{9CB32771-A169-4AED-92F5-49DFDCF3EDD7}" v="252" dt="2021-12-06T06:07:57.101"/>
    <p1510:client id="{BE5C4739-1EF1-43DF-BC4C-85736D48314A}" v="91" dt="2021-12-07T00:56:17.065"/>
    <p1510:client id="{D069AD51-ED2D-4FCC-B254-E074F07B6957}" v="9" dt="2021-12-05T17:54:44.145"/>
    <p1510:client id="{E36C09C0-7B64-4D48-BF04-EE696C7058F0}" v="8" dt="2021-12-07T01:46:12.6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 Vo Phan" userId="S::ha.v.phan@sjsu.edu::35bad2e0-17f9-4df6-8b80-820f08cc9587" providerId="AD" clId="Web-{3B58ECC1-24E1-436E-986E-76CA43A2C154}"/>
    <pc:docChg chg="modSld">
      <pc:chgData name="Ha Vo Phan" userId="S::ha.v.phan@sjsu.edu::35bad2e0-17f9-4df6-8b80-820f08cc9587" providerId="AD" clId="Web-{3B58ECC1-24E1-436E-986E-76CA43A2C154}" dt="2021-12-14T04:20:02.571" v="1" actId="20577"/>
      <pc:docMkLst>
        <pc:docMk/>
      </pc:docMkLst>
      <pc:sldChg chg="modSp">
        <pc:chgData name="Ha Vo Phan" userId="S::ha.v.phan@sjsu.edu::35bad2e0-17f9-4df6-8b80-820f08cc9587" providerId="AD" clId="Web-{3B58ECC1-24E1-436E-986E-76CA43A2C154}" dt="2021-12-14T04:20:02.571" v="1" actId="20577"/>
        <pc:sldMkLst>
          <pc:docMk/>
          <pc:sldMk cId="2091381196" sldId="329"/>
        </pc:sldMkLst>
        <pc:spChg chg="mod">
          <ac:chgData name="Ha Vo Phan" userId="S::ha.v.phan@sjsu.edu::35bad2e0-17f9-4df6-8b80-820f08cc9587" providerId="AD" clId="Web-{3B58ECC1-24E1-436E-986E-76CA43A2C154}" dt="2021-12-14T04:20:02.571" v="1" actId="20577"/>
          <ac:spMkLst>
            <pc:docMk/>
            <pc:sldMk cId="2091381196" sldId="329"/>
            <ac:spMk id="3" creationId="{E50DC89E-666E-49FF-9C11-AE9816F1D6C7}"/>
          </ac:spMkLst>
        </pc:spChg>
      </pc:sldChg>
    </pc:docChg>
  </pc:docChgLst>
  <pc:docChgLst>
    <pc:chgData name="Deep Arvind Bambharoliya" userId="S::deeparvind.bambharoliya@sjsu.edu::669e4af6-fb87-4d37-9ebd-ebc90d15db4f" providerId="AD" clId="Web-{3A8924EC-B249-44D9-AA7D-43E448D7A8E8}"/>
    <pc:docChg chg="addSld modSld">
      <pc:chgData name="Deep Arvind Bambharoliya" userId="S::deeparvind.bambharoliya@sjsu.edu::669e4af6-fb87-4d37-9ebd-ebc90d15db4f" providerId="AD" clId="Web-{3A8924EC-B249-44D9-AA7D-43E448D7A8E8}" dt="2021-12-07T00:27:12.790" v="37" actId="14100"/>
      <pc:docMkLst>
        <pc:docMk/>
      </pc:docMkLst>
      <pc:sldChg chg="modSp">
        <pc:chgData name="Deep Arvind Bambharoliya" userId="S::deeparvind.bambharoliya@sjsu.edu::669e4af6-fb87-4d37-9ebd-ebc90d15db4f" providerId="AD" clId="Web-{3A8924EC-B249-44D9-AA7D-43E448D7A8E8}" dt="2021-12-07T00:27:12.790" v="37" actId="14100"/>
        <pc:sldMkLst>
          <pc:docMk/>
          <pc:sldMk cId="1551749801" sldId="308"/>
        </pc:sldMkLst>
        <pc:spChg chg="mod">
          <ac:chgData name="Deep Arvind Bambharoliya" userId="S::deeparvind.bambharoliya@sjsu.edu::669e4af6-fb87-4d37-9ebd-ebc90d15db4f" providerId="AD" clId="Web-{3A8924EC-B249-44D9-AA7D-43E448D7A8E8}" dt="2021-12-07T00:25:33.722" v="23" actId="1076"/>
          <ac:spMkLst>
            <pc:docMk/>
            <pc:sldMk cId="1551749801" sldId="308"/>
            <ac:spMk id="2" creationId="{ED6D9CF5-F9C8-415D-B152-1F89AF0F24E5}"/>
          </ac:spMkLst>
        </pc:spChg>
        <pc:picChg chg="mod">
          <ac:chgData name="Deep Arvind Bambharoliya" userId="S::deeparvind.bambharoliya@sjsu.edu::669e4af6-fb87-4d37-9ebd-ebc90d15db4f" providerId="AD" clId="Web-{3A8924EC-B249-44D9-AA7D-43E448D7A8E8}" dt="2021-12-07T00:27:12.790" v="37" actId="14100"/>
          <ac:picMkLst>
            <pc:docMk/>
            <pc:sldMk cId="1551749801" sldId="308"/>
            <ac:picMk id="3" creationId="{80FA84D3-68C8-4FB9-AD72-607D7CE8C66D}"/>
          </ac:picMkLst>
        </pc:picChg>
        <pc:picChg chg="mod">
          <ac:chgData name="Deep Arvind Bambharoliya" userId="S::deeparvind.bambharoliya@sjsu.edu::669e4af6-fb87-4d37-9ebd-ebc90d15db4f" providerId="AD" clId="Web-{3A8924EC-B249-44D9-AA7D-43E448D7A8E8}" dt="2021-12-07T00:26:47.538" v="32" actId="14100"/>
          <ac:picMkLst>
            <pc:docMk/>
            <pc:sldMk cId="1551749801" sldId="308"/>
            <ac:picMk id="4" creationId="{801F38E4-C78C-436A-8A08-29DDA0E142CB}"/>
          </ac:picMkLst>
        </pc:picChg>
      </pc:sldChg>
      <pc:sldChg chg="addSp modSp mod setBg">
        <pc:chgData name="Deep Arvind Bambharoliya" userId="S::deeparvind.bambharoliya@sjsu.edu::669e4af6-fb87-4d37-9ebd-ebc90d15db4f" providerId="AD" clId="Web-{3A8924EC-B249-44D9-AA7D-43E448D7A8E8}" dt="2021-12-07T00:10:26.886" v="8" actId="14100"/>
        <pc:sldMkLst>
          <pc:docMk/>
          <pc:sldMk cId="1296411804" sldId="323"/>
        </pc:sldMkLst>
        <pc:spChg chg="add">
          <ac:chgData name="Deep Arvind Bambharoliya" userId="S::deeparvind.bambharoliya@sjsu.edu::669e4af6-fb87-4d37-9ebd-ebc90d15db4f" providerId="AD" clId="Web-{3A8924EC-B249-44D9-AA7D-43E448D7A8E8}" dt="2021-12-07T00:09:59.446" v="2"/>
          <ac:spMkLst>
            <pc:docMk/>
            <pc:sldMk cId="1296411804" sldId="323"/>
            <ac:spMk id="7" creationId="{652BD35A-BC99-4831-A358-06E2CEB96697}"/>
          </ac:spMkLst>
        </pc:spChg>
        <pc:spChg chg="add">
          <ac:chgData name="Deep Arvind Bambharoliya" userId="S::deeparvind.bambharoliya@sjsu.edu::669e4af6-fb87-4d37-9ebd-ebc90d15db4f" providerId="AD" clId="Web-{3A8924EC-B249-44D9-AA7D-43E448D7A8E8}" dt="2021-12-07T00:09:59.446" v="2"/>
          <ac:spMkLst>
            <pc:docMk/>
            <pc:sldMk cId="1296411804" sldId="323"/>
            <ac:spMk id="9" creationId="{B76E24C1-2968-40DC-A36E-F6B85F0F0752}"/>
          </ac:spMkLst>
        </pc:spChg>
        <pc:picChg chg="add mod">
          <ac:chgData name="Deep Arvind Bambharoliya" userId="S::deeparvind.bambharoliya@sjsu.edu::669e4af6-fb87-4d37-9ebd-ebc90d15db4f" providerId="AD" clId="Web-{3A8924EC-B249-44D9-AA7D-43E448D7A8E8}" dt="2021-12-07T00:10:26.886" v="8" actId="14100"/>
          <ac:picMkLst>
            <pc:docMk/>
            <pc:sldMk cId="1296411804" sldId="323"/>
            <ac:picMk id="2" creationId="{61C408E8-9228-4721-8EFD-EE0C2C272068}"/>
          </ac:picMkLst>
        </pc:picChg>
      </pc:sldChg>
      <pc:sldChg chg="addSp delSp modSp add replId">
        <pc:chgData name="Deep Arvind Bambharoliya" userId="S::deeparvind.bambharoliya@sjsu.edu::669e4af6-fb87-4d37-9ebd-ebc90d15db4f" providerId="AD" clId="Web-{3A8924EC-B249-44D9-AA7D-43E448D7A8E8}" dt="2021-12-07T00:11:10.138" v="15" actId="14100"/>
        <pc:sldMkLst>
          <pc:docMk/>
          <pc:sldMk cId="1703593422" sldId="325"/>
        </pc:sldMkLst>
        <pc:picChg chg="del">
          <ac:chgData name="Deep Arvind Bambharoliya" userId="S::deeparvind.bambharoliya@sjsu.edu::669e4af6-fb87-4d37-9ebd-ebc90d15db4f" providerId="AD" clId="Web-{3A8924EC-B249-44D9-AA7D-43E448D7A8E8}" dt="2021-12-07T00:10:52.950" v="10"/>
          <ac:picMkLst>
            <pc:docMk/>
            <pc:sldMk cId="1703593422" sldId="325"/>
            <ac:picMk id="2" creationId="{61C408E8-9228-4721-8EFD-EE0C2C272068}"/>
          </ac:picMkLst>
        </pc:picChg>
        <pc:picChg chg="add mod">
          <ac:chgData name="Deep Arvind Bambharoliya" userId="S::deeparvind.bambharoliya@sjsu.edu::669e4af6-fb87-4d37-9ebd-ebc90d15db4f" providerId="AD" clId="Web-{3A8924EC-B249-44D9-AA7D-43E448D7A8E8}" dt="2021-12-07T00:11:10.138" v="15" actId="14100"/>
          <ac:picMkLst>
            <pc:docMk/>
            <pc:sldMk cId="1703593422" sldId="325"/>
            <ac:picMk id="3" creationId="{27CD93A4-F647-4FBC-8418-719074D685F4}"/>
          </ac:picMkLst>
        </pc:picChg>
      </pc:sldChg>
      <pc:sldChg chg="addSp delSp modSp add replId">
        <pc:chgData name="Deep Arvind Bambharoliya" userId="S::deeparvind.bambharoliya@sjsu.edu::669e4af6-fb87-4d37-9ebd-ebc90d15db4f" providerId="AD" clId="Web-{3A8924EC-B249-44D9-AA7D-43E448D7A8E8}" dt="2021-12-07T00:14:08.727" v="21" actId="14100"/>
        <pc:sldMkLst>
          <pc:docMk/>
          <pc:sldMk cId="2241577447" sldId="326"/>
        </pc:sldMkLst>
        <pc:picChg chg="add mod">
          <ac:chgData name="Deep Arvind Bambharoliya" userId="S::deeparvind.bambharoliya@sjsu.edu::669e4af6-fb87-4d37-9ebd-ebc90d15db4f" providerId="AD" clId="Web-{3A8924EC-B249-44D9-AA7D-43E448D7A8E8}" dt="2021-12-07T00:14:08.727" v="21" actId="14100"/>
          <ac:picMkLst>
            <pc:docMk/>
            <pc:sldMk cId="2241577447" sldId="326"/>
            <ac:picMk id="2" creationId="{937B8C76-2E7F-4FD7-9209-7CDD46CEE894}"/>
          </ac:picMkLst>
        </pc:picChg>
        <pc:picChg chg="del">
          <ac:chgData name="Deep Arvind Bambharoliya" userId="S::deeparvind.bambharoliya@sjsu.edu::669e4af6-fb87-4d37-9ebd-ebc90d15db4f" providerId="AD" clId="Web-{3A8924EC-B249-44D9-AA7D-43E448D7A8E8}" dt="2021-12-07T00:13:09.208" v="17"/>
          <ac:picMkLst>
            <pc:docMk/>
            <pc:sldMk cId="2241577447" sldId="326"/>
            <ac:picMk id="3" creationId="{27CD93A4-F647-4FBC-8418-719074D685F4}"/>
          </ac:picMkLst>
        </pc:picChg>
      </pc:sldChg>
    </pc:docChg>
  </pc:docChgLst>
  <pc:docChgLst>
    <pc:chgData name="Shrey Bishnoi" userId="S::shrey.bishnoi@sjsu.edu::3a5de382-bc79-4420-b80a-f3b93f8dbeaa" providerId="AD" clId="Web-{BE5C4739-1EF1-43DF-BC4C-85736D48314A}"/>
    <pc:docChg chg="addSld modSld">
      <pc:chgData name="Shrey Bishnoi" userId="S::shrey.bishnoi@sjsu.edu::3a5de382-bc79-4420-b80a-f3b93f8dbeaa" providerId="AD" clId="Web-{BE5C4739-1EF1-43DF-BC4C-85736D48314A}" dt="2021-12-07T00:56:17.065" v="75" actId="1076"/>
      <pc:docMkLst>
        <pc:docMk/>
      </pc:docMkLst>
      <pc:sldChg chg="addSp delSp modSp">
        <pc:chgData name="Shrey Bishnoi" userId="S::shrey.bishnoi@sjsu.edu::3a5de382-bc79-4420-b80a-f3b93f8dbeaa" providerId="AD" clId="Web-{BE5C4739-1EF1-43DF-BC4C-85736D48314A}" dt="2021-12-07T00:26:38.892" v="57" actId="14100"/>
        <pc:sldMkLst>
          <pc:docMk/>
          <pc:sldMk cId="1030190066" sldId="306"/>
        </pc:sldMkLst>
        <pc:picChg chg="add mod">
          <ac:chgData name="Shrey Bishnoi" userId="S::shrey.bishnoi@sjsu.edu::3a5de382-bc79-4420-b80a-f3b93f8dbeaa" providerId="AD" clId="Web-{BE5C4739-1EF1-43DF-BC4C-85736D48314A}" dt="2021-12-07T00:26:38.892" v="57" actId="14100"/>
          <ac:picMkLst>
            <pc:docMk/>
            <pc:sldMk cId="1030190066" sldId="306"/>
            <ac:picMk id="4" creationId="{7ABA30FA-6EBF-422E-AC93-1DB60ABCB613}"/>
          </ac:picMkLst>
        </pc:picChg>
        <pc:picChg chg="del">
          <ac:chgData name="Shrey Bishnoi" userId="S::shrey.bishnoi@sjsu.edu::3a5de382-bc79-4420-b80a-f3b93f8dbeaa" providerId="AD" clId="Web-{BE5C4739-1EF1-43DF-BC4C-85736D48314A}" dt="2021-12-07T00:26:19.875" v="51"/>
          <ac:picMkLst>
            <pc:docMk/>
            <pc:sldMk cId="1030190066" sldId="306"/>
            <ac:picMk id="5" creationId="{8E1B450B-AED0-42B9-BA43-B8E636C6B1F7}"/>
          </ac:picMkLst>
        </pc:picChg>
      </pc:sldChg>
      <pc:sldChg chg="addSp delSp modSp mod modClrScheme chgLayout">
        <pc:chgData name="Shrey Bishnoi" userId="S::shrey.bishnoi@sjsu.edu::3a5de382-bc79-4420-b80a-f3b93f8dbeaa" providerId="AD" clId="Web-{BE5C4739-1EF1-43DF-BC4C-85736D48314A}" dt="2021-12-06T23:56:59.747" v="39" actId="1076"/>
        <pc:sldMkLst>
          <pc:docMk/>
          <pc:sldMk cId="1551749801" sldId="308"/>
        </pc:sldMkLst>
        <pc:spChg chg="mod ord">
          <ac:chgData name="Shrey Bishnoi" userId="S::shrey.bishnoi@sjsu.edu::3a5de382-bc79-4420-b80a-f3b93f8dbeaa" providerId="AD" clId="Web-{BE5C4739-1EF1-43DF-BC4C-85736D48314A}" dt="2021-12-06T23:56:56.700" v="38" actId="1076"/>
          <ac:spMkLst>
            <pc:docMk/>
            <pc:sldMk cId="1551749801" sldId="308"/>
            <ac:spMk id="2" creationId="{ED6D9CF5-F9C8-415D-B152-1F89AF0F24E5}"/>
          </ac:spMkLst>
        </pc:spChg>
        <pc:spChg chg="mod">
          <ac:chgData name="Shrey Bishnoi" userId="S::shrey.bishnoi@sjsu.edu::3a5de382-bc79-4420-b80a-f3b93f8dbeaa" providerId="AD" clId="Web-{BE5C4739-1EF1-43DF-BC4C-85736D48314A}" dt="2021-12-06T23:54:38.994" v="28" actId="20577"/>
          <ac:spMkLst>
            <pc:docMk/>
            <pc:sldMk cId="1551749801" sldId="308"/>
            <ac:spMk id="6" creationId="{4F4700D0-758C-42D3-A64B-C3C2D405C299}"/>
          </ac:spMkLst>
        </pc:spChg>
        <pc:spChg chg="del">
          <ac:chgData name="Shrey Bishnoi" userId="S::shrey.bishnoi@sjsu.edu::3a5de382-bc79-4420-b80a-f3b93f8dbeaa" providerId="AD" clId="Web-{BE5C4739-1EF1-43DF-BC4C-85736D48314A}" dt="2021-12-06T23:54:09.915" v="15"/>
          <ac:spMkLst>
            <pc:docMk/>
            <pc:sldMk cId="1551749801" sldId="308"/>
            <ac:spMk id="8" creationId="{E392A0A9-D248-42AA-8681-2F3DD03660F8}"/>
          </ac:spMkLst>
        </pc:spChg>
        <pc:picChg chg="add mod">
          <ac:chgData name="Shrey Bishnoi" userId="S::shrey.bishnoi@sjsu.edu::3a5de382-bc79-4420-b80a-f3b93f8dbeaa" providerId="AD" clId="Web-{BE5C4739-1EF1-43DF-BC4C-85736D48314A}" dt="2021-12-06T23:56:59.747" v="39" actId="1076"/>
          <ac:picMkLst>
            <pc:docMk/>
            <pc:sldMk cId="1551749801" sldId="308"/>
            <ac:picMk id="3" creationId="{80FA84D3-68C8-4FB9-AD72-607D7CE8C66D}"/>
          </ac:picMkLst>
        </pc:picChg>
        <pc:picChg chg="add mod">
          <ac:chgData name="Shrey Bishnoi" userId="S::shrey.bishnoi@sjsu.edu::3a5de382-bc79-4420-b80a-f3b93f8dbeaa" providerId="AD" clId="Web-{BE5C4739-1EF1-43DF-BC4C-85736D48314A}" dt="2021-12-06T23:56:45.121" v="37" actId="1076"/>
          <ac:picMkLst>
            <pc:docMk/>
            <pc:sldMk cId="1551749801" sldId="308"/>
            <ac:picMk id="4" creationId="{801F38E4-C78C-436A-8A08-29DDA0E142CB}"/>
          </ac:picMkLst>
        </pc:picChg>
      </pc:sldChg>
      <pc:sldChg chg="addSp delSp modSp">
        <pc:chgData name="Shrey Bishnoi" userId="S::shrey.bishnoi@sjsu.edu::3a5de382-bc79-4420-b80a-f3b93f8dbeaa" providerId="AD" clId="Web-{BE5C4739-1EF1-43DF-BC4C-85736D48314A}" dt="2021-12-07T00:29:28.385" v="63" actId="14100"/>
        <pc:sldMkLst>
          <pc:docMk/>
          <pc:sldMk cId="3415400257" sldId="315"/>
        </pc:sldMkLst>
        <pc:picChg chg="del mod">
          <ac:chgData name="Shrey Bishnoi" userId="S::shrey.bishnoi@sjsu.edu::3a5de382-bc79-4420-b80a-f3b93f8dbeaa" providerId="AD" clId="Web-{BE5C4739-1EF1-43DF-BC4C-85736D48314A}" dt="2021-12-07T00:29:15.432" v="59"/>
          <ac:picMkLst>
            <pc:docMk/>
            <pc:sldMk cId="3415400257" sldId="315"/>
            <ac:picMk id="4" creationId="{6AB04E45-5992-420F-AEED-7B8FE6EDC515}"/>
          </ac:picMkLst>
        </pc:picChg>
        <pc:picChg chg="add mod">
          <ac:chgData name="Shrey Bishnoi" userId="S::shrey.bishnoi@sjsu.edu::3a5de382-bc79-4420-b80a-f3b93f8dbeaa" providerId="AD" clId="Web-{BE5C4739-1EF1-43DF-BC4C-85736D48314A}" dt="2021-12-07T00:29:28.385" v="63" actId="14100"/>
          <ac:picMkLst>
            <pc:docMk/>
            <pc:sldMk cId="3415400257" sldId="315"/>
            <ac:picMk id="5" creationId="{9822EDB6-E918-4040-A06F-EFE22A5033FA}"/>
          </ac:picMkLst>
        </pc:picChg>
      </pc:sldChg>
      <pc:sldChg chg="modSp mod modClrScheme chgLayout">
        <pc:chgData name="Shrey Bishnoi" userId="S::shrey.bishnoi@sjsu.edu::3a5de382-bc79-4420-b80a-f3b93f8dbeaa" providerId="AD" clId="Web-{BE5C4739-1EF1-43DF-BC4C-85736D48314A}" dt="2021-12-06T23:47:10.687" v="14" actId="14100"/>
        <pc:sldMkLst>
          <pc:docMk/>
          <pc:sldMk cId="1107479418" sldId="322"/>
        </pc:sldMkLst>
        <pc:spChg chg="mod ord">
          <ac:chgData name="Shrey Bishnoi" userId="S::shrey.bishnoi@sjsu.edu::3a5de382-bc79-4420-b80a-f3b93f8dbeaa" providerId="AD" clId="Web-{BE5C4739-1EF1-43DF-BC4C-85736D48314A}" dt="2021-12-06T23:47:02.578" v="12" actId="1076"/>
          <ac:spMkLst>
            <pc:docMk/>
            <pc:sldMk cId="1107479418" sldId="322"/>
            <ac:spMk id="2" creationId="{6A1D8666-B47F-4CEA-9196-54D4F039C098}"/>
          </ac:spMkLst>
        </pc:spChg>
        <pc:spChg chg="mod">
          <ac:chgData name="Shrey Bishnoi" userId="S::shrey.bishnoi@sjsu.edu::3a5de382-bc79-4420-b80a-f3b93f8dbeaa" providerId="AD" clId="Web-{BE5C4739-1EF1-43DF-BC4C-85736D48314A}" dt="2021-12-06T23:45:23.998" v="3" actId="14100"/>
          <ac:spMkLst>
            <pc:docMk/>
            <pc:sldMk cId="1107479418" sldId="322"/>
            <ac:spMk id="3" creationId="{EFB95869-9EFB-4DBA-A7AB-927D5C374CAF}"/>
          </ac:spMkLst>
        </pc:spChg>
        <pc:picChg chg="mod ord">
          <ac:chgData name="Shrey Bishnoi" userId="S::shrey.bishnoi@sjsu.edu::3a5de382-bc79-4420-b80a-f3b93f8dbeaa" providerId="AD" clId="Web-{BE5C4739-1EF1-43DF-BC4C-85736D48314A}" dt="2021-12-06T23:47:10.687" v="14" actId="14100"/>
          <ac:picMkLst>
            <pc:docMk/>
            <pc:sldMk cId="1107479418" sldId="322"/>
            <ac:picMk id="4" creationId="{769A6D63-4C91-4649-B88A-ECFC40001E23}"/>
          </ac:picMkLst>
        </pc:picChg>
      </pc:sldChg>
      <pc:sldChg chg="new">
        <pc:chgData name="Shrey Bishnoi" userId="S::shrey.bishnoi@sjsu.edu::3a5de382-bc79-4420-b80a-f3b93f8dbeaa" providerId="AD" clId="Web-{BE5C4739-1EF1-43DF-BC4C-85736D48314A}" dt="2021-12-06T23:57:11.919" v="40"/>
        <pc:sldMkLst>
          <pc:docMk/>
          <pc:sldMk cId="1296411804" sldId="323"/>
        </pc:sldMkLst>
      </pc:sldChg>
      <pc:sldChg chg="addSp delSp modSp add replId">
        <pc:chgData name="Shrey Bishnoi" userId="S::shrey.bishnoi@sjsu.edu::3a5de382-bc79-4420-b80a-f3b93f8dbeaa" providerId="AD" clId="Web-{BE5C4739-1EF1-43DF-BC4C-85736D48314A}" dt="2021-12-06T23:59:49.844" v="50" actId="1076"/>
        <pc:sldMkLst>
          <pc:docMk/>
          <pc:sldMk cId="444742738" sldId="324"/>
        </pc:sldMkLst>
        <pc:spChg chg="mod">
          <ac:chgData name="Shrey Bishnoi" userId="S::shrey.bishnoi@sjsu.edu::3a5de382-bc79-4420-b80a-f3b93f8dbeaa" providerId="AD" clId="Web-{BE5C4739-1EF1-43DF-BC4C-85736D48314A}" dt="2021-12-06T23:59:40.172" v="48" actId="1076"/>
          <ac:spMkLst>
            <pc:docMk/>
            <pc:sldMk cId="444742738" sldId="324"/>
            <ac:spMk id="2" creationId="{ED6D9CF5-F9C8-415D-B152-1F89AF0F24E5}"/>
          </ac:spMkLst>
        </pc:spChg>
        <pc:picChg chg="del">
          <ac:chgData name="Shrey Bishnoi" userId="S::shrey.bishnoi@sjsu.edu::3a5de382-bc79-4420-b80a-f3b93f8dbeaa" providerId="AD" clId="Web-{BE5C4739-1EF1-43DF-BC4C-85736D48314A}" dt="2021-12-06T23:57:26.060" v="42"/>
          <ac:picMkLst>
            <pc:docMk/>
            <pc:sldMk cId="444742738" sldId="324"/>
            <ac:picMk id="3" creationId="{80FA84D3-68C8-4FB9-AD72-607D7CE8C66D}"/>
          </ac:picMkLst>
        </pc:picChg>
        <pc:picChg chg="del">
          <ac:chgData name="Shrey Bishnoi" userId="S::shrey.bishnoi@sjsu.edu::3a5de382-bc79-4420-b80a-f3b93f8dbeaa" providerId="AD" clId="Web-{BE5C4739-1EF1-43DF-BC4C-85736D48314A}" dt="2021-12-06T23:57:29.107" v="43"/>
          <ac:picMkLst>
            <pc:docMk/>
            <pc:sldMk cId="444742738" sldId="324"/>
            <ac:picMk id="4" creationId="{801F38E4-C78C-436A-8A08-29DDA0E142CB}"/>
          </ac:picMkLst>
        </pc:picChg>
        <pc:picChg chg="add mod">
          <ac:chgData name="Shrey Bishnoi" userId="S::shrey.bishnoi@sjsu.edu::3a5de382-bc79-4420-b80a-f3b93f8dbeaa" providerId="AD" clId="Web-{BE5C4739-1EF1-43DF-BC4C-85736D48314A}" dt="2021-12-06T23:59:49.844" v="50" actId="1076"/>
          <ac:picMkLst>
            <pc:docMk/>
            <pc:sldMk cId="444742738" sldId="324"/>
            <ac:picMk id="5" creationId="{21BA98C1-D0DE-407E-A5DC-47A9B2C8F8E1}"/>
          </ac:picMkLst>
        </pc:picChg>
      </pc:sldChg>
      <pc:sldChg chg="addSp delSp modSp">
        <pc:chgData name="Shrey Bishnoi" userId="S::shrey.bishnoi@sjsu.edu::3a5de382-bc79-4420-b80a-f3b93f8dbeaa" providerId="AD" clId="Web-{BE5C4739-1EF1-43DF-BC4C-85736D48314A}" dt="2021-12-07T00:56:17.065" v="75" actId="1076"/>
        <pc:sldMkLst>
          <pc:docMk/>
          <pc:sldMk cId="2241577447" sldId="326"/>
        </pc:sldMkLst>
        <pc:picChg chg="add del mod">
          <ac:chgData name="Shrey Bishnoi" userId="S::shrey.bishnoi@sjsu.edu::3a5de382-bc79-4420-b80a-f3b93f8dbeaa" providerId="AD" clId="Web-{BE5C4739-1EF1-43DF-BC4C-85736D48314A}" dt="2021-12-07T00:55:54.611" v="66"/>
          <ac:picMkLst>
            <pc:docMk/>
            <pc:sldMk cId="2241577447" sldId="326"/>
            <ac:picMk id="3" creationId="{862B9954-A46E-4142-9989-04E1F8C71A61}"/>
          </ac:picMkLst>
        </pc:picChg>
        <pc:picChg chg="add mod">
          <ac:chgData name="Shrey Bishnoi" userId="S::shrey.bishnoi@sjsu.edu::3a5de382-bc79-4420-b80a-f3b93f8dbeaa" providerId="AD" clId="Web-{BE5C4739-1EF1-43DF-BC4C-85736D48314A}" dt="2021-12-07T00:56:17.065" v="75" actId="1076"/>
          <ac:picMkLst>
            <pc:docMk/>
            <pc:sldMk cId="2241577447" sldId="326"/>
            <ac:picMk id="4" creationId="{E3BC29B0-8AFD-4846-A396-00D6EEFF9AE0}"/>
          </ac:picMkLst>
        </pc:picChg>
      </pc:sldChg>
    </pc:docChg>
  </pc:docChgLst>
  <pc:docChgLst>
    <pc:chgData name="Vaibhav Yalla" userId="S::vaibhav.yalla@sjsu.edu::917f8416-73b6-4108-a721-16e4a75beb57" providerId="AD" clId="Web-{24C6BD8D-4129-480C-8E3A-E5DD7FD48E6F}"/>
    <pc:docChg chg="addSld modSld">
      <pc:chgData name="Vaibhav Yalla" userId="S::vaibhav.yalla@sjsu.edu::917f8416-73b6-4108-a721-16e4a75beb57" providerId="AD" clId="Web-{24C6BD8D-4129-480C-8E3A-E5DD7FD48E6F}" dt="2021-12-07T02:29:19.748" v="135" actId="20577"/>
      <pc:docMkLst>
        <pc:docMk/>
      </pc:docMkLst>
      <pc:sldChg chg="modSp">
        <pc:chgData name="Vaibhav Yalla" userId="S::vaibhav.yalla@sjsu.edu::917f8416-73b6-4108-a721-16e4a75beb57" providerId="AD" clId="Web-{24C6BD8D-4129-480C-8E3A-E5DD7FD48E6F}" dt="2021-12-07T02:29:19.748" v="135" actId="20577"/>
        <pc:sldMkLst>
          <pc:docMk/>
          <pc:sldMk cId="2032284006" sldId="309"/>
        </pc:sldMkLst>
        <pc:spChg chg="mod">
          <ac:chgData name="Vaibhav Yalla" userId="S::vaibhav.yalla@sjsu.edu::917f8416-73b6-4108-a721-16e4a75beb57" providerId="AD" clId="Web-{24C6BD8D-4129-480C-8E3A-E5DD7FD48E6F}" dt="2021-12-07T02:29:19.748" v="135" actId="20577"/>
          <ac:spMkLst>
            <pc:docMk/>
            <pc:sldMk cId="2032284006" sldId="309"/>
            <ac:spMk id="3" creationId="{4813EAEE-0D24-452D-A129-0AAB815ECE9A}"/>
          </ac:spMkLst>
        </pc:spChg>
      </pc:sldChg>
      <pc:sldChg chg="addSp delSp modSp add replId">
        <pc:chgData name="Vaibhav Yalla" userId="S::vaibhav.yalla@sjsu.edu::917f8416-73b6-4108-a721-16e4a75beb57" providerId="AD" clId="Web-{24C6BD8D-4129-480C-8E3A-E5DD7FD48E6F}" dt="2021-12-07T01:59:15.688" v="98" actId="20577"/>
        <pc:sldMkLst>
          <pc:docMk/>
          <pc:sldMk cId="643029209" sldId="328"/>
        </pc:sldMkLst>
        <pc:spChg chg="add del mod">
          <ac:chgData name="Vaibhav Yalla" userId="S::vaibhav.yalla@sjsu.edu::917f8416-73b6-4108-a721-16e4a75beb57" providerId="AD" clId="Web-{24C6BD8D-4129-480C-8E3A-E5DD7FD48E6F}" dt="2021-12-07T01:53:35.696" v="27"/>
          <ac:spMkLst>
            <pc:docMk/>
            <pc:sldMk cId="643029209" sldId="328"/>
            <ac:spMk id="2" creationId="{A08207D1-012D-4147-AA2F-43328A2D95AA}"/>
          </ac:spMkLst>
        </pc:spChg>
        <pc:spChg chg="add del mod">
          <ac:chgData name="Vaibhav Yalla" userId="S::vaibhav.yalla@sjsu.edu::917f8416-73b6-4108-a721-16e4a75beb57" providerId="AD" clId="Web-{24C6BD8D-4129-480C-8E3A-E5DD7FD48E6F}" dt="2021-12-07T01:15:51.215" v="5"/>
          <ac:spMkLst>
            <pc:docMk/>
            <pc:sldMk cId="643029209" sldId="328"/>
            <ac:spMk id="3" creationId="{5C2070E1-8C22-4BE4-9BAC-77CF0C3A81E2}"/>
          </ac:spMkLst>
        </pc:spChg>
        <pc:spChg chg="add mod">
          <ac:chgData name="Vaibhav Yalla" userId="S::vaibhav.yalla@sjsu.edu::917f8416-73b6-4108-a721-16e4a75beb57" providerId="AD" clId="Web-{24C6BD8D-4129-480C-8E3A-E5DD7FD48E6F}" dt="2021-12-07T01:59:15.688" v="98" actId="20577"/>
          <ac:spMkLst>
            <pc:docMk/>
            <pc:sldMk cId="643029209" sldId="328"/>
            <ac:spMk id="3" creationId="{E50DC89E-666E-49FF-9C11-AE9816F1D6C7}"/>
          </ac:spMkLst>
        </pc:spChg>
        <pc:spChg chg="add del mod">
          <ac:chgData name="Vaibhav Yalla" userId="S::vaibhav.yalla@sjsu.edu::917f8416-73b6-4108-a721-16e4a75beb57" providerId="AD" clId="Web-{24C6BD8D-4129-480C-8E3A-E5DD7FD48E6F}" dt="2021-12-07T01:53:52.899" v="28"/>
          <ac:spMkLst>
            <pc:docMk/>
            <pc:sldMk cId="643029209" sldId="328"/>
            <ac:spMk id="5" creationId="{8408A93F-B2ED-43C1-BE9E-9F4B1804242F}"/>
          </ac:spMkLst>
        </pc:spChg>
        <pc:spChg chg="add del mod">
          <ac:chgData name="Vaibhav Yalla" userId="S::vaibhav.yalla@sjsu.edu::917f8416-73b6-4108-a721-16e4a75beb57" providerId="AD" clId="Web-{24C6BD8D-4129-480C-8E3A-E5DD7FD48E6F}" dt="2021-12-07T01:16:12.388" v="16"/>
          <ac:spMkLst>
            <pc:docMk/>
            <pc:sldMk cId="643029209" sldId="328"/>
            <ac:spMk id="6" creationId="{DBFA7932-704D-4CB3-BED9-4837AE7FEB91}"/>
          </ac:spMkLst>
        </pc:spChg>
        <pc:picChg chg="del">
          <ac:chgData name="Vaibhav Yalla" userId="S::vaibhav.yalla@sjsu.edu::917f8416-73b6-4108-a721-16e4a75beb57" providerId="AD" clId="Web-{24C6BD8D-4129-480C-8E3A-E5DD7FD48E6F}" dt="2021-12-07T01:15:36.886" v="2"/>
          <ac:picMkLst>
            <pc:docMk/>
            <pc:sldMk cId="643029209" sldId="328"/>
            <ac:picMk id="2" creationId="{937B8C76-2E7F-4FD7-9209-7CDD46CEE894}"/>
          </ac:picMkLst>
        </pc:picChg>
        <pc:picChg chg="del">
          <ac:chgData name="Vaibhav Yalla" userId="S::vaibhav.yalla@sjsu.edu::917f8416-73b6-4108-a721-16e4a75beb57" providerId="AD" clId="Web-{24C6BD8D-4129-480C-8E3A-E5DD7FD48E6F}" dt="2021-12-07T01:15:34.230" v="1"/>
          <ac:picMkLst>
            <pc:docMk/>
            <pc:sldMk cId="643029209" sldId="328"/>
            <ac:picMk id="4" creationId="{E3BC29B0-8AFD-4846-A396-00D6EEFF9AE0}"/>
          </ac:picMkLst>
        </pc:picChg>
      </pc:sldChg>
      <pc:sldChg chg="modSp add replId">
        <pc:chgData name="Vaibhav Yalla" userId="S::vaibhav.yalla@sjsu.edu::917f8416-73b6-4108-a721-16e4a75beb57" providerId="AD" clId="Web-{24C6BD8D-4129-480C-8E3A-E5DD7FD48E6F}" dt="2021-12-07T01:55:09.745" v="94" actId="20577"/>
        <pc:sldMkLst>
          <pc:docMk/>
          <pc:sldMk cId="2091381196" sldId="329"/>
        </pc:sldMkLst>
        <pc:spChg chg="mod">
          <ac:chgData name="Vaibhav Yalla" userId="S::vaibhav.yalla@sjsu.edu::917f8416-73b6-4108-a721-16e4a75beb57" providerId="AD" clId="Web-{24C6BD8D-4129-480C-8E3A-E5DD7FD48E6F}" dt="2021-12-07T01:55:09.745" v="94" actId="20577"/>
          <ac:spMkLst>
            <pc:docMk/>
            <pc:sldMk cId="2091381196" sldId="329"/>
            <ac:spMk id="3" creationId="{E50DC89E-666E-49FF-9C11-AE9816F1D6C7}"/>
          </ac:spMkLst>
        </pc:spChg>
      </pc:sldChg>
    </pc:docChg>
  </pc:docChgLst>
  <pc:docChgLst>
    <pc:chgData name="Deep Arvind Bambharoliya" userId="S::deeparvind.bambharoliya@sjsu.edu::669e4af6-fb87-4d37-9ebd-ebc90d15db4f" providerId="AD" clId="Web-{2405706B-FB33-4D7A-A38E-8F8FBC4094C8}"/>
    <pc:docChg chg="modSld">
      <pc:chgData name="Deep Arvind Bambharoliya" userId="S::deeparvind.bambharoliya@sjsu.edu::669e4af6-fb87-4d37-9ebd-ebc90d15db4f" providerId="AD" clId="Web-{2405706B-FB33-4D7A-A38E-8F8FBC4094C8}" dt="2021-12-06T23:45:23.651" v="0"/>
      <pc:docMkLst>
        <pc:docMk/>
      </pc:docMkLst>
      <pc:sldChg chg="addSp delSp modSp">
        <pc:chgData name="Deep Arvind Bambharoliya" userId="S::deeparvind.bambharoliya@sjsu.edu::669e4af6-fb87-4d37-9ebd-ebc90d15db4f" providerId="AD" clId="Web-{2405706B-FB33-4D7A-A38E-8F8FBC4094C8}" dt="2021-12-06T23:45:23.651" v="0"/>
        <pc:sldMkLst>
          <pc:docMk/>
          <pc:sldMk cId="1107479418" sldId="322"/>
        </pc:sldMkLst>
        <pc:spChg chg="del">
          <ac:chgData name="Deep Arvind Bambharoliya" userId="S::deeparvind.bambharoliya@sjsu.edu::669e4af6-fb87-4d37-9ebd-ebc90d15db4f" providerId="AD" clId="Web-{2405706B-FB33-4D7A-A38E-8F8FBC4094C8}" dt="2021-12-06T23:45:23.651" v="0"/>
          <ac:spMkLst>
            <pc:docMk/>
            <pc:sldMk cId="1107479418" sldId="322"/>
            <ac:spMk id="3" creationId="{EFB95869-9EFB-4DBA-A7AB-927D5C374CAF}"/>
          </ac:spMkLst>
        </pc:spChg>
        <pc:picChg chg="add mod ord">
          <ac:chgData name="Deep Arvind Bambharoliya" userId="S::deeparvind.bambharoliya@sjsu.edu::669e4af6-fb87-4d37-9ebd-ebc90d15db4f" providerId="AD" clId="Web-{2405706B-FB33-4D7A-A38E-8F8FBC4094C8}" dt="2021-12-06T23:45:23.651" v="0"/>
          <ac:picMkLst>
            <pc:docMk/>
            <pc:sldMk cId="1107479418" sldId="322"/>
            <ac:picMk id="4" creationId="{769A6D63-4C91-4649-B88A-ECFC40001E23}"/>
          </ac:picMkLst>
        </pc:picChg>
      </pc:sldChg>
    </pc:docChg>
  </pc:docChgLst>
  <pc:docChgLst>
    <pc:chgData name="Ha Vo Phan" userId="S::ha.v.phan@sjsu.edu::35bad2e0-17f9-4df6-8b80-820f08cc9587" providerId="AD" clId="Web-{6C5CB3A2-9521-44FD-83AA-1380E0062CD0}"/>
    <pc:docChg chg="delSld modSld">
      <pc:chgData name="Ha Vo Phan" userId="S::ha.v.phan@sjsu.edu::35bad2e0-17f9-4df6-8b80-820f08cc9587" providerId="AD" clId="Web-{6C5CB3A2-9521-44FD-83AA-1380E0062CD0}" dt="2021-12-06T22:34:55.418" v="515" actId="20577"/>
      <pc:docMkLst>
        <pc:docMk/>
      </pc:docMkLst>
      <pc:sldChg chg="modSp">
        <pc:chgData name="Ha Vo Phan" userId="S::ha.v.phan@sjsu.edu::35bad2e0-17f9-4df6-8b80-820f08cc9587" providerId="AD" clId="Web-{6C5CB3A2-9521-44FD-83AA-1380E0062CD0}" dt="2021-12-06T21:45:18.367" v="277" actId="1076"/>
        <pc:sldMkLst>
          <pc:docMk/>
          <pc:sldMk cId="193143965" sldId="298"/>
        </pc:sldMkLst>
        <pc:picChg chg="mod">
          <ac:chgData name="Ha Vo Phan" userId="S::ha.v.phan@sjsu.edu::35bad2e0-17f9-4df6-8b80-820f08cc9587" providerId="AD" clId="Web-{6C5CB3A2-9521-44FD-83AA-1380E0062CD0}" dt="2021-12-06T21:45:18.367" v="277" actId="1076"/>
          <ac:picMkLst>
            <pc:docMk/>
            <pc:sldMk cId="193143965" sldId="298"/>
            <ac:picMk id="4" creationId="{65810330-F0B5-43C9-BC34-094FFB5C0529}"/>
          </ac:picMkLst>
        </pc:picChg>
      </pc:sldChg>
      <pc:sldChg chg="modSp">
        <pc:chgData name="Ha Vo Phan" userId="S::ha.v.phan@sjsu.edu::35bad2e0-17f9-4df6-8b80-820f08cc9587" providerId="AD" clId="Web-{6C5CB3A2-9521-44FD-83AA-1380E0062CD0}" dt="2021-12-06T22:29:21.471" v="463" actId="20577"/>
        <pc:sldMkLst>
          <pc:docMk/>
          <pc:sldMk cId="2933514334" sldId="300"/>
        </pc:sldMkLst>
        <pc:spChg chg="mod">
          <ac:chgData name="Ha Vo Phan" userId="S::ha.v.phan@sjsu.edu::35bad2e0-17f9-4df6-8b80-820f08cc9587" providerId="AD" clId="Web-{6C5CB3A2-9521-44FD-83AA-1380E0062CD0}" dt="2021-12-06T22:29:21.471" v="463" actId="20577"/>
          <ac:spMkLst>
            <pc:docMk/>
            <pc:sldMk cId="2933514334" sldId="300"/>
            <ac:spMk id="2" creationId="{75AC86D3-8FD1-4F47-A319-7D0542E48B2F}"/>
          </ac:spMkLst>
        </pc:spChg>
      </pc:sldChg>
      <pc:sldChg chg="modSp">
        <pc:chgData name="Ha Vo Phan" userId="S::ha.v.phan@sjsu.edu::35bad2e0-17f9-4df6-8b80-820f08cc9587" providerId="AD" clId="Web-{6C5CB3A2-9521-44FD-83AA-1380E0062CD0}" dt="2021-12-06T22:30:09.990" v="473" actId="20577"/>
        <pc:sldMkLst>
          <pc:docMk/>
          <pc:sldMk cId="906547353" sldId="301"/>
        </pc:sldMkLst>
        <pc:spChg chg="mod">
          <ac:chgData name="Ha Vo Phan" userId="S::ha.v.phan@sjsu.edu::35bad2e0-17f9-4df6-8b80-820f08cc9587" providerId="AD" clId="Web-{6C5CB3A2-9521-44FD-83AA-1380E0062CD0}" dt="2021-12-06T22:29:39.426" v="464" actId="20577"/>
          <ac:spMkLst>
            <pc:docMk/>
            <pc:sldMk cId="906547353" sldId="301"/>
            <ac:spMk id="2" creationId="{0BCEFE87-353D-4A2D-B27A-C6CF6FCDAC81}"/>
          </ac:spMkLst>
        </pc:spChg>
        <pc:spChg chg="mod">
          <ac:chgData name="Ha Vo Phan" userId="S::ha.v.phan@sjsu.edu::35bad2e0-17f9-4df6-8b80-820f08cc9587" providerId="AD" clId="Web-{6C5CB3A2-9521-44FD-83AA-1380E0062CD0}" dt="2021-12-06T22:30:09.990" v="473" actId="20577"/>
          <ac:spMkLst>
            <pc:docMk/>
            <pc:sldMk cId="906547353" sldId="301"/>
            <ac:spMk id="3" creationId="{3D1B5124-83D1-46B4-94C1-B261E1095FD6}"/>
          </ac:spMkLst>
        </pc:spChg>
      </pc:sldChg>
      <pc:sldChg chg="del">
        <pc:chgData name="Ha Vo Phan" userId="S::ha.v.phan@sjsu.edu::35bad2e0-17f9-4df6-8b80-820f08cc9587" providerId="AD" clId="Web-{6C5CB3A2-9521-44FD-83AA-1380E0062CD0}" dt="2021-12-06T22:26:07.003" v="450"/>
        <pc:sldMkLst>
          <pc:docMk/>
          <pc:sldMk cId="3491933395" sldId="302"/>
        </pc:sldMkLst>
      </pc:sldChg>
      <pc:sldChg chg="modSp">
        <pc:chgData name="Ha Vo Phan" userId="S::ha.v.phan@sjsu.edu::35bad2e0-17f9-4df6-8b80-820f08cc9587" providerId="AD" clId="Web-{6C5CB3A2-9521-44FD-83AA-1380E0062CD0}" dt="2021-12-06T22:30:32.133" v="476" actId="20577"/>
        <pc:sldMkLst>
          <pc:docMk/>
          <pc:sldMk cId="4076158651" sldId="305"/>
        </pc:sldMkLst>
        <pc:spChg chg="mod">
          <ac:chgData name="Ha Vo Phan" userId="S::ha.v.phan@sjsu.edu::35bad2e0-17f9-4df6-8b80-820f08cc9587" providerId="AD" clId="Web-{6C5CB3A2-9521-44FD-83AA-1380E0062CD0}" dt="2021-12-06T22:30:32.133" v="476" actId="20577"/>
          <ac:spMkLst>
            <pc:docMk/>
            <pc:sldMk cId="4076158651" sldId="305"/>
            <ac:spMk id="2" creationId="{4E680B3D-F0BC-4A91-A248-E0819EED2912}"/>
          </ac:spMkLst>
        </pc:spChg>
      </pc:sldChg>
      <pc:sldChg chg="addSp delSp modSp">
        <pc:chgData name="Ha Vo Phan" userId="S::ha.v.phan@sjsu.edu::35bad2e0-17f9-4df6-8b80-820f08cc9587" providerId="AD" clId="Web-{6C5CB3A2-9521-44FD-83AA-1380E0062CD0}" dt="2021-12-06T22:33:19.442" v="506" actId="20577"/>
        <pc:sldMkLst>
          <pc:docMk/>
          <pc:sldMk cId="2032284006" sldId="309"/>
        </pc:sldMkLst>
        <pc:spChg chg="mod">
          <ac:chgData name="Ha Vo Phan" userId="S::ha.v.phan@sjsu.edu::35bad2e0-17f9-4df6-8b80-820f08cc9587" providerId="AD" clId="Web-{6C5CB3A2-9521-44FD-83AA-1380E0062CD0}" dt="2021-12-06T22:33:19.442" v="506" actId="20577"/>
          <ac:spMkLst>
            <pc:docMk/>
            <pc:sldMk cId="2032284006" sldId="309"/>
            <ac:spMk id="2" creationId="{2F36CBDA-00EF-429B-900B-252B362290E9}"/>
          </ac:spMkLst>
        </pc:spChg>
        <pc:spChg chg="mod">
          <ac:chgData name="Ha Vo Phan" userId="S::ha.v.phan@sjsu.edu::35bad2e0-17f9-4df6-8b80-820f08cc9587" providerId="AD" clId="Web-{6C5CB3A2-9521-44FD-83AA-1380E0062CD0}" dt="2021-12-06T22:33:13.879" v="498" actId="20577"/>
          <ac:spMkLst>
            <pc:docMk/>
            <pc:sldMk cId="2032284006" sldId="309"/>
            <ac:spMk id="3" creationId="{4813EAEE-0D24-452D-A129-0AAB815ECE9A}"/>
          </ac:spMkLst>
        </pc:spChg>
        <pc:spChg chg="add del">
          <ac:chgData name="Ha Vo Phan" userId="S::ha.v.phan@sjsu.edu::35bad2e0-17f9-4df6-8b80-820f08cc9587" providerId="AD" clId="Web-{6C5CB3A2-9521-44FD-83AA-1380E0062CD0}" dt="2021-12-06T22:17:35.700" v="449"/>
          <ac:spMkLst>
            <pc:docMk/>
            <pc:sldMk cId="2032284006" sldId="309"/>
            <ac:spMk id="4" creationId="{BF51A95F-9878-4F4B-82B3-B5309F8C4856}"/>
          </ac:spMkLst>
        </pc:spChg>
      </pc:sldChg>
      <pc:sldChg chg="addSp delSp modSp mod setBg">
        <pc:chgData name="Ha Vo Phan" userId="S::ha.v.phan@sjsu.edu::35bad2e0-17f9-4df6-8b80-820f08cc9587" providerId="AD" clId="Web-{6C5CB3A2-9521-44FD-83AA-1380E0062CD0}" dt="2021-12-06T22:32:05.280" v="487" actId="20577"/>
        <pc:sldMkLst>
          <pc:docMk/>
          <pc:sldMk cId="2333705509" sldId="320"/>
        </pc:sldMkLst>
        <pc:spChg chg="mod">
          <ac:chgData name="Ha Vo Phan" userId="S::ha.v.phan@sjsu.edu::35bad2e0-17f9-4df6-8b80-820f08cc9587" providerId="AD" clId="Web-{6C5CB3A2-9521-44FD-83AA-1380E0062CD0}" dt="2021-12-06T22:30:46.556" v="479" actId="20577"/>
          <ac:spMkLst>
            <pc:docMk/>
            <pc:sldMk cId="2333705509" sldId="320"/>
            <ac:spMk id="2" creationId="{6474A4B5-DC8E-43D0-A8AF-598A33958DC6}"/>
          </ac:spMkLst>
        </pc:spChg>
        <pc:spChg chg="add del mod">
          <ac:chgData name="Ha Vo Phan" userId="S::ha.v.phan@sjsu.edu::35bad2e0-17f9-4df6-8b80-820f08cc9587" providerId="AD" clId="Web-{6C5CB3A2-9521-44FD-83AA-1380E0062CD0}" dt="2021-12-06T22:32:05.280" v="487" actId="20577"/>
          <ac:spMkLst>
            <pc:docMk/>
            <pc:sldMk cId="2333705509" sldId="320"/>
            <ac:spMk id="3" creationId="{2530BA86-18E3-44F3-9B85-6866DB302169}"/>
          </ac:spMkLst>
        </pc:spChg>
        <pc:spChg chg="add del">
          <ac:chgData name="Ha Vo Phan" userId="S::ha.v.phan@sjsu.edu::35bad2e0-17f9-4df6-8b80-820f08cc9587" providerId="AD" clId="Web-{6C5CB3A2-9521-44FD-83AA-1380E0062CD0}" dt="2021-12-06T21:56:06.759" v="279"/>
          <ac:spMkLst>
            <pc:docMk/>
            <pc:sldMk cId="2333705509" sldId="320"/>
            <ac:spMk id="6" creationId="{40179421-5227-4C7C-8467-A119A103BD72}"/>
          </ac:spMkLst>
        </pc:spChg>
        <pc:spChg chg="add del">
          <ac:chgData name="Ha Vo Phan" userId="S::ha.v.phan@sjsu.edu::35bad2e0-17f9-4df6-8b80-820f08cc9587" providerId="AD" clId="Web-{6C5CB3A2-9521-44FD-83AA-1380E0062CD0}" dt="2021-12-06T21:56:23.183" v="283"/>
          <ac:spMkLst>
            <pc:docMk/>
            <pc:sldMk cId="2333705509" sldId="320"/>
            <ac:spMk id="7" creationId="{6C5E29DB-1BAA-4DF1-B240-7E6589DD90DD}"/>
          </ac:spMkLst>
        </pc:spChg>
        <pc:spChg chg="add del">
          <ac:chgData name="Ha Vo Phan" userId="S::ha.v.phan@sjsu.edu::35bad2e0-17f9-4df6-8b80-820f08cc9587" providerId="AD" clId="Web-{6C5CB3A2-9521-44FD-83AA-1380E0062CD0}" dt="2021-12-06T21:56:19.964" v="282"/>
          <ac:spMkLst>
            <pc:docMk/>
            <pc:sldMk cId="2333705509" sldId="320"/>
            <ac:spMk id="8" creationId="{EFC65C53-8D10-4F12-B2AE-A03525775DA0}"/>
          </ac:spMkLst>
        </pc:spChg>
        <pc:spChg chg="add del">
          <ac:chgData name="Ha Vo Phan" userId="S::ha.v.phan@sjsu.edu::35bad2e0-17f9-4df6-8b80-820f08cc9587" providerId="AD" clId="Web-{6C5CB3A2-9521-44FD-83AA-1380E0062CD0}" dt="2021-12-06T21:14:03.774" v="6"/>
          <ac:spMkLst>
            <pc:docMk/>
            <pc:sldMk cId="2333705509" sldId="320"/>
            <ac:spMk id="9" creationId="{418E333A-A0A2-442D-9E11-888F66782834}"/>
          </ac:spMkLst>
        </pc:spChg>
        <pc:spChg chg="add del mod">
          <ac:chgData name="Ha Vo Phan" userId="S::ha.v.phan@sjsu.edu::35bad2e0-17f9-4df6-8b80-820f08cc9587" providerId="AD" clId="Web-{6C5CB3A2-9521-44FD-83AA-1380E0062CD0}" dt="2021-12-06T21:59:24.774" v="352"/>
          <ac:spMkLst>
            <pc:docMk/>
            <pc:sldMk cId="2333705509" sldId="320"/>
            <ac:spMk id="10" creationId="{A099DB2B-5A89-4CC4-80CF-CEC3BB98538B}"/>
          </ac:spMkLst>
        </pc:spChg>
        <pc:spChg chg="add del">
          <ac:chgData name="Ha Vo Phan" userId="S::ha.v.phan@sjsu.edu::35bad2e0-17f9-4df6-8b80-820f08cc9587" providerId="AD" clId="Web-{6C5CB3A2-9521-44FD-83AA-1380E0062CD0}" dt="2021-12-06T22:16:36.851" v="440"/>
          <ac:spMkLst>
            <pc:docMk/>
            <pc:sldMk cId="2333705509" sldId="320"/>
            <ac:spMk id="11" creationId="{C4D45931-C031-4C85-B4DC-BD7DA159B2BF}"/>
          </ac:spMkLst>
        </pc:spChg>
        <pc:spChg chg="add del">
          <ac:chgData name="Ha Vo Phan" userId="S::ha.v.phan@sjsu.edu::35bad2e0-17f9-4df6-8b80-820f08cc9587" providerId="AD" clId="Web-{6C5CB3A2-9521-44FD-83AA-1380E0062CD0}" dt="2021-12-06T21:14:03.774" v="6"/>
          <ac:spMkLst>
            <pc:docMk/>
            <pc:sldMk cId="2333705509" sldId="320"/>
            <ac:spMk id="12" creationId="{0AB6E427-3F73-4C06-A5D5-AE52C3883B50}"/>
          </ac:spMkLst>
        </pc:spChg>
        <pc:spChg chg="add del">
          <ac:chgData name="Ha Vo Phan" userId="S::ha.v.phan@sjsu.edu::35bad2e0-17f9-4df6-8b80-820f08cc9587" providerId="AD" clId="Web-{6C5CB3A2-9521-44FD-83AA-1380E0062CD0}" dt="2021-12-06T22:16:55.493" v="443"/>
          <ac:spMkLst>
            <pc:docMk/>
            <pc:sldMk cId="2333705509" sldId="320"/>
            <ac:spMk id="13" creationId="{BA642FFB-3AF9-4EB4-9F97-72C8A3510B70}"/>
          </ac:spMkLst>
        </pc:spChg>
        <pc:spChg chg="add del">
          <ac:chgData name="Ha Vo Phan" userId="S::ha.v.phan@sjsu.edu::35bad2e0-17f9-4df6-8b80-820f08cc9587" providerId="AD" clId="Web-{6C5CB3A2-9521-44FD-83AA-1380E0062CD0}" dt="2021-12-06T21:14:03.774" v="6"/>
          <ac:spMkLst>
            <pc:docMk/>
            <pc:sldMk cId="2333705509" sldId="320"/>
            <ac:spMk id="14" creationId="{D8C9BDAA-0390-4B39-9B5C-BC95E5120DA4}"/>
          </ac:spMkLst>
        </pc:spChg>
        <pc:spChg chg="add del">
          <ac:chgData name="Ha Vo Phan" userId="S::ha.v.phan@sjsu.edu::35bad2e0-17f9-4df6-8b80-820f08cc9587" providerId="AD" clId="Web-{6C5CB3A2-9521-44FD-83AA-1380E0062CD0}" dt="2021-12-06T22:31:52.435" v="485"/>
          <ac:spMkLst>
            <pc:docMk/>
            <pc:sldMk cId="2333705509" sldId="320"/>
            <ac:spMk id="15" creationId="{D28341D1-5A73-463E-8D19-BCA308D0F4EF}"/>
          </ac:spMkLst>
        </pc:spChg>
        <pc:picChg chg="add del mod ord">
          <ac:chgData name="Ha Vo Phan" userId="S::ha.v.phan@sjsu.edu::35bad2e0-17f9-4df6-8b80-820f08cc9587" providerId="AD" clId="Web-{6C5CB3A2-9521-44FD-83AA-1380E0062CD0}" dt="2021-12-06T21:13:16.255" v="1"/>
          <ac:picMkLst>
            <pc:docMk/>
            <pc:sldMk cId="2333705509" sldId="320"/>
            <ac:picMk id="4" creationId="{FBB69F3F-FA58-46AF-A0C0-665E2D77D650}"/>
          </ac:picMkLst>
        </pc:picChg>
        <pc:picChg chg="add del mod ord">
          <ac:chgData name="Ha Vo Phan" userId="S::ha.v.phan@sjsu.edu::35bad2e0-17f9-4df6-8b80-820f08cc9587" providerId="AD" clId="Web-{6C5CB3A2-9521-44FD-83AA-1380E0062CD0}" dt="2021-12-06T21:14:04.274" v="7"/>
          <ac:picMkLst>
            <pc:docMk/>
            <pc:sldMk cId="2333705509" sldId="320"/>
            <ac:picMk id="5" creationId="{4F8E7EEE-D9C5-40C2-9BD3-A0A37B3EBAF3}"/>
          </ac:picMkLst>
        </pc:picChg>
        <pc:cxnChg chg="add del">
          <ac:chgData name="Ha Vo Phan" userId="S::ha.v.phan@sjsu.edu::35bad2e0-17f9-4df6-8b80-820f08cc9587" providerId="AD" clId="Web-{6C5CB3A2-9521-44FD-83AA-1380E0062CD0}" dt="2021-12-06T21:14:03.774" v="6"/>
          <ac:cxnSpMkLst>
            <pc:docMk/>
            <pc:sldMk cId="2333705509" sldId="320"/>
            <ac:cxnSpMk id="16" creationId="{E04A321A-A039-4720-87B4-66A4210E0D57}"/>
          </ac:cxnSpMkLst>
        </pc:cxnChg>
      </pc:sldChg>
      <pc:sldChg chg="addSp delSp modSp">
        <pc:chgData name="Ha Vo Phan" userId="S::ha.v.phan@sjsu.edu::35bad2e0-17f9-4df6-8b80-820f08cc9587" providerId="AD" clId="Web-{6C5CB3A2-9521-44FD-83AA-1380E0062CD0}" dt="2021-12-06T22:34:55.418" v="515" actId="20577"/>
        <pc:sldMkLst>
          <pc:docMk/>
          <pc:sldMk cId="1151798521" sldId="321"/>
        </pc:sldMkLst>
        <pc:spChg chg="mod">
          <ac:chgData name="Ha Vo Phan" userId="S::ha.v.phan@sjsu.edu::35bad2e0-17f9-4df6-8b80-820f08cc9587" providerId="AD" clId="Web-{6C5CB3A2-9521-44FD-83AA-1380E0062CD0}" dt="2021-12-06T22:30:42.305" v="478" actId="20577"/>
          <ac:spMkLst>
            <pc:docMk/>
            <pc:sldMk cId="1151798521" sldId="321"/>
            <ac:spMk id="2" creationId="{76DA9B24-6362-4D8D-A74D-DF648A8E5B27}"/>
          </ac:spMkLst>
        </pc:spChg>
        <pc:spChg chg="mod">
          <ac:chgData name="Ha Vo Phan" userId="S::ha.v.phan@sjsu.edu::35bad2e0-17f9-4df6-8b80-820f08cc9587" providerId="AD" clId="Web-{6C5CB3A2-9521-44FD-83AA-1380E0062CD0}" dt="2021-12-06T22:34:55.418" v="515" actId="20577"/>
          <ac:spMkLst>
            <pc:docMk/>
            <pc:sldMk cId="1151798521" sldId="321"/>
            <ac:spMk id="3" creationId="{5B871ED4-0992-4CDC-B6CF-9D4204F0A42D}"/>
          </ac:spMkLst>
        </pc:spChg>
        <pc:spChg chg="add del mod">
          <ac:chgData name="Ha Vo Phan" userId="S::ha.v.phan@sjsu.edu::35bad2e0-17f9-4df6-8b80-820f08cc9587" providerId="AD" clId="Web-{6C5CB3A2-9521-44FD-83AA-1380E0062CD0}" dt="2021-12-06T22:34:46.933" v="514"/>
          <ac:spMkLst>
            <pc:docMk/>
            <pc:sldMk cId="1151798521" sldId="321"/>
            <ac:spMk id="4" creationId="{481F3B42-EF36-4304-B8AC-744111732C44}"/>
          </ac:spMkLst>
        </pc:spChg>
      </pc:sldChg>
    </pc:docChg>
  </pc:docChgLst>
  <pc:docChgLst>
    <pc:chgData name="Shrey Bishnoi" userId="S::shrey.bishnoi@sjsu.edu::3a5de382-bc79-4420-b80a-f3b93f8dbeaa" providerId="AD" clId="Web-{89E933C7-2B6F-4678-A4C9-5277D742E9C5}"/>
    <pc:docChg chg="modSld">
      <pc:chgData name="Shrey Bishnoi" userId="S::shrey.bishnoi@sjsu.edu::3a5de382-bc79-4420-b80a-f3b93f8dbeaa" providerId="AD" clId="Web-{89E933C7-2B6F-4678-A4C9-5277D742E9C5}" dt="2021-12-06T21:51:31.426" v="235" actId="20577"/>
      <pc:docMkLst>
        <pc:docMk/>
      </pc:docMkLst>
      <pc:sldChg chg="addSp delSp modSp mod delDesignElem chgLayout">
        <pc:chgData name="Shrey Bishnoi" userId="S::shrey.bishnoi@sjsu.edu::3a5de382-bc79-4420-b80a-f3b93f8dbeaa" providerId="AD" clId="Web-{89E933C7-2B6F-4678-A4C9-5277D742E9C5}" dt="2021-12-06T21:51:31.426" v="235" actId="20577"/>
        <pc:sldMkLst>
          <pc:docMk/>
          <pc:sldMk cId="193143965" sldId="298"/>
        </pc:sldMkLst>
        <pc:spChg chg="mod ord">
          <ac:chgData name="Shrey Bishnoi" userId="S::shrey.bishnoi@sjsu.edu::3a5de382-bc79-4420-b80a-f3b93f8dbeaa" providerId="AD" clId="Web-{89E933C7-2B6F-4678-A4C9-5277D742E9C5}" dt="2021-12-06T21:50:19.609" v="228" actId="14100"/>
          <ac:spMkLst>
            <pc:docMk/>
            <pc:sldMk cId="193143965" sldId="298"/>
            <ac:spMk id="2" creationId="{9AB2EA78-AEB3-469B-9025-3B17201A457B}"/>
          </ac:spMkLst>
        </pc:spChg>
        <pc:spChg chg="del mod ord">
          <ac:chgData name="Shrey Bishnoi" userId="S::shrey.bishnoi@sjsu.edu::3a5de382-bc79-4420-b80a-f3b93f8dbeaa" providerId="AD" clId="Web-{89E933C7-2B6F-4678-A4C9-5277D742E9C5}" dt="2021-12-06T21:47:16.409" v="173"/>
          <ac:spMkLst>
            <pc:docMk/>
            <pc:sldMk cId="193143965" sldId="298"/>
            <ac:spMk id="3" creationId="{255E1F2F-E259-4EA8-9FFD-3A10AF541859}"/>
          </ac:spMkLst>
        </pc:spChg>
        <pc:spChg chg="mod">
          <ac:chgData name="Shrey Bishnoi" userId="S::shrey.bishnoi@sjsu.edu::3a5de382-bc79-4420-b80a-f3b93f8dbeaa" providerId="AD" clId="Web-{89E933C7-2B6F-4678-A4C9-5277D742E9C5}" dt="2021-12-06T21:40:44.572" v="100" actId="20577"/>
          <ac:spMkLst>
            <pc:docMk/>
            <pc:sldMk cId="193143965" sldId="298"/>
            <ac:spMk id="5" creationId="{4ED165AE-98A8-478D-BF0D-40369F83B733}"/>
          </ac:spMkLst>
        </pc:spChg>
        <pc:spChg chg="add mod">
          <ac:chgData name="Shrey Bishnoi" userId="S::shrey.bishnoi@sjsu.edu::3a5de382-bc79-4420-b80a-f3b93f8dbeaa" providerId="AD" clId="Web-{89E933C7-2B6F-4678-A4C9-5277D742E9C5}" dt="2021-12-06T21:51:31.426" v="235" actId="20577"/>
          <ac:spMkLst>
            <pc:docMk/>
            <pc:sldMk cId="193143965" sldId="298"/>
            <ac:spMk id="6" creationId="{CECA48D0-9B30-4DDC-BA1F-D76C8DB5A597}"/>
          </ac:spMkLst>
        </pc:spChg>
        <pc:spChg chg="add mod ord">
          <ac:chgData name="Shrey Bishnoi" userId="S::shrey.bishnoi@sjsu.edu::3a5de382-bc79-4420-b80a-f3b93f8dbeaa" providerId="AD" clId="Web-{89E933C7-2B6F-4678-A4C9-5277D742E9C5}" dt="2021-12-06T21:50:27.828" v="229" actId="1076"/>
          <ac:spMkLst>
            <pc:docMk/>
            <pc:sldMk cId="193143965" sldId="298"/>
            <ac:spMk id="7" creationId="{D1AE42E6-7FF7-4B19-8029-E92DD72ED5EB}"/>
          </ac:spMkLst>
        </pc:spChg>
        <pc:spChg chg="add del mod">
          <ac:chgData name="Shrey Bishnoi" userId="S::shrey.bishnoi@sjsu.edu::3a5de382-bc79-4420-b80a-f3b93f8dbeaa" providerId="AD" clId="Web-{89E933C7-2B6F-4678-A4C9-5277D742E9C5}" dt="2021-12-06T21:47:46.021" v="175"/>
          <ac:spMkLst>
            <pc:docMk/>
            <pc:sldMk cId="193143965" sldId="298"/>
            <ac:spMk id="9" creationId="{5568678B-7810-42EB-A07C-9E3E884EB97B}"/>
          </ac:spMkLst>
        </pc:spChg>
        <pc:spChg chg="del">
          <ac:chgData name="Shrey Bishnoi" userId="S::shrey.bishnoi@sjsu.edu::3a5de382-bc79-4420-b80a-f3b93f8dbeaa" providerId="AD" clId="Web-{89E933C7-2B6F-4678-A4C9-5277D742E9C5}" dt="2021-12-06T21:45:58.264" v="112"/>
          <ac:spMkLst>
            <pc:docMk/>
            <pc:sldMk cId="193143965" sldId="298"/>
            <ac:spMk id="33" creationId="{2FDF0794-1B86-42B2-B8C7-F60123E638ED}"/>
          </ac:spMkLst>
        </pc:spChg>
        <pc:spChg chg="del">
          <ac:chgData name="Shrey Bishnoi" userId="S::shrey.bishnoi@sjsu.edu::3a5de382-bc79-4420-b80a-f3b93f8dbeaa" providerId="AD" clId="Web-{89E933C7-2B6F-4678-A4C9-5277D742E9C5}" dt="2021-12-06T21:45:58.264" v="112"/>
          <ac:spMkLst>
            <pc:docMk/>
            <pc:sldMk cId="193143965" sldId="298"/>
            <ac:spMk id="35" creationId="{C5373426-E26E-431D-959C-5DB96C0B6208}"/>
          </ac:spMkLst>
        </pc:spChg>
        <pc:spChg chg="del">
          <ac:chgData name="Shrey Bishnoi" userId="S::shrey.bishnoi@sjsu.edu::3a5de382-bc79-4420-b80a-f3b93f8dbeaa" providerId="AD" clId="Web-{89E933C7-2B6F-4678-A4C9-5277D742E9C5}" dt="2021-12-06T21:45:58.264" v="112"/>
          <ac:spMkLst>
            <pc:docMk/>
            <pc:sldMk cId="193143965" sldId="298"/>
            <ac:spMk id="39" creationId="{EDC90921-9082-491B-940E-827D679F3478}"/>
          </ac:spMkLst>
        </pc:spChg>
        <pc:picChg chg="mod">
          <ac:chgData name="Shrey Bishnoi" userId="S::shrey.bishnoi@sjsu.edu::3a5de382-bc79-4420-b80a-f3b93f8dbeaa" providerId="AD" clId="Web-{89E933C7-2B6F-4678-A4C9-5277D742E9C5}" dt="2021-12-06T21:51:11.909" v="234" actId="14100"/>
          <ac:picMkLst>
            <pc:docMk/>
            <pc:sldMk cId="193143965" sldId="298"/>
            <ac:picMk id="4" creationId="{65810330-F0B5-43C9-BC34-094FFB5C0529}"/>
          </ac:picMkLst>
        </pc:picChg>
        <pc:cxnChg chg="del">
          <ac:chgData name="Shrey Bishnoi" userId="S::shrey.bishnoi@sjsu.edu::3a5de382-bc79-4420-b80a-f3b93f8dbeaa" providerId="AD" clId="Web-{89E933C7-2B6F-4678-A4C9-5277D742E9C5}" dt="2021-12-06T21:45:58.264" v="112"/>
          <ac:cxnSpMkLst>
            <pc:docMk/>
            <pc:sldMk cId="193143965" sldId="298"/>
            <ac:cxnSpMk id="37" creationId="{96D07482-83A3-4451-943C-B46961082957}"/>
          </ac:cxnSpMkLst>
        </pc:cxnChg>
      </pc:sldChg>
      <pc:sldChg chg="modSp">
        <pc:chgData name="Shrey Bishnoi" userId="S::shrey.bishnoi@sjsu.edu::3a5de382-bc79-4420-b80a-f3b93f8dbeaa" providerId="AD" clId="Web-{89E933C7-2B6F-4678-A4C9-5277D742E9C5}" dt="2021-12-06T21:18:28.877" v="7" actId="20577"/>
        <pc:sldMkLst>
          <pc:docMk/>
          <pc:sldMk cId="1030190066" sldId="306"/>
        </pc:sldMkLst>
        <pc:spChg chg="mod">
          <ac:chgData name="Shrey Bishnoi" userId="S::shrey.bishnoi@sjsu.edu::3a5de382-bc79-4420-b80a-f3b93f8dbeaa" providerId="AD" clId="Web-{89E933C7-2B6F-4678-A4C9-5277D742E9C5}" dt="2021-12-06T21:18:28.877" v="7" actId="20577"/>
          <ac:spMkLst>
            <pc:docMk/>
            <pc:sldMk cId="1030190066" sldId="306"/>
            <ac:spMk id="3" creationId="{EFB95869-9EFB-4DBA-A7AB-927D5C374CAF}"/>
          </ac:spMkLst>
        </pc:spChg>
      </pc:sldChg>
      <pc:sldChg chg="modSp">
        <pc:chgData name="Shrey Bishnoi" userId="S::shrey.bishnoi@sjsu.edu::3a5de382-bc79-4420-b80a-f3b93f8dbeaa" providerId="AD" clId="Web-{89E933C7-2B6F-4678-A4C9-5277D742E9C5}" dt="2021-12-06T21:25:40.045" v="46" actId="14100"/>
        <pc:sldMkLst>
          <pc:docMk/>
          <pc:sldMk cId="1779199011" sldId="312"/>
        </pc:sldMkLst>
        <pc:spChg chg="mod">
          <ac:chgData name="Shrey Bishnoi" userId="S::shrey.bishnoi@sjsu.edu::3a5de382-bc79-4420-b80a-f3b93f8dbeaa" providerId="AD" clId="Web-{89E933C7-2B6F-4678-A4C9-5277D742E9C5}" dt="2021-12-06T21:25:40.045" v="46" actId="14100"/>
          <ac:spMkLst>
            <pc:docMk/>
            <pc:sldMk cId="1779199011" sldId="312"/>
            <ac:spMk id="3" creationId="{EFB95869-9EFB-4DBA-A7AB-927D5C374CAF}"/>
          </ac:spMkLst>
        </pc:spChg>
      </pc:sldChg>
      <pc:sldChg chg="modSp">
        <pc:chgData name="Shrey Bishnoi" userId="S::shrey.bishnoi@sjsu.edu::3a5de382-bc79-4420-b80a-f3b93f8dbeaa" providerId="AD" clId="Web-{89E933C7-2B6F-4678-A4C9-5277D742E9C5}" dt="2021-12-06T21:19:42.616" v="45" actId="20577"/>
        <pc:sldMkLst>
          <pc:docMk/>
          <pc:sldMk cId="3906035626" sldId="316"/>
        </pc:sldMkLst>
        <pc:spChg chg="mod">
          <ac:chgData name="Shrey Bishnoi" userId="S::shrey.bishnoi@sjsu.edu::3a5de382-bc79-4420-b80a-f3b93f8dbeaa" providerId="AD" clId="Web-{89E933C7-2B6F-4678-A4C9-5277D742E9C5}" dt="2021-12-06T21:19:42.616" v="45" actId="20577"/>
          <ac:spMkLst>
            <pc:docMk/>
            <pc:sldMk cId="3906035626" sldId="316"/>
            <ac:spMk id="3" creationId="{EFB95869-9EFB-4DBA-A7AB-927D5C374CAF}"/>
          </ac:spMkLst>
        </pc:spChg>
      </pc:sldChg>
    </pc:docChg>
  </pc:docChgLst>
  <pc:docChgLst>
    <pc:chgData name="Shrey Bishnoi" userId="S::shrey.bishnoi@sjsu.edu::3a5de382-bc79-4420-b80a-f3b93f8dbeaa" providerId="AD" clId="Web-{3C732E52-88E9-4633-951F-C7E968EEE792}"/>
    <pc:docChg chg="modSld">
      <pc:chgData name="Shrey Bishnoi" userId="S::shrey.bishnoi@sjsu.edu::3a5de382-bc79-4420-b80a-f3b93f8dbeaa" providerId="AD" clId="Web-{3C732E52-88E9-4633-951F-C7E968EEE792}" dt="2021-12-06T23:03:04.904" v="107"/>
      <pc:docMkLst>
        <pc:docMk/>
      </pc:docMkLst>
      <pc:sldChg chg="modSp">
        <pc:chgData name="Shrey Bishnoi" userId="S::shrey.bishnoi@sjsu.edu::3a5de382-bc79-4420-b80a-f3b93f8dbeaa" providerId="AD" clId="Web-{3C732E52-88E9-4633-951F-C7E968EEE792}" dt="2021-12-06T22:58:33.179" v="101" actId="20577"/>
        <pc:sldMkLst>
          <pc:docMk/>
          <pc:sldMk cId="1030190066" sldId="306"/>
        </pc:sldMkLst>
        <pc:spChg chg="mod">
          <ac:chgData name="Shrey Bishnoi" userId="S::shrey.bishnoi@sjsu.edu::3a5de382-bc79-4420-b80a-f3b93f8dbeaa" providerId="AD" clId="Web-{3C732E52-88E9-4633-951F-C7E968EEE792}" dt="2021-12-06T22:58:33.179" v="101" actId="20577"/>
          <ac:spMkLst>
            <pc:docMk/>
            <pc:sldMk cId="1030190066" sldId="306"/>
            <ac:spMk id="3" creationId="{EFB95869-9EFB-4DBA-A7AB-927D5C374CAF}"/>
          </ac:spMkLst>
        </pc:spChg>
      </pc:sldChg>
      <pc:sldChg chg="modSp">
        <pc:chgData name="Shrey Bishnoi" userId="S::shrey.bishnoi@sjsu.edu::3a5de382-bc79-4420-b80a-f3b93f8dbeaa" providerId="AD" clId="Web-{3C732E52-88E9-4633-951F-C7E968EEE792}" dt="2021-12-06T23:03:04.904" v="107"/>
        <pc:sldMkLst>
          <pc:docMk/>
          <pc:sldMk cId="1779199011" sldId="312"/>
        </pc:sldMkLst>
        <pc:spChg chg="mod">
          <ac:chgData name="Shrey Bishnoi" userId="S::shrey.bishnoi@sjsu.edu::3a5de382-bc79-4420-b80a-f3b93f8dbeaa" providerId="AD" clId="Web-{3C732E52-88E9-4633-951F-C7E968EEE792}" dt="2021-12-06T23:03:04.904" v="107"/>
          <ac:spMkLst>
            <pc:docMk/>
            <pc:sldMk cId="1779199011" sldId="312"/>
            <ac:spMk id="3" creationId="{EFB95869-9EFB-4DBA-A7AB-927D5C374CAF}"/>
          </ac:spMkLst>
        </pc:spChg>
      </pc:sldChg>
      <pc:sldChg chg="addSp delSp modSp mod modClrScheme chgLayout">
        <pc:chgData name="Shrey Bishnoi" userId="S::shrey.bishnoi@sjsu.edu::3a5de382-bc79-4420-b80a-f3b93f8dbeaa" providerId="AD" clId="Web-{3C732E52-88E9-4633-951F-C7E968EEE792}" dt="2021-12-06T22:38:09.897" v="97" actId="20577"/>
        <pc:sldMkLst>
          <pc:docMk/>
          <pc:sldMk cId="4157076625" sldId="314"/>
        </pc:sldMkLst>
        <pc:spChg chg="mod ord">
          <ac:chgData name="Shrey Bishnoi" userId="S::shrey.bishnoi@sjsu.edu::3a5de382-bc79-4420-b80a-f3b93f8dbeaa" providerId="AD" clId="Web-{3C732E52-88E9-4633-951F-C7E968EEE792}" dt="2021-12-06T22:38:09.897" v="97" actId="20577"/>
          <ac:spMkLst>
            <pc:docMk/>
            <pc:sldMk cId="4157076625" sldId="314"/>
            <ac:spMk id="2" creationId="{4E680B3D-F0BC-4A91-A248-E0819EED2912}"/>
          </ac:spMkLst>
        </pc:spChg>
        <pc:spChg chg="mod ord">
          <ac:chgData name="Shrey Bishnoi" userId="S::shrey.bishnoi@sjsu.edu::3a5de382-bc79-4420-b80a-f3b93f8dbeaa" providerId="AD" clId="Web-{3C732E52-88E9-4633-951F-C7E968EEE792}" dt="2021-12-06T22:36:54.661" v="83" actId="14100"/>
          <ac:spMkLst>
            <pc:docMk/>
            <pc:sldMk cId="4157076625" sldId="314"/>
            <ac:spMk id="3" creationId="{DB54D22B-DB30-4ADB-99E8-124AED6730FE}"/>
          </ac:spMkLst>
        </pc:spChg>
        <pc:picChg chg="del mod">
          <ac:chgData name="Shrey Bishnoi" userId="S::shrey.bishnoi@sjsu.edu::3a5de382-bc79-4420-b80a-f3b93f8dbeaa" providerId="AD" clId="Web-{3C732E52-88E9-4633-951F-C7E968EEE792}" dt="2021-12-06T22:04:07.438" v="1"/>
          <ac:picMkLst>
            <pc:docMk/>
            <pc:sldMk cId="4157076625" sldId="314"/>
            <ac:picMk id="4" creationId="{64F4C6BF-E87E-468D-9339-25B93EA5D5EB}"/>
          </ac:picMkLst>
        </pc:picChg>
        <pc:picChg chg="add del mod">
          <ac:chgData name="Shrey Bishnoi" userId="S::shrey.bishnoi@sjsu.edu::3a5de382-bc79-4420-b80a-f3b93f8dbeaa" providerId="AD" clId="Web-{3C732E52-88E9-4633-951F-C7E968EEE792}" dt="2021-12-06T22:10:58.995" v="11"/>
          <ac:picMkLst>
            <pc:docMk/>
            <pc:sldMk cId="4157076625" sldId="314"/>
            <ac:picMk id="5" creationId="{D579376C-F023-40C4-9558-2701D43C2CCF}"/>
          </ac:picMkLst>
        </pc:picChg>
        <pc:picChg chg="add mod">
          <ac:chgData name="Shrey Bishnoi" userId="S::shrey.bishnoi@sjsu.edu::3a5de382-bc79-4420-b80a-f3b93f8dbeaa" providerId="AD" clId="Web-{3C732E52-88E9-4633-951F-C7E968EEE792}" dt="2021-12-06T22:13:57.078" v="31" actId="14100"/>
          <ac:picMkLst>
            <pc:docMk/>
            <pc:sldMk cId="4157076625" sldId="314"/>
            <ac:picMk id="6" creationId="{D789DDA4-A795-437D-A89F-1F21D8FC7292}"/>
          </ac:picMkLst>
        </pc:picChg>
        <pc:picChg chg="add mod">
          <ac:chgData name="Shrey Bishnoi" userId="S::shrey.bishnoi@sjsu.edu::3a5de382-bc79-4420-b80a-f3b93f8dbeaa" providerId="AD" clId="Web-{3C732E52-88E9-4633-951F-C7E968EEE792}" dt="2021-12-06T22:13:38.452" v="28" actId="14100"/>
          <ac:picMkLst>
            <pc:docMk/>
            <pc:sldMk cId="4157076625" sldId="314"/>
            <ac:picMk id="7" creationId="{500892FD-654C-40EA-8B0F-8C926C4245AE}"/>
          </ac:picMkLst>
        </pc:picChg>
        <pc:picChg chg="add mod">
          <ac:chgData name="Shrey Bishnoi" userId="S::shrey.bishnoi@sjsu.edu::3a5de382-bc79-4420-b80a-f3b93f8dbeaa" providerId="AD" clId="Web-{3C732E52-88E9-4633-951F-C7E968EEE792}" dt="2021-12-06T22:35:51.018" v="76" actId="1076"/>
          <ac:picMkLst>
            <pc:docMk/>
            <pc:sldMk cId="4157076625" sldId="314"/>
            <ac:picMk id="8" creationId="{731262D7-61C4-4193-947B-FBADFC39D994}"/>
          </ac:picMkLst>
        </pc:picChg>
      </pc:sldChg>
    </pc:docChg>
  </pc:docChgLst>
  <pc:docChgLst>
    <pc:chgData name="Vaibhav Yalla" userId="S::vaibhav.yalla@sjsu.edu::917f8416-73b6-4108-a721-16e4a75beb57" providerId="AD" clId="Web-{02E23C04-9A66-4ED4-B614-0A60EB0987F5}"/>
    <pc:docChg chg="modSld">
      <pc:chgData name="Vaibhav Yalla" userId="S::vaibhav.yalla@sjsu.edu::917f8416-73b6-4108-a721-16e4a75beb57" providerId="AD" clId="Web-{02E23C04-9A66-4ED4-B614-0A60EB0987F5}" dt="2021-12-13T01:46:28.746" v="1" actId="14100"/>
      <pc:docMkLst>
        <pc:docMk/>
      </pc:docMkLst>
      <pc:sldChg chg="modSp">
        <pc:chgData name="Vaibhav Yalla" userId="S::vaibhav.yalla@sjsu.edu::917f8416-73b6-4108-a721-16e4a75beb57" providerId="AD" clId="Web-{02E23C04-9A66-4ED4-B614-0A60EB0987F5}" dt="2021-12-13T01:46:28.746" v="1" actId="14100"/>
        <pc:sldMkLst>
          <pc:docMk/>
          <pc:sldMk cId="193143965" sldId="298"/>
        </pc:sldMkLst>
        <pc:spChg chg="mod">
          <ac:chgData name="Vaibhav Yalla" userId="S::vaibhav.yalla@sjsu.edu::917f8416-73b6-4108-a721-16e4a75beb57" providerId="AD" clId="Web-{02E23C04-9A66-4ED4-B614-0A60EB0987F5}" dt="2021-12-13T01:46:28.746" v="1" actId="14100"/>
          <ac:spMkLst>
            <pc:docMk/>
            <pc:sldMk cId="193143965" sldId="298"/>
            <ac:spMk id="6" creationId="{CECA48D0-9B30-4DDC-BA1F-D76C8DB5A597}"/>
          </ac:spMkLst>
        </pc:spChg>
      </pc:sldChg>
    </pc:docChg>
  </pc:docChgLst>
  <pc:docChgLst>
    <pc:chgData name="Ha Vo Phan" userId="S::ha.v.phan@sjsu.edu::35bad2e0-17f9-4df6-8b80-820f08cc9587" providerId="AD" clId="Web-{7B23699A-5FC2-453A-90DC-447EFE0F2E50}"/>
    <pc:docChg chg="modSld">
      <pc:chgData name="Ha Vo Phan" userId="S::ha.v.phan@sjsu.edu::35bad2e0-17f9-4df6-8b80-820f08cc9587" providerId="AD" clId="Web-{7B23699A-5FC2-453A-90DC-447EFE0F2E50}" dt="2021-12-13T21:24:40.312" v="15" actId="20577"/>
      <pc:docMkLst>
        <pc:docMk/>
      </pc:docMkLst>
      <pc:sldChg chg="modSp">
        <pc:chgData name="Ha Vo Phan" userId="S::ha.v.phan@sjsu.edu::35bad2e0-17f9-4df6-8b80-820f08cc9587" providerId="AD" clId="Web-{7B23699A-5FC2-453A-90DC-447EFE0F2E50}" dt="2021-12-13T21:24:40.312" v="15" actId="20577"/>
        <pc:sldMkLst>
          <pc:docMk/>
          <pc:sldMk cId="2032284006" sldId="309"/>
        </pc:sldMkLst>
        <pc:spChg chg="mod">
          <ac:chgData name="Ha Vo Phan" userId="S::ha.v.phan@sjsu.edu::35bad2e0-17f9-4df6-8b80-820f08cc9587" providerId="AD" clId="Web-{7B23699A-5FC2-453A-90DC-447EFE0F2E50}" dt="2021-12-13T21:24:40.312" v="15" actId="20577"/>
          <ac:spMkLst>
            <pc:docMk/>
            <pc:sldMk cId="2032284006" sldId="309"/>
            <ac:spMk id="3" creationId="{4813EAEE-0D24-452D-A129-0AAB815ECE9A}"/>
          </ac:spMkLst>
        </pc:spChg>
      </pc:sldChg>
    </pc:docChg>
  </pc:docChgLst>
  <pc:docChgLst>
    <pc:chgData name="Ha Vo Phan" userId="S::ha.v.phan@sjsu.edu::35bad2e0-17f9-4df6-8b80-820f08cc9587" providerId="AD" clId="Web-{E36C09C0-7B64-4D48-BF04-EE696C7058F0}"/>
    <pc:docChg chg="modSld">
      <pc:chgData name="Ha Vo Phan" userId="S::ha.v.phan@sjsu.edu::35bad2e0-17f9-4df6-8b80-820f08cc9587" providerId="AD" clId="Web-{E36C09C0-7B64-4D48-BF04-EE696C7058F0}" dt="2021-12-07T01:46:12.625" v="7" actId="20577"/>
      <pc:docMkLst>
        <pc:docMk/>
      </pc:docMkLst>
      <pc:sldChg chg="modSp">
        <pc:chgData name="Ha Vo Phan" userId="S::ha.v.phan@sjsu.edu::35bad2e0-17f9-4df6-8b80-820f08cc9587" providerId="AD" clId="Web-{E36C09C0-7B64-4D48-BF04-EE696C7058F0}" dt="2021-12-07T01:46:12.625" v="7" actId="20577"/>
        <pc:sldMkLst>
          <pc:docMk/>
          <pc:sldMk cId="2333705509" sldId="320"/>
        </pc:sldMkLst>
        <pc:spChg chg="mod">
          <ac:chgData name="Ha Vo Phan" userId="S::ha.v.phan@sjsu.edu::35bad2e0-17f9-4df6-8b80-820f08cc9587" providerId="AD" clId="Web-{E36C09C0-7B64-4D48-BF04-EE696C7058F0}" dt="2021-12-07T01:46:12.625" v="7" actId="20577"/>
          <ac:spMkLst>
            <pc:docMk/>
            <pc:sldMk cId="2333705509" sldId="320"/>
            <ac:spMk id="3" creationId="{2530BA86-18E3-44F3-9B85-6866DB302169}"/>
          </ac:spMkLst>
        </pc:spChg>
      </pc:sldChg>
    </pc:docChg>
  </pc:docChgLst>
  <pc:docChgLst>
    <pc:chgData name="Vaibhav Yalla" userId="S::vaibhav.yalla@sjsu.edu::917f8416-73b6-4108-a721-16e4a75beb57" providerId="AD" clId="Web-{9519517E-B5E4-4F68-A6AB-7AAAD6B0D849}"/>
    <pc:docChg chg="addSld modSld">
      <pc:chgData name="Vaibhav Yalla" userId="S::vaibhav.yalla@sjsu.edu::917f8416-73b6-4108-a721-16e4a75beb57" providerId="AD" clId="Web-{9519517E-B5E4-4F68-A6AB-7AAAD6B0D849}" dt="2021-12-07T00:45:16.057" v="436" actId="20577"/>
      <pc:docMkLst>
        <pc:docMk/>
      </pc:docMkLst>
      <pc:sldChg chg="modSp">
        <pc:chgData name="Vaibhav Yalla" userId="S::vaibhav.yalla@sjsu.edu::917f8416-73b6-4108-a721-16e4a75beb57" providerId="AD" clId="Web-{9519517E-B5E4-4F68-A6AB-7AAAD6B0D849}" dt="2021-12-06T22:27:47.418" v="38" actId="14100"/>
        <pc:sldMkLst>
          <pc:docMk/>
          <pc:sldMk cId="4076158651" sldId="305"/>
        </pc:sldMkLst>
        <pc:spChg chg="mod">
          <ac:chgData name="Vaibhav Yalla" userId="S::vaibhav.yalla@sjsu.edu::917f8416-73b6-4108-a721-16e4a75beb57" providerId="AD" clId="Web-{9519517E-B5E4-4F68-A6AB-7AAAD6B0D849}" dt="2021-12-06T22:27:41.386" v="37" actId="20577"/>
          <ac:spMkLst>
            <pc:docMk/>
            <pc:sldMk cId="4076158651" sldId="305"/>
            <ac:spMk id="2" creationId="{4E680B3D-F0BC-4A91-A248-E0819EED2912}"/>
          </ac:spMkLst>
        </pc:spChg>
        <pc:spChg chg="mod">
          <ac:chgData name="Vaibhav Yalla" userId="S::vaibhav.yalla@sjsu.edu::917f8416-73b6-4108-a721-16e4a75beb57" providerId="AD" clId="Web-{9519517E-B5E4-4F68-A6AB-7AAAD6B0D849}" dt="2021-12-06T22:27:47.418" v="38" actId="14100"/>
          <ac:spMkLst>
            <pc:docMk/>
            <pc:sldMk cId="4076158651" sldId="305"/>
            <ac:spMk id="3" creationId="{DB54D22B-DB30-4ADB-99E8-124AED6730FE}"/>
          </ac:spMkLst>
        </pc:spChg>
        <pc:picChg chg="mod">
          <ac:chgData name="Vaibhav Yalla" userId="S::vaibhav.yalla@sjsu.edu::917f8416-73b6-4108-a721-16e4a75beb57" providerId="AD" clId="Web-{9519517E-B5E4-4F68-A6AB-7AAAD6B0D849}" dt="2021-12-06T22:25:16.976" v="33" actId="14100"/>
          <ac:picMkLst>
            <pc:docMk/>
            <pc:sldMk cId="4076158651" sldId="305"/>
            <ac:picMk id="5" creationId="{770E07B8-874B-4848-BE8D-FB6F2A15A52D}"/>
          </ac:picMkLst>
        </pc:picChg>
      </pc:sldChg>
      <pc:sldChg chg="addSp delSp modSp mod setBg">
        <pc:chgData name="Vaibhav Yalla" userId="S::vaibhav.yalla@sjsu.edu::917f8416-73b6-4108-a721-16e4a75beb57" providerId="AD" clId="Web-{9519517E-B5E4-4F68-A6AB-7AAAD6B0D849}" dt="2021-12-07T00:45:16.057" v="436" actId="20577"/>
        <pc:sldMkLst>
          <pc:docMk/>
          <pc:sldMk cId="1779199011" sldId="312"/>
        </pc:sldMkLst>
        <pc:spChg chg="mod">
          <ac:chgData name="Vaibhav Yalla" userId="S::vaibhav.yalla@sjsu.edu::917f8416-73b6-4108-a721-16e4a75beb57" providerId="AD" clId="Web-{9519517E-B5E4-4F68-A6AB-7AAAD6B0D849}" dt="2021-12-07T00:45:16.057" v="436" actId="20577"/>
          <ac:spMkLst>
            <pc:docMk/>
            <pc:sldMk cId="1779199011" sldId="312"/>
            <ac:spMk id="2" creationId="{6A1D8666-B47F-4CEA-9196-54D4F039C098}"/>
          </ac:spMkLst>
        </pc:spChg>
        <pc:spChg chg="mod">
          <ac:chgData name="Vaibhav Yalla" userId="S::vaibhav.yalla@sjsu.edu::917f8416-73b6-4108-a721-16e4a75beb57" providerId="AD" clId="Web-{9519517E-B5E4-4F68-A6AB-7AAAD6B0D849}" dt="2021-12-07T00:29:14.720" v="346" actId="20577"/>
          <ac:spMkLst>
            <pc:docMk/>
            <pc:sldMk cId="1779199011" sldId="312"/>
            <ac:spMk id="3" creationId="{EFB95869-9EFB-4DBA-A7AB-927D5C374CAF}"/>
          </ac:spMkLst>
        </pc:spChg>
        <pc:spChg chg="add del mod">
          <ac:chgData name="Vaibhav Yalla" userId="S::vaibhav.yalla@sjsu.edu::917f8416-73b6-4108-a721-16e4a75beb57" providerId="AD" clId="Web-{9519517E-B5E4-4F68-A6AB-7AAAD6B0D849}" dt="2021-12-06T22:24:20.662" v="29"/>
          <ac:spMkLst>
            <pc:docMk/>
            <pc:sldMk cId="1779199011" sldId="312"/>
            <ac:spMk id="4" creationId="{2AF3ED65-85BA-4868-ABF7-875CFEFCBFE6}"/>
          </ac:spMkLst>
        </pc:spChg>
        <pc:spChg chg="add del">
          <ac:chgData name="Vaibhav Yalla" userId="S::vaibhav.yalla@sjsu.edu::917f8416-73b6-4108-a721-16e4a75beb57" providerId="AD" clId="Web-{9519517E-B5E4-4F68-A6AB-7AAAD6B0D849}" dt="2021-12-06T22:36:57.917" v="88"/>
          <ac:spMkLst>
            <pc:docMk/>
            <pc:sldMk cId="1779199011" sldId="312"/>
            <ac:spMk id="5" creationId="{DED02896-9DCF-49C0-9394-7ACDB85FF85C}"/>
          </ac:spMkLst>
        </pc:spChg>
        <pc:spChg chg="add del mod">
          <ac:chgData name="Vaibhav Yalla" userId="S::vaibhav.yalla@sjsu.edu::917f8416-73b6-4108-a721-16e4a75beb57" providerId="AD" clId="Web-{9519517E-B5E4-4F68-A6AB-7AAAD6B0D849}" dt="2021-12-06T22:38:01.340" v="105"/>
          <ac:spMkLst>
            <pc:docMk/>
            <pc:sldMk cId="1779199011" sldId="312"/>
            <ac:spMk id="6" creationId="{ECEBFD32-26FA-45FC-A107-32D810BDA6F1}"/>
          </ac:spMkLst>
        </pc:spChg>
        <pc:spChg chg="add del mod">
          <ac:chgData name="Vaibhav Yalla" userId="S::vaibhav.yalla@sjsu.edu::917f8416-73b6-4108-a721-16e4a75beb57" providerId="AD" clId="Web-{9519517E-B5E4-4F68-A6AB-7AAAD6B0D849}" dt="2021-12-06T22:38:07.762" v="108"/>
          <ac:spMkLst>
            <pc:docMk/>
            <pc:sldMk cId="1779199011" sldId="312"/>
            <ac:spMk id="7" creationId="{B99F7A96-E33F-4B32-B1F4-29437B1842F6}"/>
          </ac:spMkLst>
        </pc:spChg>
        <pc:spChg chg="add del">
          <ac:chgData name="Vaibhav Yalla" userId="S::vaibhav.yalla@sjsu.edu::917f8416-73b6-4108-a721-16e4a75beb57" providerId="AD" clId="Web-{9519517E-B5E4-4F68-A6AB-7AAAD6B0D849}" dt="2021-12-06T22:50:43.532" v="148"/>
          <ac:spMkLst>
            <pc:docMk/>
            <pc:sldMk cId="1779199011" sldId="312"/>
            <ac:spMk id="9" creationId="{17E9F7D8-2AB8-4FD3-8367-EC5497F66EDC}"/>
          </ac:spMkLst>
        </pc:spChg>
        <pc:spChg chg="add del mod">
          <ac:chgData name="Vaibhav Yalla" userId="S::vaibhav.yalla@sjsu.edu::917f8416-73b6-4108-a721-16e4a75beb57" providerId="AD" clId="Web-{9519517E-B5E4-4F68-A6AB-7AAAD6B0D849}" dt="2021-12-06T22:53:01.973" v="188"/>
          <ac:spMkLst>
            <pc:docMk/>
            <pc:sldMk cId="1779199011" sldId="312"/>
            <ac:spMk id="10" creationId="{93F56291-57C7-42DB-96B5-47A494B5E4AF}"/>
          </ac:spMkLst>
        </pc:spChg>
        <pc:spChg chg="add del">
          <ac:chgData name="Vaibhav Yalla" userId="S::vaibhav.yalla@sjsu.edu::917f8416-73b6-4108-a721-16e4a75beb57" providerId="AD" clId="Web-{9519517E-B5E4-4F68-A6AB-7AAAD6B0D849}" dt="2021-12-06T22:45:14.602" v="144"/>
          <ac:spMkLst>
            <pc:docMk/>
            <pc:sldMk cId="1779199011" sldId="312"/>
            <ac:spMk id="13" creationId="{F64BBAA4-C62B-4146-B49F-FE4CC4655EE0}"/>
          </ac:spMkLst>
        </pc:spChg>
        <pc:spChg chg="add del">
          <ac:chgData name="Vaibhav Yalla" userId="S::vaibhav.yalla@sjsu.edu::917f8416-73b6-4108-a721-16e4a75beb57" providerId="AD" clId="Web-{9519517E-B5E4-4F68-A6AB-7AAAD6B0D849}" dt="2021-12-06T22:45:14.602" v="144"/>
          <ac:spMkLst>
            <pc:docMk/>
            <pc:sldMk cId="1779199011" sldId="312"/>
            <ac:spMk id="17" creationId="{6BF36B24-6632-4516-9692-731462896C1F}"/>
          </ac:spMkLst>
        </pc:spChg>
        <pc:spChg chg="add del">
          <ac:chgData name="Vaibhav Yalla" userId="S::vaibhav.yalla@sjsu.edu::917f8416-73b6-4108-a721-16e4a75beb57" providerId="AD" clId="Web-{9519517E-B5E4-4F68-A6AB-7AAAD6B0D849}" dt="2021-12-06T22:52:52.817" v="185"/>
          <ac:spMkLst>
            <pc:docMk/>
            <pc:sldMk cId="1779199011" sldId="312"/>
            <ac:spMk id="22" creationId="{F64BBAA4-C62B-4146-B49F-FE4CC4655EE0}"/>
          </ac:spMkLst>
        </pc:spChg>
        <pc:spChg chg="add del">
          <ac:chgData name="Vaibhav Yalla" userId="S::vaibhav.yalla@sjsu.edu::917f8416-73b6-4108-a721-16e4a75beb57" providerId="AD" clId="Web-{9519517E-B5E4-4F68-A6AB-7AAAD6B0D849}" dt="2021-12-06T22:52:52.817" v="185"/>
          <ac:spMkLst>
            <pc:docMk/>
            <pc:sldMk cId="1779199011" sldId="312"/>
            <ac:spMk id="26" creationId="{6BF36B24-6632-4516-9692-731462896C1F}"/>
          </ac:spMkLst>
        </pc:spChg>
        <pc:spChg chg="add">
          <ac:chgData name="Vaibhav Yalla" userId="S::vaibhav.yalla@sjsu.edu::917f8416-73b6-4108-a721-16e4a75beb57" providerId="AD" clId="Web-{9519517E-B5E4-4F68-A6AB-7AAAD6B0D849}" dt="2021-12-06T22:52:52.817" v="185"/>
          <ac:spMkLst>
            <pc:docMk/>
            <pc:sldMk cId="1779199011" sldId="312"/>
            <ac:spMk id="31" creationId="{F64BBAA4-C62B-4146-B49F-FE4CC4655EE0}"/>
          </ac:spMkLst>
        </pc:spChg>
        <pc:spChg chg="add">
          <ac:chgData name="Vaibhav Yalla" userId="S::vaibhav.yalla@sjsu.edu::917f8416-73b6-4108-a721-16e4a75beb57" providerId="AD" clId="Web-{9519517E-B5E4-4F68-A6AB-7AAAD6B0D849}" dt="2021-12-06T22:52:52.817" v="185"/>
          <ac:spMkLst>
            <pc:docMk/>
            <pc:sldMk cId="1779199011" sldId="312"/>
            <ac:spMk id="35" creationId="{6BF36B24-6632-4516-9692-731462896C1F}"/>
          </ac:spMkLst>
        </pc:spChg>
        <pc:picChg chg="add mod">
          <ac:chgData name="Vaibhav Yalla" userId="S::vaibhav.yalla@sjsu.edu::917f8416-73b6-4108-a721-16e4a75beb57" providerId="AD" clId="Web-{9519517E-B5E4-4F68-A6AB-7AAAD6B0D849}" dt="2021-12-07T00:44:56.744" v="431" actId="1076"/>
          <ac:picMkLst>
            <pc:docMk/>
            <pc:sldMk cId="1779199011" sldId="312"/>
            <ac:picMk id="8" creationId="{6662FB04-1BF8-486A-AD86-51460FB80EE1}"/>
          </ac:picMkLst>
        </pc:picChg>
        <pc:cxnChg chg="add del">
          <ac:chgData name="Vaibhav Yalla" userId="S::vaibhav.yalla@sjsu.edu::917f8416-73b6-4108-a721-16e4a75beb57" providerId="AD" clId="Web-{9519517E-B5E4-4F68-A6AB-7AAAD6B0D849}" dt="2021-12-06T22:45:14.602" v="144"/>
          <ac:cxnSpMkLst>
            <pc:docMk/>
            <pc:sldMk cId="1779199011" sldId="312"/>
            <ac:cxnSpMk id="15" creationId="{EEB57AA8-F021-480C-A9E2-F89913313611}"/>
          </ac:cxnSpMkLst>
        </pc:cxnChg>
        <pc:cxnChg chg="add del">
          <ac:chgData name="Vaibhav Yalla" userId="S::vaibhav.yalla@sjsu.edu::917f8416-73b6-4108-a721-16e4a75beb57" providerId="AD" clId="Web-{9519517E-B5E4-4F68-A6AB-7AAAD6B0D849}" dt="2021-12-06T22:52:52.817" v="185"/>
          <ac:cxnSpMkLst>
            <pc:docMk/>
            <pc:sldMk cId="1779199011" sldId="312"/>
            <ac:cxnSpMk id="24" creationId="{EEB57AA8-F021-480C-A9E2-F89913313611}"/>
          </ac:cxnSpMkLst>
        </pc:cxnChg>
        <pc:cxnChg chg="add">
          <ac:chgData name="Vaibhav Yalla" userId="S::vaibhav.yalla@sjsu.edu::917f8416-73b6-4108-a721-16e4a75beb57" providerId="AD" clId="Web-{9519517E-B5E4-4F68-A6AB-7AAAD6B0D849}" dt="2021-12-06T22:52:52.817" v="185"/>
          <ac:cxnSpMkLst>
            <pc:docMk/>
            <pc:sldMk cId="1779199011" sldId="312"/>
            <ac:cxnSpMk id="33" creationId="{EEB57AA8-F021-480C-A9E2-F89913313611}"/>
          </ac:cxnSpMkLst>
        </pc:cxnChg>
      </pc:sldChg>
      <pc:sldChg chg="addSp delSp modSp">
        <pc:chgData name="Vaibhav Yalla" userId="S::vaibhav.yalla@sjsu.edu::917f8416-73b6-4108-a721-16e4a75beb57" providerId="AD" clId="Web-{9519517E-B5E4-4F68-A6AB-7AAAD6B0D849}" dt="2021-12-06T22:44:37.382" v="137" actId="20577"/>
        <pc:sldMkLst>
          <pc:docMk/>
          <pc:sldMk cId="2012783056" sldId="313"/>
        </pc:sldMkLst>
        <pc:spChg chg="mod">
          <ac:chgData name="Vaibhav Yalla" userId="S::vaibhav.yalla@sjsu.edu::917f8416-73b6-4108-a721-16e4a75beb57" providerId="AD" clId="Web-{9519517E-B5E4-4F68-A6AB-7AAAD6B0D849}" dt="2021-12-06T22:44:37.382" v="137" actId="20577"/>
          <ac:spMkLst>
            <pc:docMk/>
            <pc:sldMk cId="2012783056" sldId="313"/>
            <ac:spMk id="3" creationId="{DB54D22B-DB30-4ADB-99E8-124AED6730FE}"/>
          </ac:spMkLst>
        </pc:spChg>
        <pc:spChg chg="add del mod">
          <ac:chgData name="Vaibhav Yalla" userId="S::vaibhav.yalla@sjsu.edu::917f8416-73b6-4108-a721-16e4a75beb57" providerId="AD" clId="Web-{9519517E-B5E4-4F68-A6AB-7AAAD6B0D849}" dt="2021-12-06T22:20:52.501" v="2"/>
          <ac:spMkLst>
            <pc:docMk/>
            <pc:sldMk cId="2012783056" sldId="313"/>
            <ac:spMk id="5" creationId="{CB9DDF95-76C9-4ACB-AEBD-B918197AA66A}"/>
          </ac:spMkLst>
        </pc:spChg>
        <pc:spChg chg="add del mod">
          <ac:chgData name="Vaibhav Yalla" userId="S::vaibhav.yalla@sjsu.edu::917f8416-73b6-4108-a721-16e4a75beb57" providerId="AD" clId="Web-{9519517E-B5E4-4F68-A6AB-7AAAD6B0D849}" dt="2021-12-06T22:20:59.767" v="6"/>
          <ac:spMkLst>
            <pc:docMk/>
            <pc:sldMk cId="2012783056" sldId="313"/>
            <ac:spMk id="6" creationId="{6E3BE1EA-F235-4AF9-B365-17BFC58D62BA}"/>
          </ac:spMkLst>
        </pc:spChg>
        <pc:spChg chg="add del mod">
          <ac:chgData name="Vaibhav Yalla" userId="S::vaibhav.yalla@sjsu.edu::917f8416-73b6-4108-a721-16e4a75beb57" providerId="AD" clId="Web-{9519517E-B5E4-4F68-A6AB-7AAAD6B0D849}" dt="2021-12-06T22:21:17.986" v="12"/>
          <ac:spMkLst>
            <pc:docMk/>
            <pc:sldMk cId="2012783056" sldId="313"/>
            <ac:spMk id="7" creationId="{C55D2765-84BC-4C69-8512-65C544BCBE2E}"/>
          </ac:spMkLst>
        </pc:spChg>
        <pc:picChg chg="mod">
          <ac:chgData name="Vaibhav Yalla" userId="S::vaibhav.yalla@sjsu.edu::917f8416-73b6-4108-a721-16e4a75beb57" providerId="AD" clId="Web-{9519517E-B5E4-4F68-A6AB-7AAAD6B0D849}" dt="2021-12-06T22:21:55.565" v="22" actId="1076"/>
          <ac:picMkLst>
            <pc:docMk/>
            <pc:sldMk cId="2012783056" sldId="313"/>
            <ac:picMk id="4" creationId="{2459FB34-FCA0-4FCB-8A21-360A377E3A4C}"/>
          </ac:picMkLst>
        </pc:picChg>
      </pc:sldChg>
      <pc:sldChg chg="addSp delSp modSp">
        <pc:chgData name="Vaibhav Yalla" userId="S::vaibhav.yalla@sjsu.edu::917f8416-73b6-4108-a721-16e4a75beb57" providerId="AD" clId="Web-{9519517E-B5E4-4F68-A6AB-7AAAD6B0D849}" dt="2021-12-06T22:44:47.398" v="141" actId="20577"/>
        <pc:sldMkLst>
          <pc:docMk/>
          <pc:sldMk cId="4157076625" sldId="314"/>
        </pc:sldMkLst>
        <pc:spChg chg="mod">
          <ac:chgData name="Vaibhav Yalla" userId="S::vaibhav.yalla@sjsu.edu::917f8416-73b6-4108-a721-16e4a75beb57" providerId="AD" clId="Web-{9519517E-B5E4-4F68-A6AB-7AAAD6B0D849}" dt="2021-12-06T22:44:47.398" v="141" actId="20577"/>
          <ac:spMkLst>
            <pc:docMk/>
            <pc:sldMk cId="4157076625" sldId="314"/>
            <ac:spMk id="3" creationId="{DB54D22B-DB30-4ADB-99E8-124AED6730FE}"/>
          </ac:spMkLst>
        </pc:spChg>
        <pc:spChg chg="add del mod">
          <ac:chgData name="Vaibhav Yalla" userId="S::vaibhav.yalla@sjsu.edu::917f8416-73b6-4108-a721-16e4a75beb57" providerId="AD" clId="Web-{9519517E-B5E4-4F68-A6AB-7AAAD6B0D849}" dt="2021-12-06T22:30:07.031" v="48"/>
          <ac:spMkLst>
            <pc:docMk/>
            <pc:sldMk cId="4157076625" sldId="314"/>
            <ac:spMk id="4" creationId="{D047D1DD-0353-4310-9975-BB7678EBFF4C}"/>
          </ac:spMkLst>
        </pc:spChg>
        <pc:spChg chg="add del">
          <ac:chgData name="Vaibhav Yalla" userId="S::vaibhav.yalla@sjsu.edu::917f8416-73b6-4108-a721-16e4a75beb57" providerId="AD" clId="Web-{9519517E-B5E4-4F68-A6AB-7AAAD6B0D849}" dt="2021-12-06T22:30:01" v="45"/>
          <ac:spMkLst>
            <pc:docMk/>
            <pc:sldMk cId="4157076625" sldId="314"/>
            <ac:spMk id="5" creationId="{CA6C95CD-2F7E-43C6-B74F-6F55D6D80EFF}"/>
          </ac:spMkLst>
        </pc:spChg>
        <pc:spChg chg="add del mod">
          <ac:chgData name="Vaibhav Yalla" userId="S::vaibhav.yalla@sjsu.edu::917f8416-73b6-4108-a721-16e4a75beb57" providerId="AD" clId="Web-{9519517E-B5E4-4F68-A6AB-7AAAD6B0D849}" dt="2021-12-06T22:32:57.645" v="62"/>
          <ac:spMkLst>
            <pc:docMk/>
            <pc:sldMk cId="4157076625" sldId="314"/>
            <ac:spMk id="9" creationId="{B05BECEB-FBCA-4BDD-80B9-70DD52981F69}"/>
          </ac:spMkLst>
        </pc:spChg>
      </pc:sldChg>
      <pc:sldChg chg="add replId">
        <pc:chgData name="Vaibhav Yalla" userId="S::vaibhav.yalla@sjsu.edu::917f8416-73b6-4108-a721-16e4a75beb57" providerId="AD" clId="Web-{9519517E-B5E4-4F68-A6AB-7AAAD6B0D849}" dt="2021-12-06T22:30:19.203" v="49"/>
        <pc:sldMkLst>
          <pc:docMk/>
          <pc:sldMk cId="1107479418" sldId="322"/>
        </pc:sldMkLst>
      </pc:sldChg>
      <pc:sldChg chg="addSp delSp modSp add mod replId setBg">
        <pc:chgData name="Vaibhav Yalla" userId="S::vaibhav.yalla@sjsu.edu::917f8416-73b6-4108-a721-16e4a75beb57" providerId="AD" clId="Web-{9519517E-B5E4-4F68-A6AB-7AAAD6B0D849}" dt="2021-12-07T00:34:38.884" v="430"/>
        <pc:sldMkLst>
          <pc:docMk/>
          <pc:sldMk cId="1675718151" sldId="327"/>
        </pc:sldMkLst>
        <pc:spChg chg="mod">
          <ac:chgData name="Vaibhav Yalla" userId="S::vaibhav.yalla@sjsu.edu::917f8416-73b6-4108-a721-16e4a75beb57" providerId="AD" clId="Web-{9519517E-B5E4-4F68-A6AB-7AAAD6B0D849}" dt="2021-12-07T00:23:05.508" v="295"/>
          <ac:spMkLst>
            <pc:docMk/>
            <pc:sldMk cId="1675718151" sldId="327"/>
            <ac:spMk id="2" creationId="{4E680B3D-F0BC-4A91-A248-E0819EED2912}"/>
          </ac:spMkLst>
        </pc:spChg>
        <pc:spChg chg="mod">
          <ac:chgData name="Vaibhav Yalla" userId="S::vaibhav.yalla@sjsu.edu::917f8416-73b6-4108-a721-16e4a75beb57" providerId="AD" clId="Web-{9519517E-B5E4-4F68-A6AB-7AAAD6B0D849}" dt="2021-12-07T00:34:38.884" v="430"/>
          <ac:spMkLst>
            <pc:docMk/>
            <pc:sldMk cId="1675718151" sldId="327"/>
            <ac:spMk id="3" creationId="{DB54D22B-DB30-4ADB-99E8-124AED6730FE}"/>
          </ac:spMkLst>
        </pc:spChg>
        <pc:spChg chg="add del">
          <ac:chgData name="Vaibhav Yalla" userId="S::vaibhav.yalla@sjsu.edu::917f8416-73b6-4108-a721-16e4a75beb57" providerId="AD" clId="Web-{9519517E-B5E4-4F68-A6AB-7AAAD6B0D849}" dt="2021-12-07T00:27:14.358" v="315"/>
          <ac:spMkLst>
            <pc:docMk/>
            <pc:sldMk cId="1675718151" sldId="327"/>
            <ac:spMk id="7" creationId="{9A18C2FE-72EA-4D47-B210-A2AC3FA53855}"/>
          </ac:spMkLst>
        </pc:spChg>
        <pc:spChg chg="add">
          <ac:chgData name="Vaibhav Yalla" userId="S::vaibhav.yalla@sjsu.edu::917f8416-73b6-4108-a721-16e4a75beb57" providerId="AD" clId="Web-{9519517E-B5E4-4F68-A6AB-7AAAD6B0D849}" dt="2021-12-07T00:23:05.508" v="295"/>
          <ac:spMkLst>
            <pc:docMk/>
            <pc:sldMk cId="1675718151" sldId="327"/>
            <ac:spMk id="11" creationId="{D40791F6-715D-481A-9C4A-3645AECFD5A0}"/>
          </ac:spMkLst>
        </pc:spChg>
        <pc:spChg chg="add">
          <ac:chgData name="Vaibhav Yalla" userId="S::vaibhav.yalla@sjsu.edu::917f8416-73b6-4108-a721-16e4a75beb57" providerId="AD" clId="Web-{9519517E-B5E4-4F68-A6AB-7AAAD6B0D849}" dt="2021-12-07T00:23:05.508" v="295"/>
          <ac:spMkLst>
            <pc:docMk/>
            <pc:sldMk cId="1675718151" sldId="327"/>
            <ac:spMk id="15" creationId="{811CBAFA-D7E0-40A7-BB94-2C05304B407B}"/>
          </ac:spMkLst>
        </pc:spChg>
        <pc:picChg chg="add mod">
          <ac:chgData name="Vaibhav Yalla" userId="S::vaibhav.yalla@sjsu.edu::917f8416-73b6-4108-a721-16e4a75beb57" providerId="AD" clId="Web-{9519517E-B5E4-4F68-A6AB-7AAAD6B0D849}" dt="2021-12-07T00:26:51.716" v="311" actId="14100"/>
          <ac:picMkLst>
            <pc:docMk/>
            <pc:sldMk cId="1675718151" sldId="327"/>
            <ac:picMk id="4" creationId="{04C01A43-FA3C-4784-872F-C5784D222640}"/>
          </ac:picMkLst>
        </pc:picChg>
        <pc:picChg chg="del">
          <ac:chgData name="Vaibhav Yalla" userId="S::vaibhav.yalla@sjsu.edu::917f8416-73b6-4108-a721-16e4a75beb57" providerId="AD" clId="Web-{9519517E-B5E4-4F68-A6AB-7AAAD6B0D849}" dt="2021-12-07T00:16:21.232" v="283"/>
          <ac:picMkLst>
            <pc:docMk/>
            <pc:sldMk cId="1675718151" sldId="327"/>
            <ac:picMk id="5" creationId="{770E07B8-874B-4848-BE8D-FB6F2A15A52D}"/>
          </ac:picMkLst>
        </pc:picChg>
        <pc:picChg chg="add mod">
          <ac:chgData name="Vaibhav Yalla" userId="S::vaibhav.yalla@sjsu.edu::917f8416-73b6-4108-a721-16e4a75beb57" providerId="AD" clId="Web-{9519517E-B5E4-4F68-A6AB-7AAAD6B0D849}" dt="2021-12-07T00:26:55.857" v="312" actId="14100"/>
          <ac:picMkLst>
            <pc:docMk/>
            <pc:sldMk cId="1675718151" sldId="327"/>
            <ac:picMk id="6" creationId="{6C04F4EE-2703-49F3-97B2-CFA203E912FB}"/>
          </ac:picMkLst>
        </pc:picChg>
        <pc:cxnChg chg="add">
          <ac:chgData name="Vaibhav Yalla" userId="S::vaibhav.yalla@sjsu.edu::917f8416-73b6-4108-a721-16e4a75beb57" providerId="AD" clId="Web-{9519517E-B5E4-4F68-A6AB-7AAAD6B0D849}" dt="2021-12-07T00:23:05.508" v="295"/>
          <ac:cxnSpMkLst>
            <pc:docMk/>
            <pc:sldMk cId="1675718151" sldId="327"/>
            <ac:cxnSpMk id="13" creationId="{740F83A4-FAC4-4867-95A5-BBFD280C7BF5}"/>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12/13/2021</a:t>
            </a:fld>
            <a:endParaRPr lang="en-US"/>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12/13/2021</a:t>
            </a:fld>
            <a:endParaRPr lang="en-US"/>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12/13/2021</a:t>
            </a:fld>
            <a:endParaRPr lang="en-US"/>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12/13/2021</a:t>
            </a:fld>
            <a:endParaRPr lang="en-US"/>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12/13/2021</a:t>
            </a:fld>
            <a:endParaRPr lang="en-US"/>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12/13/2021</a:t>
            </a:fld>
            <a:endParaRPr lang="en-US"/>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12/13/2021</a:t>
            </a:fld>
            <a:endParaRPr lang="en-US"/>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12/13/2021</a:t>
            </a:fld>
            <a:endParaRPr lang="en-US"/>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12/13/2021</a:t>
            </a:fld>
            <a:endParaRPr lang="en-US"/>
          </a:p>
        </p:txBody>
      </p:sp>
      <p:sp>
        <p:nvSpPr>
          <p:cNvPr id="6" name="Footer Placeholder 5"/>
          <p:cNvSpPr>
            <a:spLocks noGrp="1"/>
          </p:cNvSpPr>
          <p:nvPr>
            <p:ph type="ftr" sz="quarter" idx="11"/>
          </p:nvPr>
        </p:nvSpPr>
        <p:spPr>
          <a:xfrm>
            <a:off x="1097279" y="6446838"/>
            <a:ext cx="6818262" cy="365125"/>
          </a:xfr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12/13/2021</a:t>
            </a:fld>
            <a:endParaRPr lang="en-US"/>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8.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picture containing arrow&#10;&#10;Description automatically generated">
            <a:extLst>
              <a:ext uri="{FF2B5EF4-FFF2-40B4-BE49-F238E27FC236}">
                <a16:creationId xmlns:a16="http://schemas.microsoft.com/office/drawing/2014/main" id="{65810330-F0B5-43C9-BC34-094FFB5C0529}"/>
              </a:ext>
            </a:extLst>
          </p:cNvPr>
          <p:cNvPicPr>
            <a:picLocks noChangeAspect="1"/>
          </p:cNvPicPr>
          <p:nvPr/>
        </p:nvPicPr>
        <p:blipFill rotWithShape="1">
          <a:blip r:embed="rId3"/>
          <a:srcRect/>
          <a:stretch/>
        </p:blipFill>
        <p:spPr>
          <a:xfrm>
            <a:off x="-751396" y="5076"/>
            <a:ext cx="13578396" cy="6783906"/>
          </a:xfrm>
          <a:prstGeom prst="rect">
            <a:avLst/>
          </a:prstGeom>
        </p:spPr>
      </p:pic>
      <p:sp>
        <p:nvSpPr>
          <p:cNvPr id="2" name="Title 1">
            <a:extLst>
              <a:ext uri="{FF2B5EF4-FFF2-40B4-BE49-F238E27FC236}">
                <a16:creationId xmlns:a16="http://schemas.microsoft.com/office/drawing/2014/main" id="{9AB2EA78-AEB3-469B-9025-3B17201A457B}"/>
              </a:ext>
            </a:extLst>
          </p:cNvPr>
          <p:cNvSpPr>
            <a:spLocks noGrp="1"/>
          </p:cNvSpPr>
          <p:nvPr>
            <p:ph type="title"/>
          </p:nvPr>
        </p:nvSpPr>
        <p:spPr>
          <a:xfrm>
            <a:off x="103716" y="140800"/>
            <a:ext cx="3792733" cy="2739558"/>
          </a:xfrm>
        </p:spPr>
        <p:txBody>
          <a:bodyPr anchor="b">
            <a:normAutofit/>
          </a:bodyPr>
          <a:lstStyle/>
          <a:p>
            <a:r>
              <a:rPr lang="en-US" sz="3600" b="1">
                <a:solidFill>
                  <a:schemeClr val="tx1"/>
                </a:solidFill>
                <a:effectLst/>
                <a:latin typeface="Calibri" panose="020F0502020204030204" pitchFamily="34" charset="0"/>
                <a:ea typeface="Calibri" panose="020F0502020204030204" pitchFamily="34" charset="0"/>
                <a:cs typeface="Calibri" panose="020F0502020204030204" pitchFamily="34" charset="0"/>
              </a:rPr>
              <a:t>Covid-19 Pandemic Case Statistics and Analysis</a:t>
            </a:r>
            <a:br>
              <a:rPr lang="en-US" sz="3600" b="1">
                <a:solidFill>
                  <a:schemeClr val="tx1"/>
                </a:solidFill>
                <a:effectLst/>
                <a:latin typeface="Arial" panose="020B0604020202020204" pitchFamily="34" charset="0"/>
                <a:ea typeface="Calibri" panose="020F0502020204030204" pitchFamily="34" charset="0"/>
                <a:cs typeface="Calibri" panose="020F0502020204030204" pitchFamily="34" charset="0"/>
              </a:rPr>
            </a:br>
            <a:endParaRPr lang="en-US" sz="3600">
              <a:solidFill>
                <a:schemeClr val="tx1"/>
              </a:solidFill>
            </a:endParaRPr>
          </a:p>
        </p:txBody>
      </p:sp>
      <p:sp>
        <p:nvSpPr>
          <p:cNvPr id="7" name="Text Placeholder 6">
            <a:extLst>
              <a:ext uri="{FF2B5EF4-FFF2-40B4-BE49-F238E27FC236}">
                <a16:creationId xmlns:a16="http://schemas.microsoft.com/office/drawing/2014/main" id="{D1AE42E6-7FF7-4B19-8029-E92DD72ED5EB}"/>
              </a:ext>
            </a:extLst>
          </p:cNvPr>
          <p:cNvSpPr>
            <a:spLocks noGrp="1"/>
          </p:cNvSpPr>
          <p:nvPr>
            <p:ph type="body" sz="half" idx="2"/>
          </p:nvPr>
        </p:nvSpPr>
        <p:spPr>
          <a:xfrm>
            <a:off x="103715" y="2662050"/>
            <a:ext cx="3517567" cy="810255"/>
          </a:xfrm>
        </p:spPr>
        <p:txBody>
          <a:bodyPr vert="horz" lIns="91440" tIns="45720" rIns="91440" bIns="45720" rtlCol="0" anchor="t">
            <a:normAutofit/>
          </a:bodyPr>
          <a:lstStyle/>
          <a:p>
            <a:r>
              <a:rPr lang="en-GB"/>
              <a:t>DATA 228: Big Data Technology and Applications</a:t>
            </a:r>
          </a:p>
        </p:txBody>
      </p:sp>
      <p:sp>
        <p:nvSpPr>
          <p:cNvPr id="5" name="TextBox 4">
            <a:extLst>
              <a:ext uri="{FF2B5EF4-FFF2-40B4-BE49-F238E27FC236}">
                <a16:creationId xmlns:a16="http://schemas.microsoft.com/office/drawing/2014/main" id="{4ED165AE-98A8-478D-BF0D-40369F83B733}"/>
              </a:ext>
            </a:extLst>
          </p:cNvPr>
          <p:cNvSpPr txBox="1"/>
          <p:nvPr/>
        </p:nvSpPr>
        <p:spPr>
          <a:xfrm>
            <a:off x="0" y="4781550"/>
            <a:ext cx="33432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0000"/>
                </a:solidFill>
              </a:rPr>
              <a:t>DATAGATE TEAM MEMBERS:</a:t>
            </a:r>
          </a:p>
        </p:txBody>
      </p:sp>
      <p:sp>
        <p:nvSpPr>
          <p:cNvPr id="6" name="TextBox 5">
            <a:extLst>
              <a:ext uri="{FF2B5EF4-FFF2-40B4-BE49-F238E27FC236}">
                <a16:creationId xmlns:a16="http://schemas.microsoft.com/office/drawing/2014/main" id="{CECA48D0-9B30-4DDC-BA1F-D76C8DB5A597}"/>
              </a:ext>
            </a:extLst>
          </p:cNvPr>
          <p:cNvSpPr txBox="1"/>
          <p:nvPr/>
        </p:nvSpPr>
        <p:spPr>
          <a:xfrm>
            <a:off x="104775" y="5153025"/>
            <a:ext cx="2743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Calibri"/>
                <a:cs typeface="Calibri"/>
              </a:rPr>
              <a:t>Deep Arvind </a:t>
            </a:r>
            <a:r>
              <a:rPr lang="en-US" b="1" dirty="0" err="1">
                <a:latin typeface="Calibri"/>
                <a:cs typeface="Calibri"/>
              </a:rPr>
              <a:t>Bambharoliya</a:t>
            </a:r>
            <a:endParaRPr lang="en-US" b="1" dirty="0">
              <a:ea typeface="+mn-lt"/>
              <a:cs typeface="+mn-lt"/>
            </a:endParaRPr>
          </a:p>
          <a:p>
            <a:r>
              <a:rPr lang="en-US" b="1">
                <a:latin typeface="Calibri"/>
                <a:cs typeface="Calibri"/>
              </a:rPr>
              <a:t>Ha Phan</a:t>
            </a:r>
            <a:endParaRPr lang="en-US" b="1">
              <a:ea typeface="+mn-lt"/>
              <a:cs typeface="+mn-lt"/>
            </a:endParaRPr>
          </a:p>
          <a:p>
            <a:r>
              <a:rPr lang="en-US" b="1">
                <a:latin typeface="Calibri"/>
                <a:cs typeface="Calibri"/>
              </a:rPr>
              <a:t>Shrey Bishnoi</a:t>
            </a:r>
            <a:endParaRPr lang="en-US" b="1">
              <a:ea typeface="+mn-lt"/>
              <a:cs typeface="+mn-lt"/>
            </a:endParaRPr>
          </a:p>
          <a:p>
            <a:r>
              <a:rPr lang="en-US" b="1">
                <a:latin typeface="Calibri"/>
                <a:cs typeface="Calibri"/>
              </a:rPr>
              <a:t>Vaibhav Yalla</a:t>
            </a:r>
            <a:endParaRPr lang="en-GB" b="1"/>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80B3D-F0BC-4A91-A248-E0819EED2912}"/>
              </a:ext>
            </a:extLst>
          </p:cNvPr>
          <p:cNvSpPr>
            <a:spLocks noGrp="1"/>
          </p:cNvSpPr>
          <p:nvPr>
            <p:ph type="title" idx="4294967295"/>
          </p:nvPr>
        </p:nvSpPr>
        <p:spPr>
          <a:xfrm>
            <a:off x="1069041" y="52014"/>
            <a:ext cx="10058400" cy="765830"/>
          </a:xfrm>
        </p:spPr>
        <p:txBody>
          <a:bodyPr/>
          <a:lstStyle/>
          <a:p>
            <a:r>
              <a:rPr lang="en-US"/>
              <a:t>Data Pipeline and Architecture</a:t>
            </a:r>
          </a:p>
        </p:txBody>
      </p:sp>
      <p:sp>
        <p:nvSpPr>
          <p:cNvPr id="3" name="Content Placeholder 2">
            <a:extLst>
              <a:ext uri="{FF2B5EF4-FFF2-40B4-BE49-F238E27FC236}">
                <a16:creationId xmlns:a16="http://schemas.microsoft.com/office/drawing/2014/main" id="{DB54D22B-DB30-4ADB-99E8-124AED6730FE}"/>
              </a:ext>
            </a:extLst>
          </p:cNvPr>
          <p:cNvSpPr>
            <a:spLocks noGrp="1"/>
          </p:cNvSpPr>
          <p:nvPr>
            <p:ph idx="4294967295"/>
          </p:nvPr>
        </p:nvSpPr>
        <p:spPr>
          <a:xfrm>
            <a:off x="0" y="791043"/>
            <a:ext cx="12187517" cy="2640198"/>
          </a:xfrm>
        </p:spPr>
        <p:txBody>
          <a:bodyPr vert="horz" lIns="0" tIns="45720" rIns="0" bIns="45720" rtlCol="0" anchor="t">
            <a:normAutofit/>
          </a:bodyPr>
          <a:lstStyle/>
          <a:p>
            <a:r>
              <a:rPr lang="en-US" b="1">
                <a:solidFill>
                  <a:schemeClr val="accent2"/>
                </a:solidFill>
                <a:latin typeface="Bookman Old Style"/>
              </a:rPr>
              <a:t>   AWS JOB 2: </a:t>
            </a:r>
            <a:r>
              <a:rPr lang="en-US">
                <a:ea typeface="+mn-lt"/>
                <a:cs typeface="+mn-lt"/>
              </a:rPr>
              <a:t>In this job we have divided tables and kept the output files in S3 bucket.</a:t>
            </a:r>
            <a:endParaRPr lang="en-US" b="1">
              <a:ea typeface="+mn-lt"/>
              <a:cs typeface="+mn-lt"/>
            </a:endParaRPr>
          </a:p>
          <a:p>
            <a:pPr marL="342900" indent="-342900"/>
            <a:r>
              <a:rPr lang="en-US" b="1">
                <a:ea typeface="+mn-lt"/>
                <a:cs typeface="+mn-lt"/>
              </a:rPr>
              <a:t>  Source:</a:t>
            </a:r>
            <a:r>
              <a:rPr lang="en-US">
                <a:ea typeface="+mn-lt"/>
                <a:cs typeface="+mn-lt"/>
              </a:rPr>
              <a:t> The source file is the output file of Glue Job 1 (Cleaned data) </a:t>
            </a:r>
          </a:p>
          <a:p>
            <a:pPr marL="342900" indent="-342900"/>
            <a:r>
              <a:rPr lang="en-US">
                <a:solidFill>
                  <a:srgbClr val="404040"/>
                </a:solidFill>
                <a:latin typeface="Franklin Gothic Book"/>
              </a:rPr>
              <a:t>  </a:t>
            </a:r>
            <a:r>
              <a:rPr lang="en-US" b="1">
                <a:ea typeface="+mn-lt"/>
                <a:cs typeface="+mn-lt"/>
              </a:rPr>
              <a:t>Custom Code:</a:t>
            </a:r>
            <a:r>
              <a:rPr lang="en-US">
                <a:ea typeface="+mn-lt"/>
                <a:cs typeface="+mn-lt"/>
              </a:rPr>
              <a:t> By using data frames we have divided the tables. </a:t>
            </a:r>
            <a:endParaRPr lang="en-US">
              <a:solidFill>
                <a:srgbClr val="404040"/>
              </a:solidFill>
              <a:latin typeface="Franklin Gothic Book"/>
            </a:endParaRPr>
          </a:p>
          <a:p>
            <a:pPr marL="342900" indent="-342900"/>
            <a:r>
              <a:rPr lang="en-US">
                <a:ea typeface="+mn-lt"/>
                <a:cs typeface="+mn-lt"/>
              </a:rPr>
              <a:t>  </a:t>
            </a:r>
            <a:r>
              <a:rPr lang="en-US" b="1">
                <a:ea typeface="+mn-lt"/>
                <a:cs typeface="+mn-lt"/>
              </a:rPr>
              <a:t>Destination:</a:t>
            </a:r>
            <a:r>
              <a:rPr lang="en-US">
                <a:ea typeface="+mn-lt"/>
                <a:cs typeface="+mn-lt"/>
              </a:rPr>
              <a:t> The destination point is a S3 bucket and Data Catalog</a:t>
            </a:r>
            <a:endParaRPr lang="en-US" err="1"/>
          </a:p>
          <a:p>
            <a:pPr marL="0" indent="0">
              <a:buNone/>
            </a:pPr>
            <a:endParaRPr lang="en-US">
              <a:solidFill>
                <a:srgbClr val="404040"/>
              </a:solidFill>
              <a:latin typeface="Franklin Gothic Book"/>
            </a:endParaRPr>
          </a:p>
          <a:p>
            <a:pPr marL="0" indent="0">
              <a:buNone/>
            </a:pPr>
            <a:endParaRPr lang="en-US">
              <a:solidFill>
                <a:srgbClr val="404040"/>
              </a:solidFill>
              <a:latin typeface="Franklin Gothic Book"/>
            </a:endParaRPr>
          </a:p>
          <a:p>
            <a:pPr marL="0" indent="0">
              <a:buNone/>
            </a:pPr>
            <a:endParaRPr lang="en-US">
              <a:solidFill>
                <a:srgbClr val="404040"/>
              </a:solidFill>
              <a:latin typeface="Franklin Gothic Book"/>
            </a:endParaRPr>
          </a:p>
          <a:p>
            <a:endParaRPr lang="en-US">
              <a:solidFill>
                <a:srgbClr val="404040"/>
              </a:solidFill>
              <a:latin typeface="Franklin Gothic Book"/>
            </a:endParaRPr>
          </a:p>
          <a:p>
            <a:endParaRPr lang="en-US" b="1">
              <a:solidFill>
                <a:srgbClr val="F8931D"/>
              </a:solidFill>
              <a:latin typeface="Bookman Old Style"/>
            </a:endParaRPr>
          </a:p>
        </p:txBody>
      </p:sp>
      <p:pic>
        <p:nvPicPr>
          <p:cNvPr id="6" name="Picture 6" descr="A picture containing chart&#10;&#10;Description automatically generated">
            <a:extLst>
              <a:ext uri="{FF2B5EF4-FFF2-40B4-BE49-F238E27FC236}">
                <a16:creationId xmlns:a16="http://schemas.microsoft.com/office/drawing/2014/main" id="{D789DDA4-A795-437D-A89F-1F21D8FC7292}"/>
              </a:ext>
            </a:extLst>
          </p:cNvPr>
          <p:cNvPicPr>
            <a:picLocks noChangeAspect="1"/>
          </p:cNvPicPr>
          <p:nvPr/>
        </p:nvPicPr>
        <p:blipFill>
          <a:blip r:embed="rId2"/>
          <a:stretch>
            <a:fillRect/>
          </a:stretch>
        </p:blipFill>
        <p:spPr>
          <a:xfrm>
            <a:off x="4567517" y="3434356"/>
            <a:ext cx="3561228" cy="2869197"/>
          </a:xfrm>
          <a:prstGeom prst="rect">
            <a:avLst/>
          </a:prstGeom>
        </p:spPr>
      </p:pic>
      <p:pic>
        <p:nvPicPr>
          <p:cNvPr id="7" name="Picture 7" descr="A picture containing diagram&#10;&#10;Description automatically generated">
            <a:extLst>
              <a:ext uri="{FF2B5EF4-FFF2-40B4-BE49-F238E27FC236}">
                <a16:creationId xmlns:a16="http://schemas.microsoft.com/office/drawing/2014/main" id="{500892FD-654C-40EA-8B0F-8C926C4245AE}"/>
              </a:ext>
            </a:extLst>
          </p:cNvPr>
          <p:cNvPicPr>
            <a:picLocks noChangeAspect="1"/>
          </p:cNvPicPr>
          <p:nvPr/>
        </p:nvPicPr>
        <p:blipFill>
          <a:blip r:embed="rId3"/>
          <a:stretch>
            <a:fillRect/>
          </a:stretch>
        </p:blipFill>
        <p:spPr>
          <a:xfrm>
            <a:off x="-4483" y="3756425"/>
            <a:ext cx="4580965" cy="2617267"/>
          </a:xfrm>
          <a:prstGeom prst="rect">
            <a:avLst/>
          </a:prstGeom>
        </p:spPr>
      </p:pic>
      <p:pic>
        <p:nvPicPr>
          <p:cNvPr id="8" name="Picture 8" descr="A picture containing timeline&#10;&#10;Description automatically generated">
            <a:extLst>
              <a:ext uri="{FF2B5EF4-FFF2-40B4-BE49-F238E27FC236}">
                <a16:creationId xmlns:a16="http://schemas.microsoft.com/office/drawing/2014/main" id="{731262D7-61C4-4193-947B-FBADFC39D994}"/>
              </a:ext>
            </a:extLst>
          </p:cNvPr>
          <p:cNvPicPr>
            <a:picLocks noChangeAspect="1"/>
          </p:cNvPicPr>
          <p:nvPr/>
        </p:nvPicPr>
        <p:blipFill>
          <a:blip r:embed="rId4"/>
          <a:stretch>
            <a:fillRect/>
          </a:stretch>
        </p:blipFill>
        <p:spPr>
          <a:xfrm>
            <a:off x="8119782" y="3654347"/>
            <a:ext cx="4166347" cy="2611875"/>
          </a:xfrm>
          <a:prstGeom prst="rect">
            <a:avLst/>
          </a:prstGeom>
        </p:spPr>
      </p:pic>
    </p:spTree>
    <p:extLst>
      <p:ext uri="{BB962C8B-B14F-4D97-AF65-F5344CB8AC3E}">
        <p14:creationId xmlns:p14="http://schemas.microsoft.com/office/powerpoint/2010/main" val="4157076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1D8666-B47F-4CEA-9196-54D4F039C098}"/>
              </a:ext>
            </a:extLst>
          </p:cNvPr>
          <p:cNvSpPr>
            <a:spLocks noGrp="1"/>
          </p:cNvSpPr>
          <p:nvPr>
            <p:ph type="title"/>
          </p:nvPr>
        </p:nvSpPr>
        <p:spPr>
          <a:xfrm>
            <a:off x="878911" y="643468"/>
            <a:ext cx="3177847" cy="1674180"/>
          </a:xfrm>
        </p:spPr>
        <p:txBody>
          <a:bodyPr>
            <a:normAutofit/>
          </a:bodyPr>
          <a:lstStyle/>
          <a:p>
            <a:r>
              <a:rPr lang="en-US" sz="4000">
                <a:ea typeface="+mj-lt"/>
                <a:cs typeface="+mj-lt"/>
              </a:rPr>
              <a:t>Amazon RedShift</a:t>
            </a:r>
          </a:p>
        </p:txBody>
      </p:sp>
      <p:cxnSp>
        <p:nvCxnSpPr>
          <p:cNvPr id="33" name="Straight Connector 32">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FB95869-9EFB-4DBA-A7AB-927D5C374CAF}"/>
              </a:ext>
            </a:extLst>
          </p:cNvPr>
          <p:cNvSpPr>
            <a:spLocks noGrp="1"/>
          </p:cNvSpPr>
          <p:nvPr>
            <p:ph idx="1"/>
          </p:nvPr>
        </p:nvSpPr>
        <p:spPr>
          <a:xfrm>
            <a:off x="846858" y="2639380"/>
            <a:ext cx="3205049" cy="3229714"/>
          </a:xfrm>
        </p:spPr>
        <p:txBody>
          <a:bodyPr vert="horz" lIns="0" tIns="45720" rIns="0" bIns="45720" rtlCol="0" anchor="t">
            <a:normAutofit/>
          </a:bodyPr>
          <a:lstStyle/>
          <a:p>
            <a:pPr marL="457200" indent="-457200">
              <a:buAutoNum type="arabicPeriod"/>
            </a:pPr>
            <a:r>
              <a:rPr lang="en-US"/>
              <a:t>Created a Cluster</a:t>
            </a:r>
          </a:p>
          <a:p>
            <a:pPr marL="457200" indent="-457200">
              <a:buAutoNum type="arabicPeriod"/>
            </a:pPr>
            <a:r>
              <a:rPr lang="en-US"/>
              <a:t>Created new IAM Roles with S3Full Access and Glue policies  </a:t>
            </a:r>
          </a:p>
          <a:p>
            <a:pPr marL="457200" indent="-457200">
              <a:buAutoNum type="arabicPeriod"/>
            </a:pPr>
            <a:r>
              <a:rPr lang="en-US"/>
              <a:t>Used Query editor V2, created tables</a:t>
            </a:r>
          </a:p>
          <a:p>
            <a:pPr marL="457200" indent="-457200">
              <a:buAutoNum type="arabicPeriod"/>
            </a:pPr>
            <a:r>
              <a:rPr lang="en-US"/>
              <a:t>Used </a:t>
            </a:r>
            <a:r>
              <a:rPr lang="en-US">
                <a:ea typeface="+mn-lt"/>
                <a:cs typeface="+mn-lt"/>
              </a:rPr>
              <a:t>copy commands to insert data</a:t>
            </a:r>
            <a:endParaRPr lang="en-US"/>
          </a:p>
          <a:p>
            <a:pPr marL="457200" indent="-457200">
              <a:buAutoNum type="arabicPeriod"/>
            </a:pPr>
            <a:endParaRPr lang="en-US"/>
          </a:p>
          <a:p>
            <a:endParaRPr lang="en-US"/>
          </a:p>
          <a:p>
            <a:endParaRPr lang="en-US"/>
          </a:p>
        </p:txBody>
      </p:sp>
      <p:pic>
        <p:nvPicPr>
          <p:cNvPr id="8" name="Picture 8" descr="Graphical user interface&#10;&#10;Description automatically generated">
            <a:extLst>
              <a:ext uri="{FF2B5EF4-FFF2-40B4-BE49-F238E27FC236}">
                <a16:creationId xmlns:a16="http://schemas.microsoft.com/office/drawing/2014/main" id="{6662FB04-1BF8-486A-AD86-51460FB80EE1}"/>
              </a:ext>
            </a:extLst>
          </p:cNvPr>
          <p:cNvPicPr>
            <a:picLocks noChangeAspect="1"/>
          </p:cNvPicPr>
          <p:nvPr/>
        </p:nvPicPr>
        <p:blipFill>
          <a:blip r:embed="rId2"/>
          <a:stretch>
            <a:fillRect/>
          </a:stretch>
        </p:blipFill>
        <p:spPr>
          <a:xfrm>
            <a:off x="4720682" y="3068859"/>
            <a:ext cx="6892560" cy="2033305"/>
          </a:xfrm>
          <a:prstGeom prst="rect">
            <a:avLst/>
          </a:prstGeom>
        </p:spPr>
      </p:pic>
      <p:sp>
        <p:nvSpPr>
          <p:cNvPr id="35" name="Rectangle 34">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79199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D8666-B47F-4CEA-9196-54D4F039C098}"/>
              </a:ext>
            </a:extLst>
          </p:cNvPr>
          <p:cNvSpPr>
            <a:spLocks noGrp="1"/>
          </p:cNvSpPr>
          <p:nvPr>
            <p:ph type="title" idx="4294967295"/>
          </p:nvPr>
        </p:nvSpPr>
        <p:spPr>
          <a:xfrm>
            <a:off x="4549588" y="88994"/>
            <a:ext cx="3867150" cy="668337"/>
          </a:xfrm>
        </p:spPr>
        <p:txBody>
          <a:bodyPr>
            <a:normAutofit fontScale="90000"/>
          </a:bodyPr>
          <a:lstStyle/>
          <a:p>
            <a:r>
              <a:rPr lang="en-US">
                <a:ea typeface="+mj-lt"/>
                <a:cs typeface="+mj-lt"/>
              </a:rPr>
              <a:t>ER DIAGRAM</a:t>
            </a:r>
          </a:p>
        </p:txBody>
      </p:sp>
      <p:pic>
        <p:nvPicPr>
          <p:cNvPr id="4" name="Picture 4">
            <a:extLst>
              <a:ext uri="{FF2B5EF4-FFF2-40B4-BE49-F238E27FC236}">
                <a16:creationId xmlns:a16="http://schemas.microsoft.com/office/drawing/2014/main" id="{769A6D63-4C91-4649-B88A-ECFC40001E23}"/>
              </a:ext>
            </a:extLst>
          </p:cNvPr>
          <p:cNvPicPr>
            <a:picLocks noGrp="1" noChangeAspect="1"/>
          </p:cNvPicPr>
          <p:nvPr>
            <p:ph idx="4294967295"/>
          </p:nvPr>
        </p:nvPicPr>
        <p:blipFill>
          <a:blip r:embed="rId2"/>
          <a:stretch>
            <a:fillRect/>
          </a:stretch>
        </p:blipFill>
        <p:spPr>
          <a:xfrm>
            <a:off x="2241176" y="625662"/>
            <a:ext cx="7918450" cy="5677554"/>
          </a:xfrm>
        </p:spPr>
      </p:pic>
    </p:spTree>
    <p:extLst>
      <p:ext uri="{BB962C8B-B14F-4D97-AF65-F5344CB8AC3E}">
        <p14:creationId xmlns:p14="http://schemas.microsoft.com/office/powerpoint/2010/main" val="1107479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1D8666-B47F-4CEA-9196-54D4F039C098}"/>
              </a:ext>
            </a:extLst>
          </p:cNvPr>
          <p:cNvSpPr>
            <a:spLocks noGrp="1"/>
          </p:cNvSpPr>
          <p:nvPr>
            <p:ph type="title"/>
          </p:nvPr>
        </p:nvSpPr>
        <p:spPr>
          <a:xfrm>
            <a:off x="878911" y="643468"/>
            <a:ext cx="3177847" cy="1674180"/>
          </a:xfrm>
        </p:spPr>
        <p:txBody>
          <a:bodyPr>
            <a:normAutofit/>
          </a:bodyPr>
          <a:lstStyle/>
          <a:p>
            <a:r>
              <a:rPr lang="en-US" sz="4000">
                <a:ea typeface="+mj-lt"/>
                <a:cs typeface="+mj-lt"/>
              </a:rPr>
              <a:t>Analytical Queries</a:t>
            </a:r>
          </a:p>
        </p:txBody>
      </p:sp>
      <p:cxnSp>
        <p:nvCxnSpPr>
          <p:cNvPr id="12" name="Straight Connector 11">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FB95869-9EFB-4DBA-A7AB-927D5C374CAF}"/>
              </a:ext>
            </a:extLst>
          </p:cNvPr>
          <p:cNvSpPr>
            <a:spLocks noGrp="1"/>
          </p:cNvSpPr>
          <p:nvPr>
            <p:ph idx="1"/>
          </p:nvPr>
        </p:nvSpPr>
        <p:spPr>
          <a:xfrm>
            <a:off x="858064" y="2639380"/>
            <a:ext cx="3205049" cy="3229714"/>
          </a:xfrm>
        </p:spPr>
        <p:txBody>
          <a:bodyPr vert="horz" lIns="0" tIns="45720" rIns="0" bIns="45720" rtlCol="0" anchor="t">
            <a:normAutofit/>
          </a:bodyPr>
          <a:lstStyle/>
          <a:p>
            <a:r>
              <a:rPr lang="en-US">
                <a:ea typeface="+mn-lt"/>
                <a:cs typeface="+mn-lt"/>
              </a:rPr>
              <a:t>1. Top 10 places which are mostly affected by covid-19</a:t>
            </a:r>
          </a:p>
          <a:p>
            <a:endParaRPr lang="en-US">
              <a:ea typeface="+mn-lt"/>
              <a:cs typeface="+mn-lt"/>
            </a:endParaRPr>
          </a:p>
        </p:txBody>
      </p:sp>
      <p:sp>
        <p:nvSpPr>
          <p:cNvPr id="14" name="Rectangle 13">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5">
            <a:extLst>
              <a:ext uri="{FF2B5EF4-FFF2-40B4-BE49-F238E27FC236}">
                <a16:creationId xmlns:a16="http://schemas.microsoft.com/office/drawing/2014/main" id="{7ABA30FA-6EBF-422E-AC93-1DB60ABCB613}"/>
              </a:ext>
            </a:extLst>
          </p:cNvPr>
          <p:cNvPicPr>
            <a:picLocks noChangeAspect="1"/>
          </p:cNvPicPr>
          <p:nvPr/>
        </p:nvPicPr>
        <p:blipFill>
          <a:blip r:embed="rId2"/>
          <a:stretch>
            <a:fillRect/>
          </a:stretch>
        </p:blipFill>
        <p:spPr>
          <a:xfrm>
            <a:off x="4881283" y="1259867"/>
            <a:ext cx="7124699" cy="4596005"/>
          </a:xfrm>
          <a:prstGeom prst="rect">
            <a:avLst/>
          </a:prstGeom>
        </p:spPr>
      </p:pic>
    </p:spTree>
    <p:extLst>
      <p:ext uri="{BB962C8B-B14F-4D97-AF65-F5344CB8AC3E}">
        <p14:creationId xmlns:p14="http://schemas.microsoft.com/office/powerpoint/2010/main" val="1030190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1D8666-B47F-4CEA-9196-54D4F039C098}"/>
              </a:ext>
            </a:extLst>
          </p:cNvPr>
          <p:cNvSpPr>
            <a:spLocks noGrp="1"/>
          </p:cNvSpPr>
          <p:nvPr>
            <p:ph type="title"/>
          </p:nvPr>
        </p:nvSpPr>
        <p:spPr>
          <a:xfrm>
            <a:off x="878911" y="643468"/>
            <a:ext cx="3177847" cy="1674180"/>
          </a:xfrm>
        </p:spPr>
        <p:txBody>
          <a:bodyPr>
            <a:normAutofit/>
          </a:bodyPr>
          <a:lstStyle/>
          <a:p>
            <a:r>
              <a:rPr lang="en-US" sz="4000">
                <a:ea typeface="+mj-lt"/>
                <a:cs typeface="+mj-lt"/>
              </a:rPr>
              <a:t>Analytical Queries</a:t>
            </a:r>
          </a:p>
        </p:txBody>
      </p:sp>
      <p:cxnSp>
        <p:nvCxnSpPr>
          <p:cNvPr id="11" name="Straight Connector 10">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FB95869-9EFB-4DBA-A7AB-927D5C374CAF}"/>
              </a:ext>
            </a:extLst>
          </p:cNvPr>
          <p:cNvSpPr>
            <a:spLocks noGrp="1"/>
          </p:cNvSpPr>
          <p:nvPr>
            <p:ph idx="1"/>
          </p:nvPr>
        </p:nvSpPr>
        <p:spPr>
          <a:xfrm>
            <a:off x="858064" y="2639380"/>
            <a:ext cx="3205049" cy="3229714"/>
          </a:xfrm>
        </p:spPr>
        <p:txBody>
          <a:bodyPr vert="horz" lIns="0" tIns="45720" rIns="0" bIns="45720" rtlCol="0">
            <a:normAutofit/>
          </a:bodyPr>
          <a:lstStyle/>
          <a:p>
            <a:r>
              <a:rPr lang="en-US">
                <a:ea typeface="+mn-lt"/>
                <a:cs typeface="+mn-lt"/>
              </a:rPr>
              <a:t>2. Number of people who are not vaccinated</a:t>
            </a:r>
          </a:p>
          <a:p>
            <a:endParaRPr lang="en-US">
              <a:ea typeface="+mn-lt"/>
              <a:cs typeface="+mn-lt"/>
            </a:endParaRPr>
          </a:p>
        </p:txBody>
      </p:sp>
      <p:sp>
        <p:nvSpPr>
          <p:cNvPr id="13" name="Rectangle 12">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5" descr="Table&#10;&#10;Description automatically generated">
            <a:extLst>
              <a:ext uri="{FF2B5EF4-FFF2-40B4-BE49-F238E27FC236}">
                <a16:creationId xmlns:a16="http://schemas.microsoft.com/office/drawing/2014/main" id="{9822EDB6-E918-4040-A06F-EFE22A5033FA}"/>
              </a:ext>
            </a:extLst>
          </p:cNvPr>
          <p:cNvPicPr>
            <a:picLocks noChangeAspect="1"/>
          </p:cNvPicPr>
          <p:nvPr/>
        </p:nvPicPr>
        <p:blipFill>
          <a:blip r:embed="rId2"/>
          <a:stretch>
            <a:fillRect/>
          </a:stretch>
        </p:blipFill>
        <p:spPr>
          <a:xfrm>
            <a:off x="3458135" y="3116260"/>
            <a:ext cx="8615082" cy="2743393"/>
          </a:xfrm>
          <a:prstGeom prst="rect">
            <a:avLst/>
          </a:prstGeom>
        </p:spPr>
      </p:pic>
    </p:spTree>
    <p:extLst>
      <p:ext uri="{BB962C8B-B14F-4D97-AF65-F5344CB8AC3E}">
        <p14:creationId xmlns:p14="http://schemas.microsoft.com/office/powerpoint/2010/main" val="3415400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1D8666-B47F-4CEA-9196-54D4F039C098}"/>
              </a:ext>
            </a:extLst>
          </p:cNvPr>
          <p:cNvSpPr>
            <a:spLocks noGrp="1"/>
          </p:cNvSpPr>
          <p:nvPr>
            <p:ph type="title"/>
          </p:nvPr>
        </p:nvSpPr>
        <p:spPr>
          <a:xfrm>
            <a:off x="878911" y="643468"/>
            <a:ext cx="3177847" cy="1674180"/>
          </a:xfrm>
        </p:spPr>
        <p:txBody>
          <a:bodyPr>
            <a:normAutofit/>
          </a:bodyPr>
          <a:lstStyle/>
          <a:p>
            <a:r>
              <a:rPr lang="en-US" sz="4000">
                <a:ea typeface="+mj-lt"/>
                <a:cs typeface="+mj-lt"/>
              </a:rPr>
              <a:t>Analytical Queries</a:t>
            </a:r>
          </a:p>
        </p:txBody>
      </p:sp>
      <p:cxnSp>
        <p:nvCxnSpPr>
          <p:cNvPr id="20" name="Straight Connector 19">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FB95869-9EFB-4DBA-A7AB-927D5C374CAF}"/>
              </a:ext>
            </a:extLst>
          </p:cNvPr>
          <p:cNvSpPr>
            <a:spLocks noGrp="1"/>
          </p:cNvSpPr>
          <p:nvPr>
            <p:ph idx="1"/>
          </p:nvPr>
        </p:nvSpPr>
        <p:spPr>
          <a:xfrm>
            <a:off x="858064" y="2639380"/>
            <a:ext cx="3205049" cy="3229714"/>
          </a:xfrm>
        </p:spPr>
        <p:txBody>
          <a:bodyPr vert="horz" lIns="0" tIns="45720" rIns="0" bIns="45720" rtlCol="0" anchor="t">
            <a:normAutofit/>
          </a:bodyPr>
          <a:lstStyle/>
          <a:p>
            <a:r>
              <a:rPr lang="en-US">
                <a:ea typeface="+mn-lt"/>
                <a:cs typeface="+mn-lt"/>
              </a:rPr>
              <a:t>3. Number of deaths in top 10 countries in continent Asia</a:t>
            </a:r>
          </a:p>
        </p:txBody>
      </p:sp>
      <p:pic>
        <p:nvPicPr>
          <p:cNvPr id="5" name="Picture 5">
            <a:extLst>
              <a:ext uri="{FF2B5EF4-FFF2-40B4-BE49-F238E27FC236}">
                <a16:creationId xmlns:a16="http://schemas.microsoft.com/office/drawing/2014/main" id="{6B5915C2-B8BB-4E0F-979F-0581FDAADF4F}"/>
              </a:ext>
            </a:extLst>
          </p:cNvPr>
          <p:cNvPicPr>
            <a:picLocks noChangeAspect="1"/>
          </p:cNvPicPr>
          <p:nvPr/>
        </p:nvPicPr>
        <p:blipFill>
          <a:blip r:embed="rId2"/>
          <a:stretch>
            <a:fillRect/>
          </a:stretch>
        </p:blipFill>
        <p:spPr>
          <a:xfrm>
            <a:off x="4653447" y="772269"/>
            <a:ext cx="6892560" cy="4968014"/>
          </a:xfrm>
          <a:prstGeom prst="rect">
            <a:avLst/>
          </a:prstGeom>
        </p:spPr>
      </p:pic>
      <p:sp>
        <p:nvSpPr>
          <p:cNvPr id="22" name="Rectangle 21">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06035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1D8666-B47F-4CEA-9196-54D4F039C098}"/>
              </a:ext>
            </a:extLst>
          </p:cNvPr>
          <p:cNvSpPr>
            <a:spLocks noGrp="1"/>
          </p:cNvSpPr>
          <p:nvPr>
            <p:ph type="title"/>
          </p:nvPr>
        </p:nvSpPr>
        <p:spPr>
          <a:xfrm>
            <a:off x="878911" y="643468"/>
            <a:ext cx="3177847" cy="1674180"/>
          </a:xfrm>
        </p:spPr>
        <p:txBody>
          <a:bodyPr>
            <a:normAutofit/>
          </a:bodyPr>
          <a:lstStyle/>
          <a:p>
            <a:r>
              <a:rPr lang="en-US" sz="4000">
                <a:ea typeface="+mj-lt"/>
                <a:cs typeface="+mj-lt"/>
              </a:rPr>
              <a:t>Analytical Queries</a:t>
            </a:r>
          </a:p>
        </p:txBody>
      </p:sp>
      <p:cxnSp>
        <p:nvCxnSpPr>
          <p:cNvPr id="29" name="Straight Connector 28">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FB95869-9EFB-4DBA-A7AB-927D5C374CAF}"/>
              </a:ext>
            </a:extLst>
          </p:cNvPr>
          <p:cNvSpPr>
            <a:spLocks noGrp="1"/>
          </p:cNvSpPr>
          <p:nvPr>
            <p:ph idx="1"/>
          </p:nvPr>
        </p:nvSpPr>
        <p:spPr>
          <a:xfrm>
            <a:off x="858064" y="2639380"/>
            <a:ext cx="3205049" cy="3229714"/>
          </a:xfrm>
        </p:spPr>
        <p:txBody>
          <a:bodyPr vert="horz" lIns="0" tIns="45720" rIns="0" bIns="45720" rtlCol="0" anchor="t">
            <a:normAutofit/>
          </a:bodyPr>
          <a:lstStyle/>
          <a:p>
            <a:r>
              <a:rPr lang="en-US">
                <a:ea typeface="+mn-lt"/>
                <a:cs typeface="+mn-lt"/>
              </a:rPr>
              <a:t>4.</a:t>
            </a:r>
            <a:r>
              <a:rPr lang="en-US" cap="all">
                <a:ea typeface="+mn-lt"/>
                <a:cs typeface="+mn-lt"/>
              </a:rPr>
              <a:t>HOW Handwashing FACILITIES  EFFECT COVID CONFIRMED  CASES</a:t>
            </a:r>
            <a:endParaRPr lang="en-US">
              <a:ea typeface="+mn-lt"/>
              <a:cs typeface="+mn-lt"/>
            </a:endParaRPr>
          </a:p>
        </p:txBody>
      </p:sp>
      <p:pic>
        <p:nvPicPr>
          <p:cNvPr id="4" name="Picture 5">
            <a:extLst>
              <a:ext uri="{FF2B5EF4-FFF2-40B4-BE49-F238E27FC236}">
                <a16:creationId xmlns:a16="http://schemas.microsoft.com/office/drawing/2014/main" id="{46F9D983-8009-4F99-9772-9F74C81D4A30}"/>
              </a:ext>
            </a:extLst>
          </p:cNvPr>
          <p:cNvPicPr>
            <a:picLocks noChangeAspect="1"/>
          </p:cNvPicPr>
          <p:nvPr/>
        </p:nvPicPr>
        <p:blipFill>
          <a:blip r:embed="rId2"/>
          <a:stretch>
            <a:fillRect/>
          </a:stretch>
        </p:blipFill>
        <p:spPr>
          <a:xfrm>
            <a:off x="4653447" y="2156251"/>
            <a:ext cx="7261776" cy="2592833"/>
          </a:xfrm>
          <a:prstGeom prst="rect">
            <a:avLst/>
          </a:prstGeom>
        </p:spPr>
      </p:pic>
      <p:sp>
        <p:nvSpPr>
          <p:cNvPr id="31" name="Rectangle 30">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21687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1D8666-B47F-4CEA-9196-54D4F039C098}"/>
              </a:ext>
            </a:extLst>
          </p:cNvPr>
          <p:cNvSpPr>
            <a:spLocks noGrp="1"/>
          </p:cNvSpPr>
          <p:nvPr>
            <p:ph type="title"/>
          </p:nvPr>
        </p:nvSpPr>
        <p:spPr>
          <a:xfrm>
            <a:off x="878911" y="643468"/>
            <a:ext cx="3177847" cy="1674180"/>
          </a:xfrm>
        </p:spPr>
        <p:txBody>
          <a:bodyPr vert="horz" lIns="91440" tIns="45720" rIns="91440" bIns="45720" rtlCol="0">
            <a:normAutofit/>
          </a:bodyPr>
          <a:lstStyle/>
          <a:p>
            <a:r>
              <a:rPr lang="en-US" sz="4000"/>
              <a:t>Analytical Queries</a:t>
            </a:r>
          </a:p>
        </p:txBody>
      </p:sp>
      <p:cxnSp>
        <p:nvCxnSpPr>
          <p:cNvPr id="42" name="Straight Connector 41">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FB95869-9EFB-4DBA-A7AB-927D5C374CAF}"/>
              </a:ext>
            </a:extLst>
          </p:cNvPr>
          <p:cNvSpPr>
            <a:spLocks noGrp="1"/>
          </p:cNvSpPr>
          <p:nvPr>
            <p:ph idx="1"/>
          </p:nvPr>
        </p:nvSpPr>
        <p:spPr>
          <a:xfrm>
            <a:off x="858064" y="2639380"/>
            <a:ext cx="3205049" cy="3229714"/>
          </a:xfrm>
        </p:spPr>
        <p:txBody>
          <a:bodyPr vert="horz" lIns="91440" tIns="45720" rIns="91440" bIns="45720" rtlCol="0" anchor="t">
            <a:normAutofit/>
          </a:bodyPr>
          <a:lstStyle/>
          <a:p>
            <a:pPr marL="0" indent="0">
              <a:buNone/>
            </a:pPr>
            <a:r>
              <a:rPr lang="en-US" cap="all" spc="200"/>
              <a:t>5.</a:t>
            </a:r>
            <a:r>
              <a:rPr lang="en-US" cap="all" spc="200">
                <a:ea typeface="+mn-lt"/>
                <a:cs typeface="+mn-lt"/>
              </a:rPr>
              <a:t> HOW Stringency index FACILITIES EFFECT COVID CONFIRMED CASES</a:t>
            </a:r>
            <a:endParaRPr lang="en-US" cap="all" spc="200"/>
          </a:p>
        </p:txBody>
      </p:sp>
      <p:pic>
        <p:nvPicPr>
          <p:cNvPr id="4" name="Picture 5">
            <a:extLst>
              <a:ext uri="{FF2B5EF4-FFF2-40B4-BE49-F238E27FC236}">
                <a16:creationId xmlns:a16="http://schemas.microsoft.com/office/drawing/2014/main" id="{A954DFD6-C8B3-4617-BC5E-2DF66F79D2A9}"/>
              </a:ext>
            </a:extLst>
          </p:cNvPr>
          <p:cNvPicPr>
            <a:picLocks noChangeAspect="1"/>
          </p:cNvPicPr>
          <p:nvPr/>
        </p:nvPicPr>
        <p:blipFill>
          <a:blip r:embed="rId2"/>
          <a:stretch>
            <a:fillRect/>
          </a:stretch>
        </p:blipFill>
        <p:spPr>
          <a:xfrm>
            <a:off x="4653447" y="1972537"/>
            <a:ext cx="6892560" cy="2567478"/>
          </a:xfrm>
          <a:prstGeom prst="rect">
            <a:avLst/>
          </a:prstGeom>
        </p:spPr>
      </p:pic>
      <p:sp>
        <p:nvSpPr>
          <p:cNvPr id="44" name="Rectangle 43">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30766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D9CF5-F9C8-415D-B152-1F89AF0F24E5}"/>
              </a:ext>
            </a:extLst>
          </p:cNvPr>
          <p:cNvSpPr>
            <a:spLocks noGrp="1"/>
          </p:cNvSpPr>
          <p:nvPr>
            <p:ph type="title" idx="4294967295"/>
          </p:nvPr>
        </p:nvSpPr>
        <p:spPr>
          <a:xfrm>
            <a:off x="4121058" y="101701"/>
            <a:ext cx="3491753" cy="676183"/>
          </a:xfrm>
        </p:spPr>
        <p:txBody>
          <a:bodyPr>
            <a:normAutofit fontScale="90000"/>
          </a:bodyPr>
          <a:lstStyle/>
          <a:p>
            <a:r>
              <a:rPr lang="en-US"/>
              <a:t>Visualization</a:t>
            </a:r>
          </a:p>
        </p:txBody>
      </p:sp>
      <p:sp>
        <p:nvSpPr>
          <p:cNvPr id="6" name="TextBox 5">
            <a:extLst>
              <a:ext uri="{FF2B5EF4-FFF2-40B4-BE49-F238E27FC236}">
                <a16:creationId xmlns:a16="http://schemas.microsoft.com/office/drawing/2014/main" id="{4F4700D0-758C-42D3-A64B-C3C2D405C299}"/>
              </a:ext>
            </a:extLst>
          </p:cNvPr>
          <p:cNvSpPr txBox="1"/>
          <p:nvPr/>
        </p:nvSpPr>
        <p:spPr>
          <a:xfrm>
            <a:off x="93570" y="698687"/>
            <a:ext cx="75169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3" name="Picture 3" descr="Map&#10;&#10;Description automatically generated">
            <a:extLst>
              <a:ext uri="{FF2B5EF4-FFF2-40B4-BE49-F238E27FC236}">
                <a16:creationId xmlns:a16="http://schemas.microsoft.com/office/drawing/2014/main" id="{80FA84D3-68C8-4FB9-AD72-607D7CE8C66D}"/>
              </a:ext>
            </a:extLst>
          </p:cNvPr>
          <p:cNvPicPr>
            <a:picLocks noChangeAspect="1"/>
          </p:cNvPicPr>
          <p:nvPr/>
        </p:nvPicPr>
        <p:blipFill>
          <a:blip r:embed="rId2"/>
          <a:stretch>
            <a:fillRect/>
          </a:stretch>
        </p:blipFill>
        <p:spPr>
          <a:xfrm>
            <a:off x="-4482" y="699005"/>
            <a:ext cx="7797686" cy="6160038"/>
          </a:xfrm>
          <a:prstGeom prst="rect">
            <a:avLst/>
          </a:prstGeom>
        </p:spPr>
      </p:pic>
      <p:pic>
        <p:nvPicPr>
          <p:cNvPr id="4" name="Picture 4">
            <a:extLst>
              <a:ext uri="{FF2B5EF4-FFF2-40B4-BE49-F238E27FC236}">
                <a16:creationId xmlns:a16="http://schemas.microsoft.com/office/drawing/2014/main" id="{801F38E4-C78C-436A-8A08-29DDA0E142CB}"/>
              </a:ext>
            </a:extLst>
          </p:cNvPr>
          <p:cNvPicPr>
            <a:picLocks noChangeAspect="1"/>
          </p:cNvPicPr>
          <p:nvPr/>
        </p:nvPicPr>
        <p:blipFill>
          <a:blip r:embed="rId3"/>
          <a:stretch>
            <a:fillRect/>
          </a:stretch>
        </p:blipFill>
        <p:spPr>
          <a:xfrm>
            <a:off x="7790371" y="703465"/>
            <a:ext cx="4406110" cy="6158520"/>
          </a:xfrm>
          <a:prstGeom prst="rect">
            <a:avLst/>
          </a:prstGeom>
        </p:spPr>
      </p:pic>
    </p:spTree>
    <p:extLst>
      <p:ext uri="{BB962C8B-B14F-4D97-AF65-F5344CB8AC3E}">
        <p14:creationId xmlns:p14="http://schemas.microsoft.com/office/powerpoint/2010/main" val="15517498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D9CF5-F9C8-415D-B152-1F89AF0F24E5}"/>
              </a:ext>
            </a:extLst>
          </p:cNvPr>
          <p:cNvSpPr>
            <a:spLocks noGrp="1"/>
          </p:cNvSpPr>
          <p:nvPr>
            <p:ph type="title" idx="4294967295"/>
          </p:nvPr>
        </p:nvSpPr>
        <p:spPr>
          <a:xfrm>
            <a:off x="4206688" y="152868"/>
            <a:ext cx="3491753" cy="676183"/>
          </a:xfrm>
        </p:spPr>
        <p:txBody>
          <a:bodyPr>
            <a:normAutofit fontScale="90000"/>
          </a:bodyPr>
          <a:lstStyle/>
          <a:p>
            <a:r>
              <a:rPr lang="en-US"/>
              <a:t>Visualization</a:t>
            </a:r>
          </a:p>
        </p:txBody>
      </p:sp>
      <p:sp>
        <p:nvSpPr>
          <p:cNvPr id="6" name="TextBox 5">
            <a:extLst>
              <a:ext uri="{FF2B5EF4-FFF2-40B4-BE49-F238E27FC236}">
                <a16:creationId xmlns:a16="http://schemas.microsoft.com/office/drawing/2014/main" id="{4F4700D0-758C-42D3-A64B-C3C2D405C299}"/>
              </a:ext>
            </a:extLst>
          </p:cNvPr>
          <p:cNvSpPr txBox="1"/>
          <p:nvPr/>
        </p:nvSpPr>
        <p:spPr>
          <a:xfrm>
            <a:off x="93570" y="698687"/>
            <a:ext cx="75169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5" name="Picture 6" descr="Map&#10;&#10;Description automatically generated">
            <a:extLst>
              <a:ext uri="{FF2B5EF4-FFF2-40B4-BE49-F238E27FC236}">
                <a16:creationId xmlns:a16="http://schemas.microsoft.com/office/drawing/2014/main" id="{21BA98C1-D0DE-407E-A5DC-47A9B2C8F8E1}"/>
              </a:ext>
            </a:extLst>
          </p:cNvPr>
          <p:cNvPicPr>
            <a:picLocks noChangeAspect="1"/>
          </p:cNvPicPr>
          <p:nvPr/>
        </p:nvPicPr>
        <p:blipFill>
          <a:blip r:embed="rId2"/>
          <a:stretch>
            <a:fillRect/>
          </a:stretch>
        </p:blipFill>
        <p:spPr>
          <a:xfrm>
            <a:off x="-4483" y="883625"/>
            <a:ext cx="10105463" cy="5976014"/>
          </a:xfrm>
          <a:prstGeom prst="rect">
            <a:avLst/>
          </a:prstGeom>
        </p:spPr>
      </p:pic>
    </p:spTree>
    <p:extLst>
      <p:ext uri="{BB962C8B-B14F-4D97-AF65-F5344CB8AC3E}">
        <p14:creationId xmlns:p14="http://schemas.microsoft.com/office/powerpoint/2010/main" val="444742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sz="6000">
                <a:solidFill>
                  <a:schemeClr val="tx1"/>
                </a:solidFill>
              </a:rPr>
              <a:t>Tables of contents</a:t>
            </a:r>
          </a:p>
        </p:txBody>
      </p:sp>
      <p:sp>
        <p:nvSpPr>
          <p:cNvPr id="5" name="Content Placeholder 4">
            <a:extLst>
              <a:ext uri="{FF2B5EF4-FFF2-40B4-BE49-F238E27FC236}">
                <a16:creationId xmlns:a16="http://schemas.microsoft.com/office/drawing/2014/main" id="{C9737234-6C84-4EAE-B801-706F42EC2C68}"/>
              </a:ext>
            </a:extLst>
          </p:cNvPr>
          <p:cNvSpPr>
            <a:spLocks noGrp="1"/>
          </p:cNvSpPr>
          <p:nvPr>
            <p:ph idx="1"/>
          </p:nvPr>
        </p:nvSpPr>
        <p:spPr>
          <a:xfrm>
            <a:off x="1097280" y="2108201"/>
            <a:ext cx="8153598" cy="3760891"/>
          </a:xfrm>
        </p:spPr>
        <p:txBody>
          <a:bodyPr vert="horz" lIns="0" tIns="45720" rIns="0" bIns="45720" rtlCol="0" anchor="t">
            <a:noAutofit/>
          </a:bodyPr>
          <a:lstStyle/>
          <a:p>
            <a:pPr>
              <a:buFont typeface="Wingdings" panose="05000000000000000000" pitchFamily="2" charset="2"/>
              <a:buChar char="q"/>
            </a:pPr>
            <a:r>
              <a:rPr lang="en-US" sz="3200" b="1">
                <a:solidFill>
                  <a:srgbClr val="FFC000"/>
                </a:solidFill>
              </a:rPr>
              <a:t>Introduction</a:t>
            </a:r>
          </a:p>
          <a:p>
            <a:pPr>
              <a:buFont typeface="Wingdings" panose="05000000000000000000" pitchFamily="2" charset="2"/>
              <a:buChar char="q"/>
            </a:pPr>
            <a:r>
              <a:rPr lang="en-US" sz="3200" b="1">
                <a:solidFill>
                  <a:srgbClr val="FFC000"/>
                </a:solidFill>
              </a:rPr>
              <a:t>Data pipeline and Architecture</a:t>
            </a:r>
          </a:p>
          <a:p>
            <a:pPr>
              <a:buFont typeface="Wingdings" panose="05000000000000000000" pitchFamily="2" charset="2"/>
              <a:buChar char="q"/>
            </a:pPr>
            <a:r>
              <a:rPr lang="en-US" sz="3200" b="1">
                <a:solidFill>
                  <a:srgbClr val="FFC000"/>
                </a:solidFill>
              </a:rPr>
              <a:t>Analytical Queries</a:t>
            </a:r>
          </a:p>
          <a:p>
            <a:pPr>
              <a:buFont typeface="Wingdings" panose="05000000000000000000" pitchFamily="2" charset="2"/>
              <a:buChar char="q"/>
            </a:pPr>
            <a:r>
              <a:rPr lang="en-US" sz="3200" b="1">
                <a:solidFill>
                  <a:srgbClr val="FFC000"/>
                </a:solidFill>
              </a:rPr>
              <a:t>Visualization and analysis</a:t>
            </a:r>
          </a:p>
          <a:p>
            <a:pPr marL="0" indent="0">
              <a:buNone/>
            </a:pPr>
            <a:endParaRPr lang="en-US" sz="3200" b="1">
              <a:solidFill>
                <a:srgbClr val="FFC000"/>
              </a:solidFill>
            </a:endParaRPr>
          </a:p>
        </p:txBody>
      </p:sp>
    </p:spTree>
    <p:extLst>
      <p:ext uri="{BB962C8B-B14F-4D97-AF65-F5344CB8AC3E}">
        <p14:creationId xmlns:p14="http://schemas.microsoft.com/office/powerpoint/2010/main" val="2933514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52BD35A-BC99-4831-A358-06E2CEB96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w="69850">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Chart, bar chart&#10;&#10;Description automatically generated">
            <a:extLst>
              <a:ext uri="{FF2B5EF4-FFF2-40B4-BE49-F238E27FC236}">
                <a16:creationId xmlns:a16="http://schemas.microsoft.com/office/drawing/2014/main" id="{61C408E8-9228-4721-8EFD-EE0C2C272068}"/>
              </a:ext>
            </a:extLst>
          </p:cNvPr>
          <p:cNvPicPr>
            <a:picLocks noChangeAspect="1"/>
          </p:cNvPicPr>
          <p:nvPr/>
        </p:nvPicPr>
        <p:blipFill>
          <a:blip r:embed="rId2"/>
          <a:stretch>
            <a:fillRect/>
          </a:stretch>
        </p:blipFill>
        <p:spPr>
          <a:xfrm>
            <a:off x="604152" y="632763"/>
            <a:ext cx="8815965" cy="5499803"/>
          </a:xfrm>
          <a:prstGeom prst="rect">
            <a:avLst/>
          </a:prstGeom>
        </p:spPr>
      </p:pic>
    </p:spTree>
    <p:extLst>
      <p:ext uri="{BB962C8B-B14F-4D97-AF65-F5344CB8AC3E}">
        <p14:creationId xmlns:p14="http://schemas.microsoft.com/office/powerpoint/2010/main" val="12964118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52BD35A-BC99-4831-A358-06E2CEB96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w="69850">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Chart, histogram&#10;&#10;Description automatically generated">
            <a:extLst>
              <a:ext uri="{FF2B5EF4-FFF2-40B4-BE49-F238E27FC236}">
                <a16:creationId xmlns:a16="http://schemas.microsoft.com/office/drawing/2014/main" id="{27CD93A4-F647-4FBC-8418-719074D685F4}"/>
              </a:ext>
            </a:extLst>
          </p:cNvPr>
          <p:cNvPicPr>
            <a:picLocks noChangeAspect="1"/>
          </p:cNvPicPr>
          <p:nvPr/>
        </p:nvPicPr>
        <p:blipFill>
          <a:blip r:embed="rId2"/>
          <a:stretch>
            <a:fillRect/>
          </a:stretch>
        </p:blipFill>
        <p:spPr>
          <a:xfrm>
            <a:off x="626853" y="650793"/>
            <a:ext cx="7516482" cy="5585169"/>
          </a:xfrm>
          <a:prstGeom prst="rect">
            <a:avLst/>
          </a:prstGeom>
        </p:spPr>
      </p:pic>
    </p:spTree>
    <p:extLst>
      <p:ext uri="{BB962C8B-B14F-4D97-AF65-F5344CB8AC3E}">
        <p14:creationId xmlns:p14="http://schemas.microsoft.com/office/powerpoint/2010/main" val="17035934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52BD35A-BC99-4831-A358-06E2CEB96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w="69850">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3" descr="Chart, bar chart&#10;&#10;Description automatically generated">
            <a:extLst>
              <a:ext uri="{FF2B5EF4-FFF2-40B4-BE49-F238E27FC236}">
                <a16:creationId xmlns:a16="http://schemas.microsoft.com/office/drawing/2014/main" id="{937B8C76-2E7F-4FD7-9209-7CDD46CEE894}"/>
              </a:ext>
            </a:extLst>
          </p:cNvPr>
          <p:cNvPicPr>
            <a:picLocks noChangeAspect="1"/>
          </p:cNvPicPr>
          <p:nvPr/>
        </p:nvPicPr>
        <p:blipFill>
          <a:blip r:embed="rId2"/>
          <a:stretch>
            <a:fillRect/>
          </a:stretch>
        </p:blipFill>
        <p:spPr>
          <a:xfrm>
            <a:off x="598099" y="671049"/>
            <a:ext cx="6869501" cy="5444015"/>
          </a:xfrm>
          <a:prstGeom prst="rect">
            <a:avLst/>
          </a:prstGeom>
        </p:spPr>
      </p:pic>
      <p:pic>
        <p:nvPicPr>
          <p:cNvPr id="4" name="Picture 4" descr="Chart, bar chart&#10;&#10;Description automatically generated">
            <a:extLst>
              <a:ext uri="{FF2B5EF4-FFF2-40B4-BE49-F238E27FC236}">
                <a16:creationId xmlns:a16="http://schemas.microsoft.com/office/drawing/2014/main" id="{E3BC29B0-8AFD-4846-A396-00D6EEFF9AE0}"/>
              </a:ext>
            </a:extLst>
          </p:cNvPr>
          <p:cNvPicPr>
            <a:picLocks noChangeAspect="1"/>
          </p:cNvPicPr>
          <p:nvPr/>
        </p:nvPicPr>
        <p:blipFill>
          <a:blip r:embed="rId3"/>
          <a:stretch>
            <a:fillRect/>
          </a:stretch>
        </p:blipFill>
        <p:spPr>
          <a:xfrm>
            <a:off x="522194" y="551477"/>
            <a:ext cx="7550522" cy="5732638"/>
          </a:xfrm>
          <a:prstGeom prst="rect">
            <a:avLst/>
          </a:prstGeom>
        </p:spPr>
      </p:pic>
    </p:spTree>
    <p:extLst>
      <p:ext uri="{BB962C8B-B14F-4D97-AF65-F5344CB8AC3E}">
        <p14:creationId xmlns:p14="http://schemas.microsoft.com/office/powerpoint/2010/main" val="22415774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52BD35A-BC99-4831-A358-06E2CEB96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w="69850">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50DC89E-666E-49FF-9C11-AE9816F1D6C7}"/>
              </a:ext>
            </a:extLst>
          </p:cNvPr>
          <p:cNvSpPr txBox="1"/>
          <p:nvPr/>
        </p:nvSpPr>
        <p:spPr>
          <a:xfrm>
            <a:off x="1931334" y="2065805"/>
            <a:ext cx="9660730"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600" b="1"/>
              <a:t>  </a:t>
            </a:r>
            <a:r>
              <a:rPr lang="en-US" sz="9600" b="1">
                <a:solidFill>
                  <a:schemeClr val="accent1"/>
                </a:solidFill>
              </a:rPr>
              <a:t>CONCLUSION</a:t>
            </a:r>
          </a:p>
        </p:txBody>
      </p:sp>
    </p:spTree>
    <p:extLst>
      <p:ext uri="{BB962C8B-B14F-4D97-AF65-F5344CB8AC3E}">
        <p14:creationId xmlns:p14="http://schemas.microsoft.com/office/powerpoint/2010/main" val="6430292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52BD35A-BC99-4831-A358-06E2CEB96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w="69850">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50DC89E-666E-49FF-9C11-AE9816F1D6C7}"/>
              </a:ext>
            </a:extLst>
          </p:cNvPr>
          <p:cNvSpPr txBox="1"/>
          <p:nvPr/>
        </p:nvSpPr>
        <p:spPr>
          <a:xfrm>
            <a:off x="3051922" y="2637305"/>
            <a:ext cx="9660730"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600" b="1" dirty="0">
                <a:solidFill>
                  <a:schemeClr val="accent1"/>
                </a:solidFill>
              </a:rPr>
              <a:t>Thank You</a:t>
            </a:r>
          </a:p>
        </p:txBody>
      </p:sp>
    </p:spTree>
    <p:extLst>
      <p:ext uri="{BB962C8B-B14F-4D97-AF65-F5344CB8AC3E}">
        <p14:creationId xmlns:p14="http://schemas.microsoft.com/office/powerpoint/2010/main" val="2091381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EFE87-353D-4A2D-B27A-C6CF6FCDAC81}"/>
              </a:ext>
            </a:extLst>
          </p:cNvPr>
          <p:cNvSpPr>
            <a:spLocks noGrp="1"/>
          </p:cNvSpPr>
          <p:nvPr>
            <p:ph type="title"/>
          </p:nvPr>
        </p:nvSpPr>
        <p:spPr/>
        <p:txBody>
          <a:bodyPr/>
          <a:lstStyle/>
          <a:p>
            <a:r>
              <a:rPr lang="en-US">
                <a:solidFill>
                  <a:schemeClr val="tx1"/>
                </a:solidFill>
              </a:rPr>
              <a:t>Introduction</a:t>
            </a:r>
          </a:p>
        </p:txBody>
      </p:sp>
      <p:sp>
        <p:nvSpPr>
          <p:cNvPr id="3" name="Content Placeholder 2">
            <a:extLst>
              <a:ext uri="{FF2B5EF4-FFF2-40B4-BE49-F238E27FC236}">
                <a16:creationId xmlns:a16="http://schemas.microsoft.com/office/drawing/2014/main" id="{3D1B5124-83D1-46B4-94C1-B261E1095FD6}"/>
              </a:ext>
            </a:extLst>
          </p:cNvPr>
          <p:cNvSpPr>
            <a:spLocks noGrp="1"/>
          </p:cNvSpPr>
          <p:nvPr>
            <p:ph idx="1"/>
          </p:nvPr>
        </p:nvSpPr>
        <p:spPr/>
        <p:txBody>
          <a:bodyPr vert="horz" lIns="0" tIns="45720" rIns="0" bIns="45720" rtlCol="0" anchor="t">
            <a:normAutofit/>
          </a:bodyPr>
          <a:lstStyle/>
          <a:p>
            <a:pPr>
              <a:buFont typeface="Wingdings" panose="05000000000000000000" pitchFamily="2" charset="2"/>
              <a:buChar char="q"/>
            </a:pPr>
            <a:r>
              <a:rPr lang="en-US" sz="3600" b="1">
                <a:solidFill>
                  <a:srgbClr val="FFC000"/>
                </a:solidFill>
              </a:rPr>
              <a:t>Motivation</a:t>
            </a:r>
            <a:endParaRPr lang="en-US"/>
          </a:p>
          <a:p>
            <a:pPr>
              <a:buFont typeface="Wingdings" panose="05000000000000000000" pitchFamily="2" charset="2"/>
              <a:buChar char="q"/>
            </a:pPr>
            <a:r>
              <a:rPr lang="en-US" sz="3600" b="1">
                <a:solidFill>
                  <a:srgbClr val="FFC000"/>
                </a:solidFill>
              </a:rPr>
              <a:t>Objectives</a:t>
            </a:r>
          </a:p>
          <a:p>
            <a:pPr>
              <a:buFont typeface="Wingdings" panose="05000000000000000000" pitchFamily="2" charset="2"/>
              <a:buChar char="q"/>
            </a:pPr>
            <a:r>
              <a:rPr lang="en-US" sz="3600" b="1">
                <a:solidFill>
                  <a:srgbClr val="FFC000"/>
                </a:solidFill>
              </a:rPr>
              <a:t>Datasets</a:t>
            </a:r>
          </a:p>
          <a:p>
            <a:pPr>
              <a:buFont typeface="Wingdings" panose="05000000000000000000" pitchFamily="2" charset="2"/>
              <a:buChar char="q"/>
            </a:pPr>
            <a:endParaRPr lang="en-US" sz="3600" b="1">
              <a:solidFill>
                <a:srgbClr val="FFC000"/>
              </a:solidFill>
            </a:endParaRPr>
          </a:p>
        </p:txBody>
      </p:sp>
    </p:spTree>
    <p:extLst>
      <p:ext uri="{BB962C8B-B14F-4D97-AF65-F5344CB8AC3E}">
        <p14:creationId xmlns:p14="http://schemas.microsoft.com/office/powerpoint/2010/main" val="906547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4A4B5-DC8E-43D0-A8AF-598A33958DC6}"/>
              </a:ext>
            </a:extLst>
          </p:cNvPr>
          <p:cNvSpPr>
            <a:spLocks noGrp="1"/>
          </p:cNvSpPr>
          <p:nvPr>
            <p:ph type="title"/>
          </p:nvPr>
        </p:nvSpPr>
        <p:spPr/>
        <p:txBody>
          <a:bodyPr/>
          <a:lstStyle/>
          <a:p>
            <a:r>
              <a:rPr lang="en-US">
                <a:solidFill>
                  <a:schemeClr val="tx1"/>
                </a:solidFill>
                <a:ea typeface="+mj-lt"/>
                <a:cs typeface="+mj-lt"/>
              </a:rPr>
              <a:t>Introduction</a:t>
            </a:r>
          </a:p>
        </p:txBody>
      </p:sp>
      <p:sp>
        <p:nvSpPr>
          <p:cNvPr id="3" name="Content Placeholder 2">
            <a:extLst>
              <a:ext uri="{FF2B5EF4-FFF2-40B4-BE49-F238E27FC236}">
                <a16:creationId xmlns:a16="http://schemas.microsoft.com/office/drawing/2014/main" id="{2530BA86-18E3-44F3-9B85-6866DB302169}"/>
              </a:ext>
            </a:extLst>
          </p:cNvPr>
          <p:cNvSpPr>
            <a:spLocks noGrp="1"/>
          </p:cNvSpPr>
          <p:nvPr>
            <p:ph idx="1"/>
          </p:nvPr>
        </p:nvSpPr>
        <p:spPr/>
        <p:txBody>
          <a:bodyPr vert="horz" lIns="0" tIns="45720" rIns="0" bIns="45720" rtlCol="0" anchor="t">
            <a:normAutofit fontScale="92500" lnSpcReduction="20000"/>
          </a:bodyPr>
          <a:lstStyle/>
          <a:p>
            <a:r>
              <a:rPr lang="en-US" sz="2400">
                <a:ea typeface="+mn-lt"/>
                <a:cs typeface="+mn-lt"/>
              </a:rPr>
              <a:t> </a:t>
            </a:r>
            <a:r>
              <a:rPr lang="en-US" sz="2400" b="1">
                <a:solidFill>
                  <a:schemeClr val="accent2"/>
                </a:solidFill>
                <a:ea typeface="+mn-lt"/>
                <a:cs typeface="+mn-lt"/>
              </a:rPr>
              <a:t>Motivation:</a:t>
            </a:r>
            <a:endParaRPr lang="en-US" sz="2400" b="1">
              <a:solidFill>
                <a:schemeClr val="accent2"/>
              </a:solidFill>
            </a:endParaRPr>
          </a:p>
          <a:p>
            <a:pPr>
              <a:buFont typeface="Wingdings" panose="020F0502020204030204" pitchFamily="34" charset="0"/>
              <a:buChar char="q"/>
            </a:pPr>
            <a:r>
              <a:rPr lang="en-US">
                <a:ea typeface="+mn-lt"/>
                <a:cs typeface="+mn-lt"/>
              </a:rPr>
              <a:t>Our project will focus on collecting a large dataset of Covid19 throughout the world, using big data tool on AWS to process and store data  and then using Tableau to perform visualization and analysis process. </a:t>
            </a:r>
            <a:endParaRPr lang="en-US" b="1">
              <a:solidFill>
                <a:schemeClr val="accent2"/>
              </a:solidFill>
              <a:ea typeface="+mn-lt"/>
              <a:cs typeface="+mn-lt"/>
            </a:endParaRPr>
          </a:p>
          <a:p>
            <a:pPr>
              <a:buFont typeface="Wingdings" panose="020F0502020204030204" pitchFamily="34" charset="0"/>
              <a:buChar char="q"/>
            </a:pPr>
            <a:r>
              <a:rPr lang="en-US">
                <a:ea typeface="+mn-lt"/>
                <a:cs typeface="+mn-lt"/>
              </a:rPr>
              <a:t> Covid-19: deadly disease, 265.677.715 cases, 5.263.626 worldwide.</a:t>
            </a:r>
            <a:endParaRPr lang="en-US"/>
          </a:p>
          <a:p>
            <a:pPr>
              <a:buFont typeface="Wingdings" panose="020F0502020204030204" pitchFamily="34" charset="0"/>
              <a:buChar char="q"/>
            </a:pPr>
            <a:r>
              <a:rPr lang="en-US">
                <a:ea typeface="+mn-lt"/>
                <a:cs typeface="+mn-lt"/>
              </a:rPr>
              <a:t>Significant impacts on society: school, business closing, jobs lost, poverty increasing.</a:t>
            </a:r>
          </a:p>
          <a:p>
            <a:pPr>
              <a:buFont typeface="Wingdings" panose="020F0502020204030204" pitchFamily="34" charset="0"/>
              <a:buChar char="q"/>
            </a:pPr>
            <a:r>
              <a:rPr lang="en-US">
                <a:ea typeface="+mn-lt"/>
                <a:cs typeface="+mn-lt"/>
              </a:rPr>
              <a:t>Collecting and examining a large amount of Covid-19 data: </a:t>
            </a:r>
          </a:p>
          <a:p>
            <a:pPr marL="566420" lvl="2">
              <a:buFont typeface="Wingdings" pitchFamily="34" charset="0"/>
              <a:buChar char="ü"/>
            </a:pPr>
            <a:r>
              <a:rPr lang="en-US" sz="1800">
                <a:ea typeface="+mn-lt"/>
                <a:cs typeface="+mn-lt"/>
              </a:rPr>
              <a:t>critical for understanding its characteristics and behavior and impacts.</a:t>
            </a:r>
            <a:endParaRPr lang="en-US" sz="1800"/>
          </a:p>
          <a:p>
            <a:pPr marL="566420" lvl="2">
              <a:buFont typeface="Wingdings" pitchFamily="34" charset="0"/>
              <a:buChar char="ü"/>
            </a:pPr>
            <a:r>
              <a:rPr lang="en-US" sz="1800">
                <a:ea typeface="+mn-lt"/>
                <a:cs typeface="+mn-lt"/>
              </a:rPr>
              <a:t>collaborative efforts: from data,  science, and technology: inspire insights and foster breakthroughs necessary  to limit COVID-19 cases by finding the trends and inform the appropriate response, planning and allocation of resources.</a:t>
            </a:r>
            <a:endParaRPr lang="en-US" sz="1800"/>
          </a:p>
          <a:p>
            <a:pPr marL="566420" lvl="2"/>
            <a:endParaRPr lang="en-US" sz="1800"/>
          </a:p>
        </p:txBody>
      </p:sp>
    </p:spTree>
    <p:extLst>
      <p:ext uri="{BB962C8B-B14F-4D97-AF65-F5344CB8AC3E}">
        <p14:creationId xmlns:p14="http://schemas.microsoft.com/office/powerpoint/2010/main" val="2333705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A9B24-6362-4D8D-A74D-DF648A8E5B27}"/>
              </a:ext>
            </a:extLst>
          </p:cNvPr>
          <p:cNvSpPr>
            <a:spLocks noGrp="1"/>
          </p:cNvSpPr>
          <p:nvPr>
            <p:ph type="title"/>
          </p:nvPr>
        </p:nvSpPr>
        <p:spPr/>
        <p:txBody>
          <a:bodyPr/>
          <a:lstStyle/>
          <a:p>
            <a:r>
              <a:rPr lang="en-US">
                <a:solidFill>
                  <a:schemeClr val="tx1"/>
                </a:solidFill>
              </a:rPr>
              <a:t>Introduction</a:t>
            </a:r>
          </a:p>
        </p:txBody>
      </p:sp>
      <p:sp>
        <p:nvSpPr>
          <p:cNvPr id="3" name="Content Placeholder 2">
            <a:extLst>
              <a:ext uri="{FF2B5EF4-FFF2-40B4-BE49-F238E27FC236}">
                <a16:creationId xmlns:a16="http://schemas.microsoft.com/office/drawing/2014/main" id="{5B871ED4-0992-4CDC-B6CF-9D4204F0A42D}"/>
              </a:ext>
            </a:extLst>
          </p:cNvPr>
          <p:cNvSpPr>
            <a:spLocks noGrp="1"/>
          </p:cNvSpPr>
          <p:nvPr>
            <p:ph idx="1"/>
          </p:nvPr>
        </p:nvSpPr>
        <p:spPr>
          <a:xfrm>
            <a:off x="1097280" y="2108201"/>
            <a:ext cx="10058400" cy="4023428"/>
          </a:xfrm>
        </p:spPr>
        <p:txBody>
          <a:bodyPr vert="horz" lIns="0" tIns="45720" rIns="0" bIns="45720" rtlCol="0" anchor="t">
            <a:noAutofit/>
          </a:bodyPr>
          <a:lstStyle/>
          <a:p>
            <a:r>
              <a:rPr lang="en-US" sz="2200" b="1">
                <a:solidFill>
                  <a:schemeClr val="accent2"/>
                </a:solidFill>
                <a:ea typeface="+mn-lt"/>
                <a:cs typeface="+mn-lt"/>
              </a:rPr>
              <a:t>Objectives:</a:t>
            </a:r>
            <a:endParaRPr lang="en-US" sz="2200" b="1">
              <a:solidFill>
                <a:schemeClr val="accent2"/>
              </a:solidFill>
            </a:endParaRPr>
          </a:p>
          <a:p>
            <a:pPr>
              <a:buFont typeface="Wingdings" panose="020F0502020204030204" pitchFamily="34" charset="0"/>
              <a:buChar char="q"/>
            </a:pPr>
            <a:r>
              <a:rPr lang="en-US" sz="1600">
                <a:ea typeface="+mn-lt"/>
                <a:cs typeface="+mn-lt"/>
              </a:rPr>
              <a:t> Giving a big picture about covid19 in the world in term of the total cases country by country, continent by continent, new cases daily, monthly, the numbers of people vaccinated.</a:t>
            </a:r>
            <a:endParaRPr lang="en-US" sz="1600" b="1">
              <a:solidFill>
                <a:schemeClr val="accent2"/>
              </a:solidFill>
              <a:ea typeface="+mn-lt"/>
              <a:cs typeface="+mn-lt"/>
            </a:endParaRPr>
          </a:p>
          <a:p>
            <a:pPr>
              <a:buFont typeface="Wingdings" panose="020F0502020204030204" pitchFamily="34" charset="0"/>
              <a:buChar char="q"/>
            </a:pPr>
            <a:r>
              <a:rPr lang="en-US" sz="1600">
                <a:ea typeface="+mn-lt"/>
                <a:cs typeface="+mn-lt"/>
              </a:rPr>
              <a:t> Analyze the vaccination policies of different nations to examine the best possible way to help improve fatality rates. </a:t>
            </a:r>
            <a:endParaRPr lang="en-US" sz="1600"/>
          </a:p>
          <a:p>
            <a:pPr>
              <a:buFont typeface="Wingdings" panose="020F0502020204030204" pitchFamily="34" charset="0"/>
              <a:buChar char="q"/>
            </a:pPr>
            <a:r>
              <a:rPr lang="en-US" sz="1600">
                <a:ea typeface="+mn-lt"/>
                <a:cs typeface="+mn-lt"/>
              </a:rPr>
              <a:t>Analyze how some policies (social distancing, face mask covering, stay-at-home restrictions) help to slow down covid cases. </a:t>
            </a:r>
            <a:endParaRPr lang="en-US" sz="1600"/>
          </a:p>
          <a:p>
            <a:pPr>
              <a:buFont typeface="Wingdings" panose="020F0502020204030204" pitchFamily="34" charset="0"/>
              <a:buChar char="q"/>
            </a:pPr>
            <a:r>
              <a:rPr lang="en-US" sz="1600">
                <a:ea typeface="+mn-lt"/>
                <a:cs typeface="+mn-lt"/>
              </a:rPr>
              <a:t>Understand and capture the trends to make people assess the situation quantitatively and take necessary preventive actions. </a:t>
            </a:r>
            <a:endParaRPr lang="en-US" sz="1600"/>
          </a:p>
          <a:p>
            <a:pPr>
              <a:buFont typeface="Wingdings" panose="020F0502020204030204" pitchFamily="34" charset="0"/>
              <a:buChar char="q"/>
            </a:pPr>
            <a:r>
              <a:rPr lang="en-US" sz="1600">
                <a:ea typeface="+mn-lt"/>
                <a:cs typeface="+mn-lt"/>
              </a:rPr>
              <a:t>Used by researchers, biomedical engineering, government, and NGOs to make people aware and provide the right support (vaccine, hygiene protocols, food) and common people to understand the data in a simpler format.</a:t>
            </a:r>
            <a:endParaRPr lang="en-US" sz="1600"/>
          </a:p>
          <a:p>
            <a:pPr>
              <a:buFont typeface="Wingdings" panose="020F0502020204030204" pitchFamily="34" charset="0"/>
              <a:buChar char="q"/>
            </a:pPr>
            <a:endParaRPr lang="en-US" sz="1600"/>
          </a:p>
        </p:txBody>
      </p:sp>
    </p:spTree>
    <p:extLst>
      <p:ext uri="{BB962C8B-B14F-4D97-AF65-F5344CB8AC3E}">
        <p14:creationId xmlns:p14="http://schemas.microsoft.com/office/powerpoint/2010/main" val="1151798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6CBDA-00EF-429B-900B-252B362290E9}"/>
              </a:ext>
            </a:extLst>
          </p:cNvPr>
          <p:cNvSpPr>
            <a:spLocks noGrp="1"/>
          </p:cNvSpPr>
          <p:nvPr>
            <p:ph type="title"/>
          </p:nvPr>
        </p:nvSpPr>
        <p:spPr/>
        <p:txBody>
          <a:bodyPr/>
          <a:lstStyle/>
          <a:p>
            <a:r>
              <a:rPr lang="en-US">
                <a:solidFill>
                  <a:schemeClr val="tx1"/>
                </a:solidFill>
              </a:rPr>
              <a:t>Introduction</a:t>
            </a:r>
          </a:p>
        </p:txBody>
      </p:sp>
      <p:sp>
        <p:nvSpPr>
          <p:cNvPr id="3" name="Content Placeholder 2">
            <a:extLst>
              <a:ext uri="{FF2B5EF4-FFF2-40B4-BE49-F238E27FC236}">
                <a16:creationId xmlns:a16="http://schemas.microsoft.com/office/drawing/2014/main" id="{4813EAEE-0D24-452D-A129-0AAB815ECE9A}"/>
              </a:ext>
            </a:extLst>
          </p:cNvPr>
          <p:cNvSpPr>
            <a:spLocks noGrp="1"/>
          </p:cNvSpPr>
          <p:nvPr>
            <p:ph idx="1"/>
          </p:nvPr>
        </p:nvSpPr>
        <p:spPr/>
        <p:txBody>
          <a:bodyPr vert="horz" lIns="0" tIns="45720" rIns="0" bIns="45720" rtlCol="0" anchor="t">
            <a:normAutofit/>
          </a:bodyPr>
          <a:lstStyle/>
          <a:p>
            <a:pPr marL="0" indent="0">
              <a:buNone/>
            </a:pPr>
            <a:r>
              <a:rPr lang="en-US" sz="2800" b="1" dirty="0">
                <a:solidFill>
                  <a:schemeClr val="accent2"/>
                </a:solidFill>
                <a:ea typeface="+mn-lt"/>
                <a:cs typeface="+mn-lt"/>
              </a:rPr>
              <a:t>Datasets:</a:t>
            </a:r>
            <a:endParaRPr lang="en-US" sz="2800" b="1">
              <a:solidFill>
                <a:schemeClr val="accent2"/>
              </a:solidFill>
            </a:endParaRPr>
          </a:p>
          <a:p>
            <a:pPr>
              <a:buFont typeface="Wingdings" panose="020F0502020204030204" pitchFamily="34" charset="0"/>
              <a:buChar char="q"/>
            </a:pPr>
            <a:r>
              <a:rPr lang="en-US" dirty="0"/>
              <a:t>Data source: Amazon Open Repository (Covid Data Lake)</a:t>
            </a:r>
          </a:p>
          <a:p>
            <a:pPr>
              <a:buFont typeface="Wingdings" panose="020F0502020204030204" pitchFamily="34" charset="0"/>
              <a:buChar char="q"/>
            </a:pPr>
            <a:r>
              <a:rPr lang="en-US" dirty="0"/>
              <a:t>Data is collected from many sources: John Hopkins University, </a:t>
            </a:r>
            <a:r>
              <a:rPr lang="en-US" dirty="0">
                <a:ea typeface="+mn-lt"/>
                <a:cs typeface="+mn-lt"/>
              </a:rPr>
              <a:t>European Centre for Disease Prevention and Control (ECDC) for a select number of European countries; and government sources for the United Kingdom, the United States, Canada, Israel, Algeria, Switzerland, Serbia, Malaysia.</a:t>
            </a:r>
          </a:p>
          <a:p>
            <a:pPr>
              <a:buFont typeface="Wingdings" panose="020F0502020204030204" pitchFamily="34" charset="0"/>
              <a:buChar char="q"/>
            </a:pPr>
            <a:r>
              <a:rPr lang="en-US" dirty="0">
                <a:ea typeface="+mn-lt"/>
                <a:cs typeface="+mn-lt"/>
              </a:rPr>
              <a:t>Data related to confirmed cases, deaths, hospitalizations, and testing, as well as other related information such as the degree of policies, are imposed on different regions, countries, GDP, or population which are helpful for the analysis process. </a:t>
            </a:r>
          </a:p>
        </p:txBody>
      </p:sp>
    </p:spTree>
    <p:extLst>
      <p:ext uri="{BB962C8B-B14F-4D97-AF65-F5344CB8AC3E}">
        <p14:creationId xmlns:p14="http://schemas.microsoft.com/office/powerpoint/2010/main" val="2032284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80B3D-F0BC-4A91-A248-E0819EED2912}"/>
              </a:ext>
            </a:extLst>
          </p:cNvPr>
          <p:cNvSpPr>
            <a:spLocks noGrp="1"/>
          </p:cNvSpPr>
          <p:nvPr>
            <p:ph type="title"/>
          </p:nvPr>
        </p:nvSpPr>
        <p:spPr/>
        <p:txBody>
          <a:bodyPr/>
          <a:lstStyle/>
          <a:p>
            <a:r>
              <a:rPr lang="en-US">
                <a:solidFill>
                  <a:schemeClr val="tx1"/>
                </a:solidFill>
              </a:rPr>
              <a:t>Data Pipeline and Architecture</a:t>
            </a:r>
          </a:p>
        </p:txBody>
      </p:sp>
      <p:sp>
        <p:nvSpPr>
          <p:cNvPr id="3" name="Content Placeholder 2">
            <a:extLst>
              <a:ext uri="{FF2B5EF4-FFF2-40B4-BE49-F238E27FC236}">
                <a16:creationId xmlns:a16="http://schemas.microsoft.com/office/drawing/2014/main" id="{DB54D22B-DB30-4ADB-99E8-124AED6730FE}"/>
              </a:ext>
            </a:extLst>
          </p:cNvPr>
          <p:cNvSpPr>
            <a:spLocks noGrp="1"/>
          </p:cNvSpPr>
          <p:nvPr>
            <p:ph idx="1"/>
          </p:nvPr>
        </p:nvSpPr>
        <p:spPr>
          <a:xfrm>
            <a:off x="1097280" y="2108201"/>
            <a:ext cx="10148636" cy="3841101"/>
          </a:xfrm>
        </p:spPr>
        <p:txBody>
          <a:bodyPr vert="horz" lIns="0" tIns="45720" rIns="0" bIns="45720" rtlCol="0" anchor="t">
            <a:normAutofit/>
          </a:bodyPr>
          <a:lstStyle/>
          <a:p>
            <a:endParaRPr lang="en-US" b="1">
              <a:solidFill>
                <a:schemeClr val="accent2"/>
              </a:solidFill>
              <a:latin typeface="Bookman Old Style"/>
            </a:endParaRPr>
          </a:p>
        </p:txBody>
      </p:sp>
      <p:pic>
        <p:nvPicPr>
          <p:cNvPr id="5" name="Picture 5" descr="Diagram&#10;&#10;Description automatically generated">
            <a:extLst>
              <a:ext uri="{FF2B5EF4-FFF2-40B4-BE49-F238E27FC236}">
                <a16:creationId xmlns:a16="http://schemas.microsoft.com/office/drawing/2014/main" id="{770E07B8-874B-4848-BE8D-FB6F2A15A52D}"/>
              </a:ext>
            </a:extLst>
          </p:cNvPr>
          <p:cNvPicPr>
            <a:picLocks noChangeAspect="1"/>
          </p:cNvPicPr>
          <p:nvPr/>
        </p:nvPicPr>
        <p:blipFill>
          <a:blip r:embed="rId2"/>
          <a:stretch>
            <a:fillRect/>
          </a:stretch>
        </p:blipFill>
        <p:spPr>
          <a:xfrm>
            <a:off x="934057" y="2031397"/>
            <a:ext cx="8762937" cy="3919789"/>
          </a:xfrm>
          <a:prstGeom prst="rect">
            <a:avLst/>
          </a:prstGeom>
        </p:spPr>
      </p:pic>
    </p:spTree>
    <p:extLst>
      <p:ext uri="{BB962C8B-B14F-4D97-AF65-F5344CB8AC3E}">
        <p14:creationId xmlns:p14="http://schemas.microsoft.com/office/powerpoint/2010/main" val="4076158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40791F6-715D-481A-9C4A-3645AECFD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680B3D-F0BC-4A91-A248-E0819EED2912}"/>
              </a:ext>
            </a:extLst>
          </p:cNvPr>
          <p:cNvSpPr>
            <a:spLocks noGrp="1"/>
          </p:cNvSpPr>
          <p:nvPr>
            <p:ph type="title"/>
          </p:nvPr>
        </p:nvSpPr>
        <p:spPr>
          <a:xfrm>
            <a:off x="642257" y="634946"/>
            <a:ext cx="6432434" cy="1450757"/>
          </a:xfrm>
        </p:spPr>
        <p:txBody>
          <a:bodyPr>
            <a:normAutofit/>
          </a:bodyPr>
          <a:lstStyle/>
          <a:p>
            <a:r>
              <a:rPr lang="en-US"/>
              <a:t>Data Pipeline and Architecture</a:t>
            </a:r>
          </a:p>
        </p:txBody>
      </p:sp>
      <p:cxnSp>
        <p:nvCxnSpPr>
          <p:cNvPr id="13" name="Straight Connector 12">
            <a:extLst>
              <a:ext uri="{FF2B5EF4-FFF2-40B4-BE49-F238E27FC236}">
                <a16:creationId xmlns:a16="http://schemas.microsoft.com/office/drawing/2014/main" id="{740F83A4-FAC4-4867-95A5-BBFD280C7B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76240" y="2267421"/>
            <a:ext cx="60350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B54D22B-DB30-4ADB-99E8-124AED6730FE}"/>
              </a:ext>
            </a:extLst>
          </p:cNvPr>
          <p:cNvSpPr>
            <a:spLocks noGrp="1"/>
          </p:cNvSpPr>
          <p:nvPr>
            <p:ph idx="1"/>
          </p:nvPr>
        </p:nvSpPr>
        <p:spPr>
          <a:xfrm>
            <a:off x="642257" y="2429847"/>
            <a:ext cx="4493817" cy="3439247"/>
          </a:xfrm>
        </p:spPr>
        <p:txBody>
          <a:bodyPr vert="horz" lIns="0" tIns="45720" rIns="0" bIns="45720" rtlCol="0" anchor="t">
            <a:normAutofit/>
          </a:bodyPr>
          <a:lstStyle/>
          <a:p>
            <a:r>
              <a:rPr lang="en-US" b="1">
                <a:solidFill>
                  <a:schemeClr val="accent2"/>
                </a:solidFill>
                <a:latin typeface="Bookman Old Style"/>
              </a:rPr>
              <a:t>Crawler:</a:t>
            </a:r>
          </a:p>
          <a:p>
            <a:pPr marL="457200" indent="-457200">
              <a:buAutoNum type="arabicPeriod"/>
            </a:pPr>
            <a:r>
              <a:rPr lang="en-US">
                <a:latin typeface="Bookman Old Style"/>
              </a:rPr>
              <a:t>Created Run on Demand Crawler.</a:t>
            </a:r>
          </a:p>
          <a:p>
            <a:pPr marL="457200" indent="-457200">
              <a:buAutoNum type="arabicPeriod"/>
            </a:pPr>
            <a:r>
              <a:rPr lang="en-US">
                <a:latin typeface="Bookman Old Style"/>
              </a:rPr>
              <a:t>Crawled output data is inserted in the Table in the Data Catalog.</a:t>
            </a:r>
          </a:p>
          <a:p>
            <a:pPr marL="0" indent="0">
              <a:buNone/>
            </a:pPr>
            <a:endParaRPr lang="en-US">
              <a:latin typeface="Bookman Old Style"/>
            </a:endParaRPr>
          </a:p>
          <a:p>
            <a:endParaRPr lang="en-US" b="1">
              <a:latin typeface="Bookman Old Style"/>
            </a:endParaRPr>
          </a:p>
          <a:p>
            <a:endParaRPr lang="en-US" b="1">
              <a:latin typeface="Bookman Old Style"/>
            </a:endParaRPr>
          </a:p>
          <a:p>
            <a:endParaRPr lang="en-US" b="1">
              <a:latin typeface="Bookman Old Style"/>
            </a:endParaRPr>
          </a:p>
        </p:txBody>
      </p:sp>
      <p:pic>
        <p:nvPicPr>
          <p:cNvPr id="4" name="Picture 5" descr="Graphical user interface, application&#10;&#10;Description automatically generated">
            <a:extLst>
              <a:ext uri="{FF2B5EF4-FFF2-40B4-BE49-F238E27FC236}">
                <a16:creationId xmlns:a16="http://schemas.microsoft.com/office/drawing/2014/main" id="{04C01A43-FA3C-4784-872F-C5784D222640}"/>
              </a:ext>
            </a:extLst>
          </p:cNvPr>
          <p:cNvPicPr>
            <a:picLocks noChangeAspect="1"/>
          </p:cNvPicPr>
          <p:nvPr/>
        </p:nvPicPr>
        <p:blipFill>
          <a:blip r:embed="rId2"/>
          <a:stretch>
            <a:fillRect/>
          </a:stretch>
        </p:blipFill>
        <p:spPr>
          <a:xfrm>
            <a:off x="5337922" y="2431008"/>
            <a:ext cx="6858814" cy="1851645"/>
          </a:xfrm>
          <a:prstGeom prst="rect">
            <a:avLst/>
          </a:prstGeom>
        </p:spPr>
      </p:pic>
      <p:pic>
        <p:nvPicPr>
          <p:cNvPr id="6" name="Picture 6" descr="Graphical user interface, text, application, email&#10;&#10;Description automatically generated">
            <a:extLst>
              <a:ext uri="{FF2B5EF4-FFF2-40B4-BE49-F238E27FC236}">
                <a16:creationId xmlns:a16="http://schemas.microsoft.com/office/drawing/2014/main" id="{6C04F4EE-2703-49F3-97B2-CFA203E912FB}"/>
              </a:ext>
            </a:extLst>
          </p:cNvPr>
          <p:cNvPicPr>
            <a:picLocks noChangeAspect="1"/>
          </p:cNvPicPr>
          <p:nvPr/>
        </p:nvPicPr>
        <p:blipFill>
          <a:blip r:embed="rId3"/>
          <a:stretch>
            <a:fillRect/>
          </a:stretch>
        </p:blipFill>
        <p:spPr>
          <a:xfrm>
            <a:off x="5337921" y="4283002"/>
            <a:ext cx="6578669" cy="1938069"/>
          </a:xfrm>
          <a:prstGeom prst="rect">
            <a:avLst/>
          </a:prstGeom>
        </p:spPr>
      </p:pic>
      <p:sp>
        <p:nvSpPr>
          <p:cNvPr id="15" name="Rectangle 14">
            <a:extLst>
              <a:ext uri="{FF2B5EF4-FFF2-40B4-BE49-F238E27FC236}">
                <a16:creationId xmlns:a16="http://schemas.microsoft.com/office/drawing/2014/main" id="{811CBAFA-D7E0-40A7-BB94-2C05304B4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75718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80B3D-F0BC-4A91-A248-E0819EED2912}"/>
              </a:ext>
            </a:extLst>
          </p:cNvPr>
          <p:cNvSpPr>
            <a:spLocks noGrp="1"/>
          </p:cNvSpPr>
          <p:nvPr>
            <p:ph type="title"/>
          </p:nvPr>
        </p:nvSpPr>
        <p:spPr/>
        <p:txBody>
          <a:bodyPr/>
          <a:lstStyle/>
          <a:p>
            <a:r>
              <a:rPr lang="en-US"/>
              <a:t>Data Pipeline and Architecture</a:t>
            </a:r>
          </a:p>
        </p:txBody>
      </p:sp>
      <p:sp>
        <p:nvSpPr>
          <p:cNvPr id="3" name="Content Placeholder 2">
            <a:extLst>
              <a:ext uri="{FF2B5EF4-FFF2-40B4-BE49-F238E27FC236}">
                <a16:creationId xmlns:a16="http://schemas.microsoft.com/office/drawing/2014/main" id="{DB54D22B-DB30-4ADB-99E8-124AED6730FE}"/>
              </a:ext>
            </a:extLst>
          </p:cNvPr>
          <p:cNvSpPr>
            <a:spLocks noGrp="1"/>
          </p:cNvSpPr>
          <p:nvPr>
            <p:ph idx="1"/>
          </p:nvPr>
        </p:nvSpPr>
        <p:spPr/>
        <p:txBody>
          <a:bodyPr vert="horz" lIns="0" tIns="45720" rIns="0" bIns="45720" rtlCol="0" anchor="t">
            <a:normAutofit/>
          </a:bodyPr>
          <a:lstStyle/>
          <a:p>
            <a:r>
              <a:rPr lang="en-US" b="1">
                <a:solidFill>
                  <a:schemeClr val="accent2"/>
                </a:solidFill>
                <a:latin typeface="Bookman Old Style"/>
              </a:rPr>
              <a:t>AWS JOB 1</a:t>
            </a:r>
          </a:p>
          <a:p>
            <a:r>
              <a:rPr lang="en-US" b="1">
                <a:ea typeface="+mn-lt"/>
                <a:cs typeface="+mn-lt"/>
              </a:rPr>
              <a:t>Source:</a:t>
            </a:r>
            <a:r>
              <a:rPr lang="en-US">
                <a:ea typeface="+mn-lt"/>
                <a:cs typeface="+mn-lt"/>
              </a:rPr>
              <a:t> Crawled data which is present in the Database (Data Catalog)</a:t>
            </a:r>
            <a:endParaRPr lang="en-US" b="1">
              <a:solidFill>
                <a:schemeClr val="accent2"/>
              </a:solidFill>
              <a:latin typeface="Bookman Old Style"/>
            </a:endParaRPr>
          </a:p>
          <a:p>
            <a:r>
              <a:rPr lang="en-US" b="1">
                <a:ea typeface="+mn-lt"/>
                <a:cs typeface="+mn-lt"/>
              </a:rPr>
              <a:t>Apply Mapping:</a:t>
            </a:r>
            <a:r>
              <a:rPr lang="en-US">
                <a:ea typeface="+mn-lt"/>
                <a:cs typeface="+mn-lt"/>
              </a:rPr>
              <a:t> We can change datatypes of each column</a:t>
            </a:r>
            <a:endParaRPr lang="en-US"/>
          </a:p>
          <a:p>
            <a:r>
              <a:rPr lang="en-US" b="1">
                <a:ea typeface="+mn-lt"/>
                <a:cs typeface="+mn-lt"/>
              </a:rPr>
              <a:t>Custom Code:</a:t>
            </a:r>
            <a:r>
              <a:rPr lang="en-US">
                <a:ea typeface="+mn-lt"/>
                <a:cs typeface="+mn-lt"/>
              </a:rPr>
              <a:t> </a:t>
            </a:r>
            <a:r>
              <a:rPr lang="en-US" err="1">
                <a:ea typeface="+mn-lt"/>
                <a:cs typeface="+mn-lt"/>
              </a:rPr>
              <a:t>Pyspark</a:t>
            </a:r>
            <a:r>
              <a:rPr lang="en-US">
                <a:ea typeface="+mn-lt"/>
                <a:cs typeface="+mn-lt"/>
              </a:rPr>
              <a:t> code, which helps to clean the data</a:t>
            </a:r>
            <a:endParaRPr lang="en-US" b="1"/>
          </a:p>
          <a:p>
            <a:r>
              <a:rPr lang="en-US" b="1">
                <a:ea typeface="+mn-lt"/>
                <a:cs typeface="+mn-lt"/>
              </a:rPr>
              <a:t>Destination:</a:t>
            </a:r>
            <a:r>
              <a:rPr lang="en-US">
                <a:ea typeface="+mn-lt"/>
                <a:cs typeface="+mn-lt"/>
              </a:rPr>
              <a:t> The output of the job is stored in S3 and the Data Catalog</a:t>
            </a:r>
            <a:endParaRPr lang="en-US" err="1"/>
          </a:p>
        </p:txBody>
      </p:sp>
      <p:pic>
        <p:nvPicPr>
          <p:cNvPr id="4" name="Picture 5" descr="Diagram&#10;&#10;Description automatically generated">
            <a:extLst>
              <a:ext uri="{FF2B5EF4-FFF2-40B4-BE49-F238E27FC236}">
                <a16:creationId xmlns:a16="http://schemas.microsoft.com/office/drawing/2014/main" id="{2459FB34-FCA0-4FCB-8A21-360A377E3A4C}"/>
              </a:ext>
            </a:extLst>
          </p:cNvPr>
          <p:cNvPicPr>
            <a:picLocks noChangeAspect="1"/>
          </p:cNvPicPr>
          <p:nvPr/>
        </p:nvPicPr>
        <p:blipFill>
          <a:blip r:embed="rId2"/>
          <a:stretch>
            <a:fillRect/>
          </a:stretch>
        </p:blipFill>
        <p:spPr>
          <a:xfrm>
            <a:off x="8550568" y="1999743"/>
            <a:ext cx="2429714" cy="4201212"/>
          </a:xfrm>
          <a:prstGeom prst="rect">
            <a:avLst/>
          </a:prstGeom>
        </p:spPr>
      </p:pic>
    </p:spTree>
    <p:extLst>
      <p:ext uri="{BB962C8B-B14F-4D97-AF65-F5344CB8AC3E}">
        <p14:creationId xmlns:p14="http://schemas.microsoft.com/office/powerpoint/2010/main" val="2012783056"/>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084E00B55AED4D88D657303244D655" ma:contentTypeVersion="4" ma:contentTypeDescription="Create a new document." ma:contentTypeScope="" ma:versionID="bf3b7ba427f10e074934d58ab6ed428e">
  <xsd:schema xmlns:xsd="http://www.w3.org/2001/XMLSchema" xmlns:xs="http://www.w3.org/2001/XMLSchema" xmlns:p="http://schemas.microsoft.com/office/2006/metadata/properties" xmlns:ns2="444a9890-949b-44a1-afc2-5b90094a78bc" targetNamespace="http://schemas.microsoft.com/office/2006/metadata/properties" ma:root="true" ma:fieldsID="60bad059f67e80f412ab89125b5c72e2" ns2:_="">
    <xsd:import namespace="444a9890-949b-44a1-afc2-5b90094a78b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4a9890-949b-44a1-afc2-5b90094a78b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444a9890-949b-44a1-afc2-5b90094a78bc"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84DB958-6E52-4034-8BA1-C94ADBE1CB7B}">
  <ds:schemaRefs>
    <ds:schemaRef ds:uri="444a9890-949b-44a1-afc2-5b90094a78b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03EEFF0-FB57-4CB4-8BFC-DF397689E2ED}">
  <ds:schemaRefs>
    <ds:schemaRef ds:uri="444a9890-949b-44a1-afc2-5b90094a78bc"/>
    <ds:schemaRef ds:uri="71af3243-3dd4-4a8d-8c0d-dd76da1f02a5"/>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{8443A7BB-1609-4A01-8AEE-A46C4AFDFB83}tf22712842_win32</Template>
  <Application>Microsoft Office PowerPoint</Application>
  <PresentationFormat>Widescreen</PresentationFormat>
  <Slides>24</Slides>
  <Notes>0</Notes>
  <HiddenSlides>0</HiddenSlide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1_RetrospectVTI</vt:lpstr>
      <vt:lpstr>Covid-19 Pandemic Case Statistics and Analysis </vt:lpstr>
      <vt:lpstr>Tables of contents</vt:lpstr>
      <vt:lpstr>Introduction</vt:lpstr>
      <vt:lpstr>Introduction</vt:lpstr>
      <vt:lpstr>Introduction</vt:lpstr>
      <vt:lpstr>Introduction</vt:lpstr>
      <vt:lpstr>Data Pipeline and Architecture</vt:lpstr>
      <vt:lpstr>Data Pipeline and Architecture</vt:lpstr>
      <vt:lpstr>Data Pipeline and Architecture</vt:lpstr>
      <vt:lpstr>Data Pipeline and Architecture</vt:lpstr>
      <vt:lpstr>Amazon RedShift</vt:lpstr>
      <vt:lpstr>ER DIAGRAM</vt:lpstr>
      <vt:lpstr>Analytical Queries</vt:lpstr>
      <vt:lpstr>Analytical Queries</vt:lpstr>
      <vt:lpstr>Analytical Queries</vt:lpstr>
      <vt:lpstr>Analytical Queries</vt:lpstr>
      <vt:lpstr>Analytical Queries</vt:lpstr>
      <vt:lpstr>Visualization</vt:lpstr>
      <vt:lpstr>Visualization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Pandemic Case Statistics and Analysis </dc:title>
  <dc:creator>Ha Vo Phan</dc:creator>
  <cp:revision>9</cp:revision>
  <dcterms:created xsi:type="dcterms:W3CDTF">2021-12-04T22:58:21Z</dcterms:created>
  <dcterms:modified xsi:type="dcterms:W3CDTF">2021-12-14T04:20:06Z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0x010100A2084E00B55AED4D88D657303244D655</vt:lpwstr>
  </property>
</Properties>
</file>