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0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00.xml"/>
  <Override ContentType="application/vnd.openxmlformats-officedocument.presentationml.slideLayout+xml" PartName="/ppt/slideLayouts/slideLayout301.xml"/>
  <Override ContentType="application/vnd.openxmlformats-officedocument.presentationml.slideLayout+xml" PartName="/ppt/slideLayouts/slideLayout302.xml"/>
  <Override ContentType="application/vnd.openxmlformats-officedocument.presentationml.slideLayout+xml" PartName="/ppt/slideLayouts/slideLayout303.xml"/>
  <Override ContentType="application/vnd.openxmlformats-officedocument.presentationml.slideLayout+xml" PartName="/ppt/slideLayouts/slideLayout304.xml"/>
  <Override ContentType="application/vnd.openxmlformats-officedocument.presentationml.slideLayout+xml" PartName="/ppt/slideLayouts/slideLayout305.xml"/>
  <Override ContentType="application/vnd.openxmlformats-officedocument.presentationml.slideLayout+xml" PartName="/ppt/slideLayouts/slideLayout306.xml"/>
  <Override ContentType="application/vnd.openxmlformats-officedocument.presentationml.slideLayout+xml" PartName="/ppt/slideLayouts/slideLayout307.xml"/>
  <Override ContentType="application/vnd.openxmlformats-officedocument.presentationml.slideLayout+xml" PartName="/ppt/slideLayouts/slideLayout308.xml"/>
  <Override ContentType="application/vnd.openxmlformats-officedocument.presentationml.slideLayout+xml" PartName="/ppt/slideLayouts/slideLayout30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10.xml"/>
  <Override ContentType="application/vnd.openxmlformats-officedocument.presentationml.slideLayout+xml" PartName="/ppt/slideLayouts/slideLayout311.xml"/>
  <Override ContentType="application/vnd.openxmlformats-officedocument.presentationml.slideLayout+xml" PartName="/ppt/slideLayouts/slideLayout312.xml"/>
  <Override ContentType="application/vnd.openxmlformats-officedocument.presentationml.slideLayout+xml" PartName="/ppt/slideLayouts/slideLayout313.xml"/>
  <Override ContentType="application/vnd.openxmlformats-officedocument.presentationml.slideLayout+xml" PartName="/ppt/slideLayouts/slideLayout314.xml"/>
  <Override ContentType="application/vnd.openxmlformats-officedocument.presentationml.slideLayout+xml" PartName="/ppt/slideLayouts/slideLayout315.xml"/>
  <Override ContentType="application/vnd.openxmlformats-officedocument.presentationml.slideLayout+xml" PartName="/ppt/slideLayouts/slideLayout316.xml"/>
  <Override ContentType="application/vnd.openxmlformats-officedocument.presentationml.slideLayout+xml" PartName="/ppt/slideLayouts/slideLayout317.xml"/>
  <Override ContentType="application/vnd.openxmlformats-officedocument.presentationml.slideLayout+xml" PartName="/ppt/slideLayouts/slideLayout318.xml"/>
  <Override ContentType="application/vnd.openxmlformats-officedocument.presentationml.slideLayout+xml" PartName="/ppt/slideLayouts/slideLayout319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26.xml"/>
  <Override ContentType="application/vnd.openxmlformats-officedocument.presentationml.slideMaster+xml" PartName="/ppt/slideMasters/slideMaster27.xml"/>
  <Override ContentType="application/vnd.openxmlformats-officedocument.presentationml.slideMaster+xml" PartName="/ppt/slideMasters/slideMaster28.xml"/>
  <Override ContentType="application/vnd.openxmlformats-officedocument.presentationml.slideMaster+xml" PartName="/ppt/slideMasters/slideMaster2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14.xml"/>
  <Override ContentType="application/vnd.openxmlformats-officedocument.theme+xml" PartName="/ppt/theme/theme15.xml"/>
  <Override ContentType="application/vnd.openxmlformats-officedocument.theme+xml" PartName="/ppt/theme/theme16.xml"/>
  <Override ContentType="application/vnd.openxmlformats-officedocument.theme+xml" PartName="/ppt/theme/theme17.xml"/>
  <Override ContentType="application/vnd.openxmlformats-officedocument.theme+xml" PartName="/ppt/theme/theme18.xml"/>
  <Override ContentType="application/vnd.openxmlformats-officedocument.theme+xml" PartName="/ppt/theme/theme19.xml"/>
  <Override ContentType="application/vnd.openxmlformats-officedocument.theme+xml" PartName="/ppt/theme/theme2.xml"/>
  <Override ContentType="application/vnd.openxmlformats-officedocument.theme+xml" PartName="/ppt/theme/theme20.xml"/>
  <Override ContentType="application/vnd.openxmlformats-officedocument.theme+xml" PartName="/ppt/theme/theme21.xml"/>
  <Override ContentType="application/vnd.openxmlformats-officedocument.theme+xml" PartName="/ppt/theme/theme22.xml"/>
  <Override ContentType="application/vnd.openxmlformats-officedocument.theme+xml" PartName="/ppt/theme/theme23.xml"/>
  <Override ContentType="application/vnd.openxmlformats-officedocument.theme+xml" PartName="/ppt/theme/theme24.xml"/>
  <Override ContentType="application/vnd.openxmlformats-officedocument.theme+xml" PartName="/ppt/theme/theme25.xml"/>
  <Override ContentType="application/vnd.openxmlformats-officedocument.theme+xml" PartName="/ppt/theme/theme26.xml"/>
  <Override ContentType="application/vnd.openxmlformats-officedocument.theme+xml" PartName="/ppt/theme/theme27.xml"/>
  <Override ContentType="application/vnd.openxmlformats-officedocument.theme+xml" PartName="/ppt/theme/theme28.xml"/>
  <Override ContentType="application/vnd.openxmlformats-officedocument.theme+xml" PartName="/ppt/theme/theme29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7" r:id="rId5"/>
    <p:sldMasterId id="2147483968" r:id="rId6"/>
    <p:sldMasterId id="2147483969" r:id="rId7"/>
    <p:sldMasterId id="2147483970" r:id="rId8"/>
    <p:sldMasterId id="2147483971" r:id="rId9"/>
    <p:sldMasterId id="2147483972" r:id="rId10"/>
    <p:sldMasterId id="2147483973" r:id="rId11"/>
    <p:sldMasterId id="2147483974" r:id="rId12"/>
    <p:sldMasterId id="2147483975" r:id="rId13"/>
    <p:sldMasterId id="2147483976" r:id="rId14"/>
    <p:sldMasterId id="2147483977" r:id="rId15"/>
    <p:sldMasterId id="2147483978" r:id="rId16"/>
    <p:sldMasterId id="2147483979" r:id="rId17"/>
    <p:sldMasterId id="2147483980" r:id="rId18"/>
    <p:sldMasterId id="2147483981" r:id="rId19"/>
    <p:sldMasterId id="2147483982" r:id="rId20"/>
    <p:sldMasterId id="2147483983" r:id="rId21"/>
    <p:sldMasterId id="2147483984" r:id="rId22"/>
    <p:sldMasterId id="2147483985" r:id="rId23"/>
    <p:sldMasterId id="2147483986" r:id="rId24"/>
    <p:sldMasterId id="2147483987" r:id="rId25"/>
    <p:sldMasterId id="2147483988" r:id="rId26"/>
    <p:sldMasterId id="2147483989" r:id="rId27"/>
    <p:sldMasterId id="2147483990" r:id="rId28"/>
    <p:sldMasterId id="2147483991" r:id="rId29"/>
    <p:sldMasterId id="2147483992" r:id="rId30"/>
    <p:sldMasterId id="2147483993" r:id="rId31"/>
    <p:sldMasterId id="2147483994" r:id="rId32"/>
    <p:sldMasterId id="2147483995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</p:sldIdLst>
  <p:sldSz cx="9144000" cy="6858000" type="screen4x3"/>
  <p:notesSz cx="7010400" cy="92964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rgbClr val="000000"/>
        </a:solidFill>
        <a:latin charset="0" pitchFamily="18" typeface="Times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rgbClr val="000000"/>
        </a:solidFill>
        <a:latin charset="0" pitchFamily="18" typeface="Times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rgbClr val="000000"/>
        </a:solidFill>
        <a:latin charset="0" pitchFamily="18" typeface="Times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rgbClr val="000000"/>
        </a:solidFill>
        <a:latin charset="0" pitchFamily="18" typeface="Times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rgbClr val="000000"/>
        </a:solidFill>
        <a:latin charset="0" pitchFamily="18" typeface="Times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53" Target="slides/slide20.xml" Type="http://schemas.openxmlformats.org/officeDocument/2006/relationships/slide"/><Relationship Id="rId52" Target="slides/slide19.xml" Type="http://schemas.openxmlformats.org/officeDocument/2006/relationships/slide"/><Relationship Id="rId51" Target="slides/slide18.xml" Type="http://schemas.openxmlformats.org/officeDocument/2006/relationships/slide"/><Relationship Id="rId50" Target="slides/slide1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3.xml" Type="http://schemas.openxmlformats.org/officeDocument/2006/relationships/slide"/><Relationship Id="rId1" Target="theme/theme29.xml" Type="http://schemas.openxmlformats.org/officeDocument/2006/relationships/theme"/><Relationship Id="rId35" Target="slides/slide2.xml" Type="http://schemas.openxmlformats.org/officeDocument/2006/relationships/slide"/><Relationship Id="rId34" Target="slides/slide1.xml" Type="http://schemas.openxmlformats.org/officeDocument/2006/relationships/slide"/><Relationship Id="rId33" Target="slideMasters/slideMaster29.xml" Type="http://schemas.openxmlformats.org/officeDocument/2006/relationships/slideMaster"/><Relationship Id="rId32" Target="slideMasters/slideMaster28.xml" Type="http://schemas.openxmlformats.org/officeDocument/2006/relationships/slideMaster"/><Relationship Id="rId31" Target="slideMasters/slideMaster27.xml" Type="http://schemas.openxmlformats.org/officeDocument/2006/relationships/slideMaster"/><Relationship Id="rId30" Target="slideMasters/slideMaster26.xml" Type="http://schemas.openxmlformats.org/officeDocument/2006/relationships/slideMaster"/><Relationship Id="rId27" Target="slideMasters/slideMaster23.xml" Type="http://schemas.openxmlformats.org/officeDocument/2006/relationships/slideMaster"/><Relationship Id="rId26" Target="slideMasters/slideMaster22.xml" Type="http://schemas.openxmlformats.org/officeDocument/2006/relationships/slideMaster"/><Relationship Id="rId25" Target="slideMasters/slideMaster21.xml" Type="http://schemas.openxmlformats.org/officeDocument/2006/relationships/slideMaster"/><Relationship Id="rId24" Target="slideMasters/slideMaster20.xml" Type="http://schemas.openxmlformats.org/officeDocument/2006/relationships/slideMaster"/><Relationship Id="rId55" Target="slides/slide22.xml" Type="http://schemas.openxmlformats.org/officeDocument/2006/relationships/slide"/><Relationship Id="rId21" Target="slideMasters/slideMaster17.xml" Type="http://schemas.openxmlformats.org/officeDocument/2006/relationships/slideMaster"/><Relationship Id="rId19" Target="slideMasters/slideMaster15.xml" Type="http://schemas.openxmlformats.org/officeDocument/2006/relationships/slideMaster"/><Relationship Id="rId54" Target="slides/slide21.xml" Type="http://schemas.openxmlformats.org/officeDocument/2006/relationships/slide"/><Relationship Id="rId20" Target="slideMasters/slideMaster16.xml" Type="http://schemas.openxmlformats.org/officeDocument/2006/relationships/slideMaster"/><Relationship Id="rId18" Target="slideMasters/slideMaster14.xml" Type="http://schemas.openxmlformats.org/officeDocument/2006/relationships/slideMaster"/><Relationship Id="rId17" Target="slideMasters/slideMaster13.xml" Type="http://schemas.openxmlformats.org/officeDocument/2006/relationships/slideMaster"/><Relationship Id="rId13" Target="slideMasters/slideMaster9.xml" Type="http://schemas.openxmlformats.org/officeDocument/2006/relationships/slideMaster"/><Relationship Id="rId47" Target="slides/slide14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13.xml" Type="http://schemas.openxmlformats.org/officeDocument/2006/relationships/slide"/><Relationship Id="rId49" Target="slides/slide16.xml" Type="http://schemas.openxmlformats.org/officeDocument/2006/relationships/slide"/><Relationship Id="rId15" Target="slideMasters/slideMaster11.xml" Type="http://schemas.openxmlformats.org/officeDocument/2006/relationships/slideMaster"/><Relationship Id="rId11" Target="slideMasters/slideMaster7.xml" Type="http://schemas.openxmlformats.org/officeDocument/2006/relationships/slideMaster"/><Relationship Id="rId45" Target="slides/slide12.xml" Type="http://schemas.openxmlformats.org/officeDocument/2006/relationships/slide"/><Relationship Id="rId48" Target="slides/slide15.xml" Type="http://schemas.openxmlformats.org/officeDocument/2006/relationships/slide"/><Relationship Id="rId14" Target="slideMasters/slideMaster10.xml" Type="http://schemas.openxmlformats.org/officeDocument/2006/relationships/slideMaster"/><Relationship Id="rId10" Target="slideMasters/slideMaster6.xml" Type="http://schemas.openxmlformats.org/officeDocument/2006/relationships/slideMaster"/><Relationship Id="rId44" Target="slides/slide11.xml" Type="http://schemas.openxmlformats.org/officeDocument/2006/relationships/slide"/><Relationship Id="rId43" Target="slides/slide10.xml" Type="http://schemas.openxmlformats.org/officeDocument/2006/relationships/slide"/><Relationship Id="rId42" Target="slides/slide9.xml" Type="http://schemas.openxmlformats.org/officeDocument/2006/relationships/slide"/><Relationship Id="rId41" Target="slides/slide8.xml" Type="http://schemas.openxmlformats.org/officeDocument/2006/relationships/slide"/><Relationship Id="rId9" Target="slideMasters/slideMaster5.xml" Type="http://schemas.openxmlformats.org/officeDocument/2006/relationships/slideMaster"/><Relationship Id="rId40" Target="slides/slide7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23" Target="slideMasters/slideMaster19.xml" Type="http://schemas.openxmlformats.org/officeDocument/2006/relationships/slideMaster"/><Relationship Id="rId29" Target="slideMasters/slideMaster25.xml" Type="http://schemas.openxmlformats.org/officeDocument/2006/relationships/slideMaster"/><Relationship Id="rId22" Target="slideMasters/slideMaster18.xml" Type="http://schemas.openxmlformats.org/officeDocument/2006/relationships/slideMaster"/><Relationship Id="rId28" Target="slideMasters/slideMaster24.xml" Type="http://schemas.openxmlformats.org/officeDocument/2006/relationships/slideMaster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3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4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5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6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7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8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39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0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41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42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43.xml.rels><?xml version="1.0" encoding="UTF-8" standalone="yes"?><Relationships xmlns="http://schemas.openxmlformats.org/package/2006/relationships"><Relationship Id="rId1" Target="../slideMasters/slideMaster13.xml" Type="http://schemas.openxmlformats.org/officeDocument/2006/relationships/slideMaster"/></Relationships>
</file>

<file path=ppt/slideLayouts/_rels/slideLayout144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45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46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47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48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49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0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1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2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3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4.xml.rels><?xml version="1.0" encoding="UTF-8" standalone="yes"?><Relationships xmlns="http://schemas.openxmlformats.org/package/2006/relationships"><Relationship Id="rId1" Target="../slideMasters/slideMaster14.xml" Type="http://schemas.openxmlformats.org/officeDocument/2006/relationships/slideMaster"/></Relationships>
</file>

<file path=ppt/slideLayouts/_rels/slideLayout155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56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57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58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59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0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1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2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3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4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5.xml.rels><?xml version="1.0" encoding="UTF-8" standalone="yes"?><Relationships xmlns="http://schemas.openxmlformats.org/package/2006/relationships"><Relationship Id="rId1" Target="../slideMasters/slideMaster15.xml" Type="http://schemas.openxmlformats.org/officeDocument/2006/relationships/slideMaster"/></Relationships>
</file>

<file path=ppt/slideLayouts/_rels/slideLayout166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67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68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69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0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1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2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3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4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5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6.xml.rels><?xml version="1.0" encoding="UTF-8" standalone="yes"?><Relationships xmlns="http://schemas.openxmlformats.org/package/2006/relationships"><Relationship Id="rId1" Target="../slideMasters/slideMaster16.xml" Type="http://schemas.openxmlformats.org/officeDocument/2006/relationships/slideMaster"/></Relationships>
</file>

<file path=ppt/slideLayouts/_rels/slideLayout177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78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79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0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1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2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3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4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5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6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7.xml.rels><?xml version="1.0" encoding="UTF-8" standalone="yes"?><Relationships xmlns="http://schemas.openxmlformats.org/package/2006/relationships"><Relationship Id="rId1" Target="../slideMasters/slideMaster17.xml" Type="http://schemas.openxmlformats.org/officeDocument/2006/relationships/slideMaster"/></Relationships>
</file>

<file path=ppt/slideLayouts/_rels/slideLayout188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89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0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1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2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3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4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5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6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7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8.xml.rels><?xml version="1.0" encoding="UTF-8" standalone="yes"?><Relationships xmlns="http://schemas.openxmlformats.org/package/2006/relationships"><Relationship Id="rId1" Target="../slideMasters/slideMaster18.xml" Type="http://schemas.openxmlformats.org/officeDocument/2006/relationships/slideMaster"/></Relationships>
</file>

<file path=ppt/slideLayouts/_rels/slideLayout199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00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1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2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3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4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5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6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7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8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09.xml.rels><?xml version="1.0" encoding="UTF-8" standalone="yes"?><Relationships xmlns="http://schemas.openxmlformats.org/package/2006/relationships"><Relationship Id="rId1" Target="../slideMasters/slideMaster19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0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1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2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3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4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5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6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7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8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19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0.xml.rels><?xml version="1.0" encoding="UTF-8" standalone="yes"?><Relationships xmlns="http://schemas.openxmlformats.org/package/2006/relationships"><Relationship Id="rId1" Target="../slideMasters/slideMaster20.xml" Type="http://schemas.openxmlformats.org/officeDocument/2006/relationships/slideMaster"/></Relationships>
</file>

<file path=ppt/slideLayouts/_rels/slideLayout221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2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3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4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5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6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7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8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29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30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31.xml.rels><?xml version="1.0" encoding="UTF-8" standalone="yes"?><Relationships xmlns="http://schemas.openxmlformats.org/package/2006/relationships"><Relationship Id="rId1" Target="../slideMasters/slideMaster21.xml" Type="http://schemas.openxmlformats.org/officeDocument/2006/relationships/slideMaster"/></Relationships>
</file>

<file path=ppt/slideLayouts/_rels/slideLayout232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3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4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5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6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7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8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39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0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41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42.xml.rels><?xml version="1.0" encoding="UTF-8" standalone="yes"?><Relationships xmlns="http://schemas.openxmlformats.org/package/2006/relationships"><Relationship Id="rId1" Target="../slideMasters/slideMaster22.xml" Type="http://schemas.openxmlformats.org/officeDocument/2006/relationships/slideMaster"/></Relationships>
</file>

<file path=ppt/slideLayouts/_rels/slideLayout243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4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5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6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7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8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49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0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51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52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53.xml.rels><?xml version="1.0" encoding="UTF-8" standalone="yes"?><Relationships xmlns="http://schemas.openxmlformats.org/package/2006/relationships"><Relationship Id="rId1" Target="../slideMasters/slideMaster23.xml" Type="http://schemas.openxmlformats.org/officeDocument/2006/relationships/slideMaster"/></Relationships>
</file>

<file path=ppt/slideLayouts/_rels/slideLayout254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55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56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57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58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59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0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1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2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3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4.xml.rels><?xml version="1.0" encoding="UTF-8" standalone="yes"?><Relationships xmlns="http://schemas.openxmlformats.org/package/2006/relationships"><Relationship Id="rId1" Target="../slideMasters/slideMaster24.xml" Type="http://schemas.openxmlformats.org/officeDocument/2006/relationships/slideMaster"/></Relationships>
</file>

<file path=ppt/slideLayouts/_rels/slideLayout265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66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67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68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69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0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1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2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3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4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5.xml.rels><?xml version="1.0" encoding="UTF-8" standalone="yes"?><Relationships xmlns="http://schemas.openxmlformats.org/package/2006/relationships"><Relationship Id="rId1" Target="../slideMasters/slideMaster25.xml" Type="http://schemas.openxmlformats.org/officeDocument/2006/relationships/slideMaster"/></Relationships>
</file>

<file path=ppt/slideLayouts/_rels/slideLayout276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77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78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79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0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1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2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3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4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5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6.xml.rels><?xml version="1.0" encoding="UTF-8" standalone="yes"?><Relationships xmlns="http://schemas.openxmlformats.org/package/2006/relationships"><Relationship Id="rId1" Target="../slideMasters/slideMaster26.xml" Type="http://schemas.openxmlformats.org/officeDocument/2006/relationships/slideMaster"/></Relationships>
</file>

<file path=ppt/slideLayouts/_rels/slideLayout287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88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89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0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1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2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3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4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5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6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7.xml.rels><?xml version="1.0" encoding="UTF-8" standalone="yes"?><Relationships xmlns="http://schemas.openxmlformats.org/package/2006/relationships"><Relationship Id="rId1" Target="../slideMasters/slideMaster27.xml" Type="http://schemas.openxmlformats.org/officeDocument/2006/relationships/slideMaster"/></Relationships>
</file>

<file path=ppt/slideLayouts/_rels/slideLayout298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299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00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1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2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3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4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5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6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7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8.xml.rels><?xml version="1.0" encoding="UTF-8" standalone="yes"?><Relationships xmlns="http://schemas.openxmlformats.org/package/2006/relationships"><Relationship Id="rId1" Target="../slideMasters/slideMaster28.xml" Type="http://schemas.openxmlformats.org/officeDocument/2006/relationships/slideMaster"/></Relationships>
</file>

<file path=ppt/slideLayouts/_rels/slideLayout309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0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1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2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3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4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5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6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7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8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19.xml.rels><?xml version="1.0" encoding="UTF-8" standalone="yes"?><Relationships xmlns="http://schemas.openxmlformats.org/package/2006/relationships"><Relationship Id="rId1" Target="../slideMasters/slideMaster29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9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2" Target="../slideLayouts/slideLayout110.xml" Type="http://schemas.openxmlformats.org/officeDocument/2006/relationships/slideLayout"/><Relationship Id="rId11" Target="../slideLayouts/slideLayout109.xml" Type="http://schemas.openxmlformats.org/officeDocument/2006/relationships/slideLayout"/><Relationship Id="rId10" Target="../slideLayouts/slideLayout108.xml" Type="http://schemas.openxmlformats.org/officeDocument/2006/relationships/slideLayout"/><Relationship Id="rId9" Target="../slideLayouts/slideLayout107.xml" Type="http://schemas.openxmlformats.org/officeDocument/2006/relationships/slideLayout"/><Relationship Id="rId8" Target="../slideLayouts/slideLayout106.xml" Type="http://schemas.openxmlformats.org/officeDocument/2006/relationships/slideLayout"/><Relationship Id="rId7" Target="../slideLayouts/slideLayout105.xml" Type="http://schemas.openxmlformats.org/officeDocument/2006/relationships/slideLayout"/><Relationship Id="rId6" Target="../slideLayouts/slideLayout104.xml" Type="http://schemas.openxmlformats.org/officeDocument/2006/relationships/slideLayout"/><Relationship Id="rId5" Target="../slideLayouts/slideLayout103.xml" Type="http://schemas.openxmlformats.org/officeDocument/2006/relationships/slideLayout"/><Relationship Id="rId4" Target="../slideLayouts/slideLayout102.xml" Type="http://schemas.openxmlformats.org/officeDocument/2006/relationships/slideLayout"/><Relationship Id="rId3" Target="../slideLayouts/slideLayout101.xml" Type="http://schemas.openxmlformats.org/officeDocument/2006/relationships/slideLayout"/><Relationship Id="rId2" Target="../slideLayouts/slideLayout100.xml" Type="http://schemas.openxmlformats.org/officeDocument/2006/relationships/slideLayout"/><Relationship Id="rId1" Target="../theme/theme2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2" Target="../slideLayouts/slideLayout121.xml" Type="http://schemas.openxmlformats.org/officeDocument/2006/relationships/slideLayout"/><Relationship Id="rId11" Target="../slideLayouts/slideLayout120.xml" Type="http://schemas.openxmlformats.org/officeDocument/2006/relationships/slideLayout"/><Relationship Id="rId10" Target="../slideLayouts/slideLayout119.xml" Type="http://schemas.openxmlformats.org/officeDocument/2006/relationships/slideLayout"/><Relationship Id="rId9" Target="../slideLayouts/slideLayout118.xml" Type="http://schemas.openxmlformats.org/officeDocument/2006/relationships/slideLayout"/><Relationship Id="rId8" Target="../slideLayouts/slideLayout117.xml" Type="http://schemas.openxmlformats.org/officeDocument/2006/relationships/slideLayout"/><Relationship Id="rId7" Target="../slideLayouts/slideLayout116.xml" Type="http://schemas.openxmlformats.org/officeDocument/2006/relationships/slideLayout"/><Relationship Id="rId6" Target="../slideLayouts/slideLayout115.xml" Type="http://schemas.openxmlformats.org/officeDocument/2006/relationships/slideLayout"/><Relationship Id="rId5" Target="../slideLayouts/slideLayout114.xml" Type="http://schemas.openxmlformats.org/officeDocument/2006/relationships/slideLayout"/><Relationship Id="rId4" Target="../slideLayouts/slideLayout113.xml" Type="http://schemas.openxmlformats.org/officeDocument/2006/relationships/slideLayout"/><Relationship Id="rId3" Target="../slideLayouts/slideLayout112.xml" Type="http://schemas.openxmlformats.org/officeDocument/2006/relationships/slideLayout"/><Relationship Id="rId2" Target="../slideLayouts/slideLayout111.xml" Type="http://schemas.openxmlformats.org/officeDocument/2006/relationships/slideLayout"/><Relationship Id="rId1" Target="../theme/theme19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2" Target="../slideLayouts/slideLayout132.xml" Type="http://schemas.openxmlformats.org/officeDocument/2006/relationships/slideLayout"/><Relationship Id="rId11" Target="../slideLayouts/slideLayout131.xml" Type="http://schemas.openxmlformats.org/officeDocument/2006/relationships/slideLayout"/><Relationship Id="rId10" Target="../slideLayouts/slideLayout130.xml" Type="http://schemas.openxmlformats.org/officeDocument/2006/relationships/slideLayout"/><Relationship Id="rId9" Target="../slideLayouts/slideLayout129.xml" Type="http://schemas.openxmlformats.org/officeDocument/2006/relationships/slideLayout"/><Relationship Id="rId8" Target="../slideLayouts/slideLayout128.xml" Type="http://schemas.openxmlformats.org/officeDocument/2006/relationships/slideLayout"/><Relationship Id="rId7" Target="../slideLayouts/slideLayout127.xml" Type="http://schemas.openxmlformats.org/officeDocument/2006/relationships/slideLayout"/><Relationship Id="rId6" Target="../slideLayouts/slideLayout126.xml" Type="http://schemas.openxmlformats.org/officeDocument/2006/relationships/slideLayout"/><Relationship Id="rId5" Target="../slideLayouts/slideLayout125.xml" Type="http://schemas.openxmlformats.org/officeDocument/2006/relationships/slideLayout"/><Relationship Id="rId4" Target="../slideLayouts/slideLayout124.xml" Type="http://schemas.openxmlformats.org/officeDocument/2006/relationships/slideLayout"/><Relationship Id="rId3" Target="../slideLayouts/slideLayout123.xml" Type="http://schemas.openxmlformats.org/officeDocument/2006/relationships/slideLayout"/><Relationship Id="rId2" Target="../slideLayouts/slideLayout122.xml" Type="http://schemas.openxmlformats.org/officeDocument/2006/relationships/slideLayout"/><Relationship Id="rId1" Target="../theme/theme18.xml" Type="http://schemas.openxmlformats.org/officeDocument/2006/relationships/theme"/></Relationships>
</file>

<file path=ppt/slideMasters/_rels/slideMaster13.xml.rels><?xml version="1.0" encoding="UTF-8" standalone="yes"?><Relationships xmlns="http://schemas.openxmlformats.org/package/2006/relationships"><Relationship Id="rId12" Target="../slideLayouts/slideLayout143.xml" Type="http://schemas.openxmlformats.org/officeDocument/2006/relationships/slideLayout"/><Relationship Id="rId11" Target="../slideLayouts/slideLayout142.xml" Type="http://schemas.openxmlformats.org/officeDocument/2006/relationships/slideLayout"/><Relationship Id="rId10" Target="../slideLayouts/slideLayout141.xml" Type="http://schemas.openxmlformats.org/officeDocument/2006/relationships/slideLayout"/><Relationship Id="rId9" Target="../slideLayouts/slideLayout140.xml" Type="http://schemas.openxmlformats.org/officeDocument/2006/relationships/slideLayout"/><Relationship Id="rId8" Target="../slideLayouts/slideLayout139.xml" Type="http://schemas.openxmlformats.org/officeDocument/2006/relationships/slideLayout"/><Relationship Id="rId7" Target="../slideLayouts/slideLayout138.xml" Type="http://schemas.openxmlformats.org/officeDocument/2006/relationships/slideLayout"/><Relationship Id="rId6" Target="../slideLayouts/slideLayout137.xml" Type="http://schemas.openxmlformats.org/officeDocument/2006/relationships/slideLayout"/><Relationship Id="rId5" Target="../slideLayouts/slideLayout136.xml" Type="http://schemas.openxmlformats.org/officeDocument/2006/relationships/slideLayout"/><Relationship Id="rId4" Target="../slideLayouts/slideLayout135.xml" Type="http://schemas.openxmlformats.org/officeDocument/2006/relationships/slideLayout"/><Relationship Id="rId3" Target="../slideLayouts/slideLayout134.xml" Type="http://schemas.openxmlformats.org/officeDocument/2006/relationships/slideLayout"/><Relationship Id="rId2" Target="../slideLayouts/slideLayout133.xml" Type="http://schemas.openxmlformats.org/officeDocument/2006/relationships/slideLayout"/><Relationship Id="rId1" Target="../theme/theme17.xml" Type="http://schemas.openxmlformats.org/officeDocument/2006/relationships/theme"/></Relationships>
</file>

<file path=ppt/slideMasters/_rels/slideMaster14.xml.rels><?xml version="1.0" encoding="UTF-8" standalone="yes"?><Relationships xmlns="http://schemas.openxmlformats.org/package/2006/relationships"><Relationship Id="rId12" Target="../slideLayouts/slideLayout154.xml" Type="http://schemas.openxmlformats.org/officeDocument/2006/relationships/slideLayout"/><Relationship Id="rId11" Target="../slideLayouts/slideLayout153.xml" Type="http://schemas.openxmlformats.org/officeDocument/2006/relationships/slideLayout"/><Relationship Id="rId10" Target="../slideLayouts/slideLayout152.xml" Type="http://schemas.openxmlformats.org/officeDocument/2006/relationships/slideLayout"/><Relationship Id="rId9" Target="../slideLayouts/slideLayout151.xml" Type="http://schemas.openxmlformats.org/officeDocument/2006/relationships/slideLayout"/><Relationship Id="rId8" Target="../slideLayouts/slideLayout150.xml" Type="http://schemas.openxmlformats.org/officeDocument/2006/relationships/slideLayout"/><Relationship Id="rId7" Target="../slideLayouts/slideLayout149.xml" Type="http://schemas.openxmlformats.org/officeDocument/2006/relationships/slideLayout"/><Relationship Id="rId6" Target="../slideLayouts/slideLayout148.xml" Type="http://schemas.openxmlformats.org/officeDocument/2006/relationships/slideLayout"/><Relationship Id="rId5" Target="../slideLayouts/slideLayout147.xml" Type="http://schemas.openxmlformats.org/officeDocument/2006/relationships/slideLayout"/><Relationship Id="rId4" Target="../slideLayouts/slideLayout146.xml" Type="http://schemas.openxmlformats.org/officeDocument/2006/relationships/slideLayout"/><Relationship Id="rId3" Target="../slideLayouts/slideLayout145.xml" Type="http://schemas.openxmlformats.org/officeDocument/2006/relationships/slideLayout"/><Relationship Id="rId2" Target="../slideLayouts/slideLayout144.xml" Type="http://schemas.openxmlformats.org/officeDocument/2006/relationships/slideLayout"/><Relationship Id="rId1" Target="../theme/theme16.xml" Type="http://schemas.openxmlformats.org/officeDocument/2006/relationships/theme"/></Relationships>
</file>

<file path=ppt/slideMasters/_rels/slideMaster15.xml.rels><?xml version="1.0" encoding="UTF-8" standalone="yes"?><Relationships xmlns="http://schemas.openxmlformats.org/package/2006/relationships"><Relationship Id="rId12" Target="../slideLayouts/slideLayout165.xml" Type="http://schemas.openxmlformats.org/officeDocument/2006/relationships/slideLayout"/><Relationship Id="rId11" Target="../slideLayouts/slideLayout164.xml" Type="http://schemas.openxmlformats.org/officeDocument/2006/relationships/slideLayout"/><Relationship Id="rId10" Target="../slideLayouts/slideLayout163.xml" Type="http://schemas.openxmlformats.org/officeDocument/2006/relationships/slideLayout"/><Relationship Id="rId9" Target="../slideLayouts/slideLayout162.xml" Type="http://schemas.openxmlformats.org/officeDocument/2006/relationships/slideLayout"/><Relationship Id="rId8" Target="../slideLayouts/slideLayout161.xml" Type="http://schemas.openxmlformats.org/officeDocument/2006/relationships/slideLayout"/><Relationship Id="rId7" Target="../slideLayouts/slideLayout160.xml" Type="http://schemas.openxmlformats.org/officeDocument/2006/relationships/slideLayout"/><Relationship Id="rId6" Target="../slideLayouts/slideLayout159.xml" Type="http://schemas.openxmlformats.org/officeDocument/2006/relationships/slideLayout"/><Relationship Id="rId5" Target="../slideLayouts/slideLayout158.xml" Type="http://schemas.openxmlformats.org/officeDocument/2006/relationships/slideLayout"/><Relationship Id="rId4" Target="../slideLayouts/slideLayout157.xml" Type="http://schemas.openxmlformats.org/officeDocument/2006/relationships/slideLayout"/><Relationship Id="rId3" Target="../slideLayouts/slideLayout156.xml" Type="http://schemas.openxmlformats.org/officeDocument/2006/relationships/slideLayout"/><Relationship Id="rId2" Target="../slideLayouts/slideLayout155.xml" Type="http://schemas.openxmlformats.org/officeDocument/2006/relationships/slideLayout"/><Relationship Id="rId1" Target="../theme/theme15.xml" Type="http://schemas.openxmlformats.org/officeDocument/2006/relationships/theme"/></Relationships>
</file>

<file path=ppt/slideMasters/_rels/slideMaster16.xml.rels><?xml version="1.0" encoding="UTF-8" standalone="yes"?><Relationships xmlns="http://schemas.openxmlformats.org/package/2006/relationships"><Relationship Id="rId12" Target="../slideLayouts/slideLayout176.xml" Type="http://schemas.openxmlformats.org/officeDocument/2006/relationships/slideLayout"/><Relationship Id="rId11" Target="../slideLayouts/slideLayout175.xml" Type="http://schemas.openxmlformats.org/officeDocument/2006/relationships/slideLayout"/><Relationship Id="rId10" Target="../slideLayouts/slideLayout174.xml" Type="http://schemas.openxmlformats.org/officeDocument/2006/relationships/slideLayout"/><Relationship Id="rId9" Target="../slideLayouts/slideLayout173.xml" Type="http://schemas.openxmlformats.org/officeDocument/2006/relationships/slideLayout"/><Relationship Id="rId8" Target="../slideLayouts/slideLayout172.xml" Type="http://schemas.openxmlformats.org/officeDocument/2006/relationships/slideLayout"/><Relationship Id="rId7" Target="../slideLayouts/slideLayout171.xml" Type="http://schemas.openxmlformats.org/officeDocument/2006/relationships/slideLayout"/><Relationship Id="rId6" Target="../slideLayouts/slideLayout170.xml" Type="http://schemas.openxmlformats.org/officeDocument/2006/relationships/slideLayout"/><Relationship Id="rId5" Target="../slideLayouts/slideLayout169.xml" Type="http://schemas.openxmlformats.org/officeDocument/2006/relationships/slideLayout"/><Relationship Id="rId4" Target="../slideLayouts/slideLayout168.xml" Type="http://schemas.openxmlformats.org/officeDocument/2006/relationships/slideLayout"/><Relationship Id="rId3" Target="../slideLayouts/slideLayout167.xml" Type="http://schemas.openxmlformats.org/officeDocument/2006/relationships/slideLayout"/><Relationship Id="rId2" Target="../slideLayouts/slideLayout166.xml" Type="http://schemas.openxmlformats.org/officeDocument/2006/relationships/slideLayout"/><Relationship Id="rId1" Target="../theme/theme14.xml" Type="http://schemas.openxmlformats.org/officeDocument/2006/relationships/theme"/></Relationships>
</file>

<file path=ppt/slideMasters/_rels/slideMaster17.xml.rels><?xml version="1.0" encoding="UTF-8" standalone="yes"?><Relationships xmlns="http://schemas.openxmlformats.org/package/2006/relationships"><Relationship Id="rId12" Target="../slideLayouts/slideLayout187.xml" Type="http://schemas.openxmlformats.org/officeDocument/2006/relationships/slideLayout"/><Relationship Id="rId11" Target="../slideLayouts/slideLayout186.xml" Type="http://schemas.openxmlformats.org/officeDocument/2006/relationships/slideLayout"/><Relationship Id="rId10" Target="../slideLayouts/slideLayout185.xml" Type="http://schemas.openxmlformats.org/officeDocument/2006/relationships/slideLayout"/><Relationship Id="rId9" Target="../slideLayouts/slideLayout184.xml" Type="http://schemas.openxmlformats.org/officeDocument/2006/relationships/slideLayout"/><Relationship Id="rId8" Target="../slideLayouts/slideLayout183.xml" Type="http://schemas.openxmlformats.org/officeDocument/2006/relationships/slideLayout"/><Relationship Id="rId7" Target="../slideLayouts/slideLayout182.xml" Type="http://schemas.openxmlformats.org/officeDocument/2006/relationships/slideLayout"/><Relationship Id="rId6" Target="../slideLayouts/slideLayout181.xml" Type="http://schemas.openxmlformats.org/officeDocument/2006/relationships/slideLayout"/><Relationship Id="rId5" Target="../slideLayouts/slideLayout180.xml" Type="http://schemas.openxmlformats.org/officeDocument/2006/relationships/slideLayout"/><Relationship Id="rId4" Target="../slideLayouts/slideLayout179.xml" Type="http://schemas.openxmlformats.org/officeDocument/2006/relationships/slideLayout"/><Relationship Id="rId3" Target="../slideLayouts/slideLayout178.xml" Type="http://schemas.openxmlformats.org/officeDocument/2006/relationships/slideLayout"/><Relationship Id="rId2" Target="../slideLayouts/slideLayout177.xml" Type="http://schemas.openxmlformats.org/officeDocument/2006/relationships/slideLayout"/><Relationship Id="rId1" Target="../theme/theme13.xml" Type="http://schemas.openxmlformats.org/officeDocument/2006/relationships/theme"/></Relationships>
</file>

<file path=ppt/slideMasters/_rels/slideMaster18.xml.rels><?xml version="1.0" encoding="UTF-8" standalone="yes"?><Relationships xmlns="http://schemas.openxmlformats.org/package/2006/relationships"><Relationship Id="rId12" Target="../slideLayouts/slideLayout198.xml" Type="http://schemas.openxmlformats.org/officeDocument/2006/relationships/slideLayout"/><Relationship Id="rId11" Target="../slideLayouts/slideLayout197.xml" Type="http://schemas.openxmlformats.org/officeDocument/2006/relationships/slideLayout"/><Relationship Id="rId10" Target="../slideLayouts/slideLayout196.xml" Type="http://schemas.openxmlformats.org/officeDocument/2006/relationships/slideLayout"/><Relationship Id="rId9" Target="../slideLayouts/slideLayout195.xml" Type="http://schemas.openxmlformats.org/officeDocument/2006/relationships/slideLayout"/><Relationship Id="rId8" Target="../slideLayouts/slideLayout194.xml" Type="http://schemas.openxmlformats.org/officeDocument/2006/relationships/slideLayout"/><Relationship Id="rId7" Target="../slideLayouts/slideLayout193.xml" Type="http://schemas.openxmlformats.org/officeDocument/2006/relationships/slideLayout"/><Relationship Id="rId6" Target="../slideLayouts/slideLayout192.xml" Type="http://schemas.openxmlformats.org/officeDocument/2006/relationships/slideLayout"/><Relationship Id="rId5" Target="../slideLayouts/slideLayout191.xml" Type="http://schemas.openxmlformats.org/officeDocument/2006/relationships/slideLayout"/><Relationship Id="rId4" Target="../slideLayouts/slideLayout190.xml" Type="http://schemas.openxmlformats.org/officeDocument/2006/relationships/slideLayout"/><Relationship Id="rId3" Target="../slideLayouts/slideLayout189.xml" Type="http://schemas.openxmlformats.org/officeDocument/2006/relationships/slideLayout"/><Relationship Id="rId2" Target="../slideLayouts/slideLayout188.xml" Type="http://schemas.openxmlformats.org/officeDocument/2006/relationships/slideLayout"/><Relationship Id="rId1" Target="../theme/theme12.xml" Type="http://schemas.openxmlformats.org/officeDocument/2006/relationships/theme"/></Relationships>
</file>

<file path=ppt/slideMasters/_rels/slideMaster19.xml.rels><?xml version="1.0" encoding="UTF-8" standalone="yes"?><Relationships xmlns="http://schemas.openxmlformats.org/package/2006/relationships"><Relationship Id="rId12" Target="../slideLayouts/slideLayout209.xml" Type="http://schemas.openxmlformats.org/officeDocument/2006/relationships/slideLayout"/><Relationship Id="rId11" Target="../slideLayouts/slideLayout208.xml" Type="http://schemas.openxmlformats.org/officeDocument/2006/relationships/slideLayout"/><Relationship Id="rId10" Target="../slideLayouts/slideLayout207.xml" Type="http://schemas.openxmlformats.org/officeDocument/2006/relationships/slideLayout"/><Relationship Id="rId9" Target="../slideLayouts/slideLayout206.xml" Type="http://schemas.openxmlformats.org/officeDocument/2006/relationships/slideLayout"/><Relationship Id="rId8" Target="../slideLayouts/slideLayout205.xml" Type="http://schemas.openxmlformats.org/officeDocument/2006/relationships/slideLayout"/><Relationship Id="rId7" Target="../slideLayouts/slideLayout204.xml" Type="http://schemas.openxmlformats.org/officeDocument/2006/relationships/slideLayout"/><Relationship Id="rId6" Target="../slideLayouts/slideLayout203.xml" Type="http://schemas.openxmlformats.org/officeDocument/2006/relationships/slideLayout"/><Relationship Id="rId5" Target="../slideLayouts/slideLayout202.xml" Type="http://schemas.openxmlformats.org/officeDocument/2006/relationships/slideLayout"/><Relationship Id="rId4" Target="../slideLayouts/slideLayout201.xml" Type="http://schemas.openxmlformats.org/officeDocument/2006/relationships/slideLayout"/><Relationship Id="rId3" Target="../slideLayouts/slideLayout200.xml" Type="http://schemas.openxmlformats.org/officeDocument/2006/relationships/slideLayout"/><Relationship Id="rId2" Target="../slideLayouts/slideLayout199.xml" Type="http://schemas.openxmlformats.org/officeDocument/2006/relationships/slideLayout"/><Relationship Id="rId1" Target="../theme/theme11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2" Target="../slideLayouts/slideLayout22.xml" Type="http://schemas.openxmlformats.org/officeDocument/2006/relationships/slideLayout"/><Relationship Id="rId11" Target="../slideLayouts/slideLayout21.xml" Type="http://schemas.openxmlformats.org/officeDocument/2006/relationships/slideLayout"/><Relationship Id="rId10" Target="../slideLayouts/slideLayout20.xml" Type="http://schemas.openxmlformats.org/officeDocument/2006/relationships/slideLayout"/><Relationship Id="rId9" Target="../slideLayouts/slideLayout19.xml" Type="http://schemas.openxmlformats.org/officeDocument/2006/relationships/slideLayout"/><Relationship Id="rId8" Target="../slideLayouts/slideLayout18.xml" Type="http://schemas.openxmlformats.org/officeDocument/2006/relationships/slideLayout"/><Relationship Id="rId7" Target="../slideLayouts/slideLayout17.xml" Type="http://schemas.openxmlformats.org/officeDocument/2006/relationships/slideLayout"/><Relationship Id="rId6" Target="../slideLayouts/slideLayout16.xml" Type="http://schemas.openxmlformats.org/officeDocument/2006/relationships/slideLayout"/><Relationship Id="rId5" Target="../slideLayouts/slideLayout15.xml" Type="http://schemas.openxmlformats.org/officeDocument/2006/relationships/slideLayout"/><Relationship Id="rId4" Target="../slideLayouts/slideLayout14.xml" Type="http://schemas.openxmlformats.org/officeDocument/2006/relationships/slideLayout"/><Relationship Id="rId3" Target="../slideLayouts/slideLayout13.xml" Type="http://schemas.openxmlformats.org/officeDocument/2006/relationships/slideLayout"/><Relationship Id="rId2" Target="../slideLayouts/slideLayout12.xml" Type="http://schemas.openxmlformats.org/officeDocument/2006/relationships/slideLayout"/><Relationship Id="rId1" Target="../theme/theme28.xml" Type="http://schemas.openxmlformats.org/officeDocument/2006/relationships/theme"/></Relationships>
</file>

<file path=ppt/slideMasters/_rels/slideMaster20.xml.rels><?xml version="1.0" encoding="UTF-8" standalone="yes"?><Relationships xmlns="http://schemas.openxmlformats.org/package/2006/relationships"><Relationship Id="rId12" Target="../slideLayouts/slideLayout220.xml" Type="http://schemas.openxmlformats.org/officeDocument/2006/relationships/slideLayout"/><Relationship Id="rId11" Target="../slideLayouts/slideLayout219.xml" Type="http://schemas.openxmlformats.org/officeDocument/2006/relationships/slideLayout"/><Relationship Id="rId10" Target="../slideLayouts/slideLayout218.xml" Type="http://schemas.openxmlformats.org/officeDocument/2006/relationships/slideLayout"/><Relationship Id="rId9" Target="../slideLayouts/slideLayout217.xml" Type="http://schemas.openxmlformats.org/officeDocument/2006/relationships/slideLayout"/><Relationship Id="rId8" Target="../slideLayouts/slideLayout216.xml" Type="http://schemas.openxmlformats.org/officeDocument/2006/relationships/slideLayout"/><Relationship Id="rId7" Target="../slideLayouts/slideLayout215.xml" Type="http://schemas.openxmlformats.org/officeDocument/2006/relationships/slideLayout"/><Relationship Id="rId6" Target="../slideLayouts/slideLayout214.xml" Type="http://schemas.openxmlformats.org/officeDocument/2006/relationships/slideLayout"/><Relationship Id="rId5" Target="../slideLayouts/slideLayout213.xml" Type="http://schemas.openxmlformats.org/officeDocument/2006/relationships/slideLayout"/><Relationship Id="rId4" Target="../slideLayouts/slideLayout212.xml" Type="http://schemas.openxmlformats.org/officeDocument/2006/relationships/slideLayout"/><Relationship Id="rId3" Target="../slideLayouts/slideLayout211.xml" Type="http://schemas.openxmlformats.org/officeDocument/2006/relationships/slideLayout"/><Relationship Id="rId2" Target="../slideLayouts/slideLayout210.xml" Type="http://schemas.openxmlformats.org/officeDocument/2006/relationships/slideLayout"/><Relationship Id="rId1" Target="../theme/theme10.xml" Type="http://schemas.openxmlformats.org/officeDocument/2006/relationships/theme"/></Relationships>
</file>

<file path=ppt/slideMasters/_rels/slideMaster21.xml.rels><?xml version="1.0" encoding="UTF-8" standalone="yes"?><Relationships xmlns="http://schemas.openxmlformats.org/package/2006/relationships"><Relationship Id="rId12" Target="../slideLayouts/slideLayout231.xml" Type="http://schemas.openxmlformats.org/officeDocument/2006/relationships/slideLayout"/><Relationship Id="rId11" Target="../slideLayouts/slideLayout230.xml" Type="http://schemas.openxmlformats.org/officeDocument/2006/relationships/slideLayout"/><Relationship Id="rId10" Target="../slideLayouts/slideLayout229.xml" Type="http://schemas.openxmlformats.org/officeDocument/2006/relationships/slideLayout"/><Relationship Id="rId9" Target="../slideLayouts/slideLayout228.xml" Type="http://schemas.openxmlformats.org/officeDocument/2006/relationships/slideLayout"/><Relationship Id="rId8" Target="../slideLayouts/slideLayout227.xml" Type="http://schemas.openxmlformats.org/officeDocument/2006/relationships/slideLayout"/><Relationship Id="rId7" Target="../slideLayouts/slideLayout226.xml" Type="http://schemas.openxmlformats.org/officeDocument/2006/relationships/slideLayout"/><Relationship Id="rId6" Target="../slideLayouts/slideLayout225.xml" Type="http://schemas.openxmlformats.org/officeDocument/2006/relationships/slideLayout"/><Relationship Id="rId5" Target="../slideLayouts/slideLayout224.xml" Type="http://schemas.openxmlformats.org/officeDocument/2006/relationships/slideLayout"/><Relationship Id="rId4" Target="../slideLayouts/slideLayout223.xml" Type="http://schemas.openxmlformats.org/officeDocument/2006/relationships/slideLayout"/><Relationship Id="rId3" Target="../slideLayouts/slideLayout222.xml" Type="http://schemas.openxmlformats.org/officeDocument/2006/relationships/slideLayout"/><Relationship Id="rId2" Target="../slideLayouts/slideLayout221.xml" Type="http://schemas.openxmlformats.org/officeDocument/2006/relationships/slideLayout"/><Relationship Id="rId1" Target="../theme/theme9.xml" Type="http://schemas.openxmlformats.org/officeDocument/2006/relationships/theme"/></Relationships>
</file>

<file path=ppt/slideMasters/_rels/slideMaster22.xml.rels><?xml version="1.0" encoding="UTF-8" standalone="yes"?><Relationships xmlns="http://schemas.openxmlformats.org/package/2006/relationships"><Relationship Id="rId12" Target="../slideLayouts/slideLayout242.xml" Type="http://schemas.openxmlformats.org/officeDocument/2006/relationships/slideLayout"/><Relationship Id="rId11" Target="../slideLayouts/slideLayout241.xml" Type="http://schemas.openxmlformats.org/officeDocument/2006/relationships/slideLayout"/><Relationship Id="rId10" Target="../slideLayouts/slideLayout240.xml" Type="http://schemas.openxmlformats.org/officeDocument/2006/relationships/slideLayout"/><Relationship Id="rId9" Target="../slideLayouts/slideLayout239.xml" Type="http://schemas.openxmlformats.org/officeDocument/2006/relationships/slideLayout"/><Relationship Id="rId8" Target="../slideLayouts/slideLayout238.xml" Type="http://schemas.openxmlformats.org/officeDocument/2006/relationships/slideLayout"/><Relationship Id="rId7" Target="../slideLayouts/slideLayout237.xml" Type="http://schemas.openxmlformats.org/officeDocument/2006/relationships/slideLayout"/><Relationship Id="rId6" Target="../slideLayouts/slideLayout236.xml" Type="http://schemas.openxmlformats.org/officeDocument/2006/relationships/slideLayout"/><Relationship Id="rId5" Target="../slideLayouts/slideLayout235.xml" Type="http://schemas.openxmlformats.org/officeDocument/2006/relationships/slideLayout"/><Relationship Id="rId4" Target="../slideLayouts/slideLayout234.xml" Type="http://schemas.openxmlformats.org/officeDocument/2006/relationships/slideLayout"/><Relationship Id="rId3" Target="../slideLayouts/slideLayout233.xml" Type="http://schemas.openxmlformats.org/officeDocument/2006/relationships/slideLayout"/><Relationship Id="rId2" Target="../slideLayouts/slideLayout232.xml" Type="http://schemas.openxmlformats.org/officeDocument/2006/relationships/slideLayout"/><Relationship Id="rId1" Target="../theme/theme8.xml" Type="http://schemas.openxmlformats.org/officeDocument/2006/relationships/theme"/></Relationships>
</file>

<file path=ppt/slideMasters/_rels/slideMaster23.xml.rels><?xml version="1.0" encoding="UTF-8" standalone="yes"?><Relationships xmlns="http://schemas.openxmlformats.org/package/2006/relationships"><Relationship Id="rId12" Target="../slideLayouts/slideLayout253.xml" Type="http://schemas.openxmlformats.org/officeDocument/2006/relationships/slideLayout"/><Relationship Id="rId11" Target="../slideLayouts/slideLayout252.xml" Type="http://schemas.openxmlformats.org/officeDocument/2006/relationships/slideLayout"/><Relationship Id="rId10" Target="../slideLayouts/slideLayout251.xml" Type="http://schemas.openxmlformats.org/officeDocument/2006/relationships/slideLayout"/><Relationship Id="rId9" Target="../slideLayouts/slideLayout250.xml" Type="http://schemas.openxmlformats.org/officeDocument/2006/relationships/slideLayout"/><Relationship Id="rId8" Target="../slideLayouts/slideLayout249.xml" Type="http://schemas.openxmlformats.org/officeDocument/2006/relationships/slideLayout"/><Relationship Id="rId7" Target="../slideLayouts/slideLayout248.xml" Type="http://schemas.openxmlformats.org/officeDocument/2006/relationships/slideLayout"/><Relationship Id="rId6" Target="../slideLayouts/slideLayout247.xml" Type="http://schemas.openxmlformats.org/officeDocument/2006/relationships/slideLayout"/><Relationship Id="rId5" Target="../slideLayouts/slideLayout246.xml" Type="http://schemas.openxmlformats.org/officeDocument/2006/relationships/slideLayout"/><Relationship Id="rId4" Target="../slideLayouts/slideLayout245.xml" Type="http://schemas.openxmlformats.org/officeDocument/2006/relationships/slideLayout"/><Relationship Id="rId3" Target="../slideLayouts/slideLayout244.xml" Type="http://schemas.openxmlformats.org/officeDocument/2006/relationships/slideLayout"/><Relationship Id="rId2" Target="../slideLayouts/slideLayout243.xml" Type="http://schemas.openxmlformats.org/officeDocument/2006/relationships/slideLayout"/><Relationship Id="rId1" Target="../theme/theme7.xml" Type="http://schemas.openxmlformats.org/officeDocument/2006/relationships/theme"/></Relationships>
</file>

<file path=ppt/slideMasters/_rels/slideMaster24.xml.rels><?xml version="1.0" encoding="UTF-8" standalone="yes"?><Relationships xmlns="http://schemas.openxmlformats.org/package/2006/relationships"><Relationship Id="rId12" Target="../slideLayouts/slideLayout264.xml" Type="http://schemas.openxmlformats.org/officeDocument/2006/relationships/slideLayout"/><Relationship Id="rId11" Target="../slideLayouts/slideLayout263.xml" Type="http://schemas.openxmlformats.org/officeDocument/2006/relationships/slideLayout"/><Relationship Id="rId10" Target="../slideLayouts/slideLayout262.xml" Type="http://schemas.openxmlformats.org/officeDocument/2006/relationships/slideLayout"/><Relationship Id="rId9" Target="../slideLayouts/slideLayout261.xml" Type="http://schemas.openxmlformats.org/officeDocument/2006/relationships/slideLayout"/><Relationship Id="rId8" Target="../slideLayouts/slideLayout260.xml" Type="http://schemas.openxmlformats.org/officeDocument/2006/relationships/slideLayout"/><Relationship Id="rId7" Target="../slideLayouts/slideLayout259.xml" Type="http://schemas.openxmlformats.org/officeDocument/2006/relationships/slideLayout"/><Relationship Id="rId6" Target="../slideLayouts/slideLayout258.xml" Type="http://schemas.openxmlformats.org/officeDocument/2006/relationships/slideLayout"/><Relationship Id="rId5" Target="../slideLayouts/slideLayout257.xml" Type="http://schemas.openxmlformats.org/officeDocument/2006/relationships/slideLayout"/><Relationship Id="rId4" Target="../slideLayouts/slideLayout256.xml" Type="http://schemas.openxmlformats.org/officeDocument/2006/relationships/slideLayout"/><Relationship Id="rId3" Target="../slideLayouts/slideLayout255.xml" Type="http://schemas.openxmlformats.org/officeDocument/2006/relationships/slideLayout"/><Relationship Id="rId2" Target="../slideLayouts/slideLayout254.xml" Type="http://schemas.openxmlformats.org/officeDocument/2006/relationships/slideLayout"/><Relationship Id="rId1" Target="../theme/theme6.xml" Type="http://schemas.openxmlformats.org/officeDocument/2006/relationships/theme"/></Relationships>
</file>

<file path=ppt/slideMasters/_rels/slideMaster25.xml.rels><?xml version="1.0" encoding="UTF-8" standalone="yes"?><Relationships xmlns="http://schemas.openxmlformats.org/package/2006/relationships"><Relationship Id="rId12" Target="../slideLayouts/slideLayout275.xml" Type="http://schemas.openxmlformats.org/officeDocument/2006/relationships/slideLayout"/><Relationship Id="rId11" Target="../slideLayouts/slideLayout274.xml" Type="http://schemas.openxmlformats.org/officeDocument/2006/relationships/slideLayout"/><Relationship Id="rId10" Target="../slideLayouts/slideLayout273.xml" Type="http://schemas.openxmlformats.org/officeDocument/2006/relationships/slideLayout"/><Relationship Id="rId9" Target="../slideLayouts/slideLayout272.xml" Type="http://schemas.openxmlformats.org/officeDocument/2006/relationships/slideLayout"/><Relationship Id="rId8" Target="../slideLayouts/slideLayout271.xml" Type="http://schemas.openxmlformats.org/officeDocument/2006/relationships/slideLayout"/><Relationship Id="rId7" Target="../slideLayouts/slideLayout270.xml" Type="http://schemas.openxmlformats.org/officeDocument/2006/relationships/slideLayout"/><Relationship Id="rId6" Target="../slideLayouts/slideLayout269.xml" Type="http://schemas.openxmlformats.org/officeDocument/2006/relationships/slideLayout"/><Relationship Id="rId5" Target="../slideLayouts/slideLayout268.xml" Type="http://schemas.openxmlformats.org/officeDocument/2006/relationships/slideLayout"/><Relationship Id="rId4" Target="../slideLayouts/slideLayout267.xml" Type="http://schemas.openxmlformats.org/officeDocument/2006/relationships/slideLayout"/><Relationship Id="rId3" Target="../slideLayouts/slideLayout266.xml" Type="http://schemas.openxmlformats.org/officeDocument/2006/relationships/slideLayout"/><Relationship Id="rId2" Target="../slideLayouts/slideLayout265.xml" Type="http://schemas.openxmlformats.org/officeDocument/2006/relationships/slideLayout"/><Relationship Id="rId1" Target="../theme/theme5.xml" Type="http://schemas.openxmlformats.org/officeDocument/2006/relationships/theme"/></Relationships>
</file>

<file path=ppt/slideMasters/_rels/slideMaster26.xml.rels><?xml version="1.0" encoding="UTF-8" standalone="yes"?><Relationships xmlns="http://schemas.openxmlformats.org/package/2006/relationships"><Relationship Id="rId12" Target="../slideLayouts/slideLayout286.xml" Type="http://schemas.openxmlformats.org/officeDocument/2006/relationships/slideLayout"/><Relationship Id="rId11" Target="../slideLayouts/slideLayout285.xml" Type="http://schemas.openxmlformats.org/officeDocument/2006/relationships/slideLayout"/><Relationship Id="rId10" Target="../slideLayouts/slideLayout284.xml" Type="http://schemas.openxmlformats.org/officeDocument/2006/relationships/slideLayout"/><Relationship Id="rId9" Target="../slideLayouts/slideLayout283.xml" Type="http://schemas.openxmlformats.org/officeDocument/2006/relationships/slideLayout"/><Relationship Id="rId8" Target="../slideLayouts/slideLayout282.xml" Type="http://schemas.openxmlformats.org/officeDocument/2006/relationships/slideLayout"/><Relationship Id="rId7" Target="../slideLayouts/slideLayout281.xml" Type="http://schemas.openxmlformats.org/officeDocument/2006/relationships/slideLayout"/><Relationship Id="rId6" Target="../slideLayouts/slideLayout280.xml" Type="http://schemas.openxmlformats.org/officeDocument/2006/relationships/slideLayout"/><Relationship Id="rId5" Target="../slideLayouts/slideLayout279.xml" Type="http://schemas.openxmlformats.org/officeDocument/2006/relationships/slideLayout"/><Relationship Id="rId4" Target="../slideLayouts/slideLayout278.xml" Type="http://schemas.openxmlformats.org/officeDocument/2006/relationships/slideLayout"/><Relationship Id="rId3" Target="../slideLayouts/slideLayout277.xml" Type="http://schemas.openxmlformats.org/officeDocument/2006/relationships/slideLayout"/><Relationship Id="rId2" Target="../slideLayouts/slideLayout276.xml" Type="http://schemas.openxmlformats.org/officeDocument/2006/relationships/slideLayout"/><Relationship Id="rId1" Target="../theme/theme4.xml" Type="http://schemas.openxmlformats.org/officeDocument/2006/relationships/theme"/></Relationships>
</file>

<file path=ppt/slideMasters/_rels/slideMaster27.xml.rels><?xml version="1.0" encoding="UTF-8" standalone="yes"?><Relationships xmlns="http://schemas.openxmlformats.org/package/2006/relationships"><Relationship Id="rId12" Target="../slideLayouts/slideLayout297.xml" Type="http://schemas.openxmlformats.org/officeDocument/2006/relationships/slideLayout"/><Relationship Id="rId11" Target="../slideLayouts/slideLayout296.xml" Type="http://schemas.openxmlformats.org/officeDocument/2006/relationships/slideLayout"/><Relationship Id="rId10" Target="../slideLayouts/slideLayout295.xml" Type="http://schemas.openxmlformats.org/officeDocument/2006/relationships/slideLayout"/><Relationship Id="rId9" Target="../slideLayouts/slideLayout294.xml" Type="http://schemas.openxmlformats.org/officeDocument/2006/relationships/slideLayout"/><Relationship Id="rId8" Target="../slideLayouts/slideLayout293.xml" Type="http://schemas.openxmlformats.org/officeDocument/2006/relationships/slideLayout"/><Relationship Id="rId7" Target="../slideLayouts/slideLayout292.xml" Type="http://schemas.openxmlformats.org/officeDocument/2006/relationships/slideLayout"/><Relationship Id="rId6" Target="../slideLayouts/slideLayout291.xml" Type="http://schemas.openxmlformats.org/officeDocument/2006/relationships/slideLayout"/><Relationship Id="rId5" Target="../slideLayouts/slideLayout290.xml" Type="http://schemas.openxmlformats.org/officeDocument/2006/relationships/slideLayout"/><Relationship Id="rId4" Target="../slideLayouts/slideLayout289.xml" Type="http://schemas.openxmlformats.org/officeDocument/2006/relationships/slideLayout"/><Relationship Id="rId3" Target="../slideLayouts/slideLayout288.xml" Type="http://schemas.openxmlformats.org/officeDocument/2006/relationships/slideLayout"/><Relationship Id="rId2" Target="../slideLayouts/slideLayout287.xml" Type="http://schemas.openxmlformats.org/officeDocument/2006/relationships/slideLayout"/><Relationship Id="rId1" Target="../theme/theme3.xml" Type="http://schemas.openxmlformats.org/officeDocument/2006/relationships/theme"/></Relationships>
</file>

<file path=ppt/slideMasters/_rels/slideMaster28.xml.rels><?xml version="1.0" encoding="UTF-8" standalone="yes"?><Relationships xmlns="http://schemas.openxmlformats.org/package/2006/relationships"><Relationship Id="rId12" Target="../slideLayouts/slideLayout308.xml" Type="http://schemas.openxmlformats.org/officeDocument/2006/relationships/slideLayout"/><Relationship Id="rId11" Target="../slideLayouts/slideLayout307.xml" Type="http://schemas.openxmlformats.org/officeDocument/2006/relationships/slideLayout"/><Relationship Id="rId10" Target="../slideLayouts/slideLayout306.xml" Type="http://schemas.openxmlformats.org/officeDocument/2006/relationships/slideLayout"/><Relationship Id="rId9" Target="../slideLayouts/slideLayout305.xml" Type="http://schemas.openxmlformats.org/officeDocument/2006/relationships/slideLayout"/><Relationship Id="rId8" Target="../slideLayouts/slideLayout304.xml" Type="http://schemas.openxmlformats.org/officeDocument/2006/relationships/slideLayout"/><Relationship Id="rId7" Target="../slideLayouts/slideLayout303.xml" Type="http://schemas.openxmlformats.org/officeDocument/2006/relationships/slideLayout"/><Relationship Id="rId6" Target="../slideLayouts/slideLayout302.xml" Type="http://schemas.openxmlformats.org/officeDocument/2006/relationships/slideLayout"/><Relationship Id="rId5" Target="../slideLayouts/slideLayout301.xml" Type="http://schemas.openxmlformats.org/officeDocument/2006/relationships/slideLayout"/><Relationship Id="rId4" Target="../slideLayouts/slideLayout300.xml" Type="http://schemas.openxmlformats.org/officeDocument/2006/relationships/slideLayout"/><Relationship Id="rId3" Target="../slideLayouts/slideLayout299.xml" Type="http://schemas.openxmlformats.org/officeDocument/2006/relationships/slideLayout"/><Relationship Id="rId2" Target="../slideLayouts/slideLayout298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_rels/slideMaster29.xml.rels><?xml version="1.0" encoding="UTF-8" standalone="yes"?><Relationships xmlns="http://schemas.openxmlformats.org/package/2006/relationships"><Relationship Id="rId12" Target="../slideLayouts/slideLayout319.xml" Type="http://schemas.openxmlformats.org/officeDocument/2006/relationships/slideLayout"/><Relationship Id="rId11" Target="../slideLayouts/slideLayout318.xml" Type="http://schemas.openxmlformats.org/officeDocument/2006/relationships/slideLayout"/><Relationship Id="rId10" Target="../slideLayouts/slideLayout317.xml" Type="http://schemas.openxmlformats.org/officeDocument/2006/relationships/slideLayout"/><Relationship Id="rId9" Target="../slideLayouts/slideLayout316.xml" Type="http://schemas.openxmlformats.org/officeDocument/2006/relationships/slideLayout"/><Relationship Id="rId8" Target="../slideLayouts/slideLayout315.xml" Type="http://schemas.openxmlformats.org/officeDocument/2006/relationships/slideLayout"/><Relationship Id="rId7" Target="../slideLayouts/slideLayout314.xml" Type="http://schemas.openxmlformats.org/officeDocument/2006/relationships/slideLayout"/><Relationship Id="rId6" Target="../slideLayouts/slideLayout313.xml" Type="http://schemas.openxmlformats.org/officeDocument/2006/relationships/slideLayout"/><Relationship Id="rId5" Target="../slideLayouts/slideLayout312.xml" Type="http://schemas.openxmlformats.org/officeDocument/2006/relationships/slideLayout"/><Relationship Id="rId4" Target="../slideLayouts/slideLayout311.xml" Type="http://schemas.openxmlformats.org/officeDocument/2006/relationships/slideLayout"/><Relationship Id="rId3" Target="../slideLayouts/slideLayout310.xml" Type="http://schemas.openxmlformats.org/officeDocument/2006/relationships/slideLayout"/><Relationship Id="rId2" Target="../slideLayouts/slideLayout309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2" Target="../slideLayouts/slideLayout33.xml" Type="http://schemas.openxmlformats.org/officeDocument/2006/relationships/slideLayout"/><Relationship Id="rId11" Target="../slideLayouts/slideLayout32.xml" Type="http://schemas.openxmlformats.org/officeDocument/2006/relationships/slideLayout"/><Relationship Id="rId10" Target="../slideLayouts/slideLayout31.xml" Type="http://schemas.openxmlformats.org/officeDocument/2006/relationships/slideLayout"/><Relationship Id="rId9" Target="../slideLayouts/slideLayout30.xml" Type="http://schemas.openxmlformats.org/officeDocument/2006/relationships/slideLayout"/><Relationship Id="rId8" Target="../slideLayouts/slideLayout29.xml" Type="http://schemas.openxmlformats.org/officeDocument/2006/relationships/slideLayout"/><Relationship Id="rId7" Target="../slideLayouts/slideLayout28.xml" Type="http://schemas.openxmlformats.org/officeDocument/2006/relationships/slideLayout"/><Relationship Id="rId6" Target="../slideLayouts/slideLayout27.xml" Type="http://schemas.openxmlformats.org/officeDocument/2006/relationships/slideLayout"/><Relationship Id="rId5" Target="../slideLayouts/slideLayout26.xml" Type="http://schemas.openxmlformats.org/officeDocument/2006/relationships/slideLayout"/><Relationship Id="rId4" Target="../slideLayouts/slideLayout25.xml" Type="http://schemas.openxmlformats.org/officeDocument/2006/relationships/slideLayout"/><Relationship Id="rId3" Target="../slideLayouts/slideLayout24.xml" Type="http://schemas.openxmlformats.org/officeDocument/2006/relationships/slideLayout"/><Relationship Id="rId2" Target="../slideLayouts/slideLayout23.xml" Type="http://schemas.openxmlformats.org/officeDocument/2006/relationships/slideLayout"/><Relationship Id="rId1" Target="../theme/theme27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2" Target="../slideLayouts/slideLayout44.xml" Type="http://schemas.openxmlformats.org/officeDocument/2006/relationships/slideLayout"/><Relationship Id="rId11" Target="../slideLayouts/slideLayout43.xml" Type="http://schemas.openxmlformats.org/officeDocument/2006/relationships/slideLayout"/><Relationship Id="rId10" Target="../slideLayouts/slideLayout42.xml" Type="http://schemas.openxmlformats.org/officeDocument/2006/relationships/slideLayout"/><Relationship Id="rId9" Target="../slideLayouts/slideLayout41.xml" Type="http://schemas.openxmlformats.org/officeDocument/2006/relationships/slideLayout"/><Relationship Id="rId8" Target="../slideLayouts/slideLayout40.xml" Type="http://schemas.openxmlformats.org/officeDocument/2006/relationships/slideLayout"/><Relationship Id="rId7" Target="../slideLayouts/slideLayout39.xml" Type="http://schemas.openxmlformats.org/officeDocument/2006/relationships/slideLayout"/><Relationship Id="rId6" Target="../slideLayouts/slideLayout38.xml" Type="http://schemas.openxmlformats.org/officeDocument/2006/relationships/slideLayout"/><Relationship Id="rId5" Target="../slideLayouts/slideLayout37.xml" Type="http://schemas.openxmlformats.org/officeDocument/2006/relationships/slideLayout"/><Relationship Id="rId4" Target="../slideLayouts/slideLayout36.xml" Type="http://schemas.openxmlformats.org/officeDocument/2006/relationships/slideLayout"/><Relationship Id="rId3" Target="../slideLayouts/slideLayout35.xml" Type="http://schemas.openxmlformats.org/officeDocument/2006/relationships/slideLayout"/><Relationship Id="rId2" Target="../slideLayouts/slideLayout34.xml" Type="http://schemas.openxmlformats.org/officeDocument/2006/relationships/slideLayout"/><Relationship Id="rId1" Target="../theme/theme26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2" Target="../slideLayouts/slideLayout55.xml" Type="http://schemas.openxmlformats.org/officeDocument/2006/relationships/slideLayout"/><Relationship Id="rId11" Target="../slideLayouts/slideLayout54.xml" Type="http://schemas.openxmlformats.org/officeDocument/2006/relationships/slideLayout"/><Relationship Id="rId10" Target="../slideLayouts/slideLayout53.xml" Type="http://schemas.openxmlformats.org/officeDocument/2006/relationships/slideLayout"/><Relationship Id="rId9" Target="../slideLayouts/slideLayout52.xml" Type="http://schemas.openxmlformats.org/officeDocument/2006/relationships/slideLayout"/><Relationship Id="rId8" Target="../slideLayouts/slideLayout51.xml" Type="http://schemas.openxmlformats.org/officeDocument/2006/relationships/slideLayout"/><Relationship Id="rId7" Target="../slideLayouts/slideLayout50.xml" Type="http://schemas.openxmlformats.org/officeDocument/2006/relationships/slideLayout"/><Relationship Id="rId6" Target="../slideLayouts/slideLayout49.xml" Type="http://schemas.openxmlformats.org/officeDocument/2006/relationships/slideLayout"/><Relationship Id="rId5" Target="../slideLayouts/slideLayout48.xml" Type="http://schemas.openxmlformats.org/officeDocument/2006/relationships/slideLayout"/><Relationship Id="rId4" Target="../slideLayouts/slideLayout47.xml" Type="http://schemas.openxmlformats.org/officeDocument/2006/relationships/slideLayout"/><Relationship Id="rId3" Target="../slideLayouts/slideLayout46.xml" Type="http://schemas.openxmlformats.org/officeDocument/2006/relationships/slideLayout"/><Relationship Id="rId2" Target="../slideLayouts/slideLayout45.xml" Type="http://schemas.openxmlformats.org/officeDocument/2006/relationships/slideLayout"/><Relationship Id="rId1" Target="../theme/theme2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2" Target="../slideLayouts/slideLayout66.xml" Type="http://schemas.openxmlformats.org/officeDocument/2006/relationships/slideLayout"/><Relationship Id="rId11" Target="../slideLayouts/slideLayout65.xml" Type="http://schemas.openxmlformats.org/officeDocument/2006/relationships/slideLayout"/><Relationship Id="rId10" Target="../slideLayouts/slideLayout64.xml" Type="http://schemas.openxmlformats.org/officeDocument/2006/relationships/slideLayout"/><Relationship Id="rId9" Target="../slideLayouts/slideLayout63.xml" Type="http://schemas.openxmlformats.org/officeDocument/2006/relationships/slideLayout"/><Relationship Id="rId8" Target="../slideLayouts/slideLayout62.xml" Type="http://schemas.openxmlformats.org/officeDocument/2006/relationships/slideLayout"/><Relationship Id="rId7" Target="../slideLayouts/slideLayout61.xml" Type="http://schemas.openxmlformats.org/officeDocument/2006/relationships/slideLayout"/><Relationship Id="rId6" Target="../slideLayouts/slideLayout60.xml" Type="http://schemas.openxmlformats.org/officeDocument/2006/relationships/slideLayout"/><Relationship Id="rId5" Target="../slideLayouts/slideLayout59.xml" Type="http://schemas.openxmlformats.org/officeDocument/2006/relationships/slideLayout"/><Relationship Id="rId4" Target="../slideLayouts/slideLayout58.xml" Type="http://schemas.openxmlformats.org/officeDocument/2006/relationships/slideLayout"/><Relationship Id="rId3" Target="../slideLayouts/slideLayout57.xml" Type="http://schemas.openxmlformats.org/officeDocument/2006/relationships/slideLayout"/><Relationship Id="rId2" Target="../slideLayouts/slideLayout56.xml" Type="http://schemas.openxmlformats.org/officeDocument/2006/relationships/slideLayout"/><Relationship Id="rId1" Target="../theme/theme24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2" Target="../slideLayouts/slideLayout77.xml" Type="http://schemas.openxmlformats.org/officeDocument/2006/relationships/slideLayout"/><Relationship Id="rId11" Target="../slideLayouts/slideLayout76.xml" Type="http://schemas.openxmlformats.org/officeDocument/2006/relationships/slideLayout"/><Relationship Id="rId10" Target="../slideLayouts/slideLayout75.xml" Type="http://schemas.openxmlformats.org/officeDocument/2006/relationships/slideLayout"/><Relationship Id="rId9" Target="../slideLayouts/slideLayout74.xml" Type="http://schemas.openxmlformats.org/officeDocument/2006/relationships/slideLayout"/><Relationship Id="rId8" Target="../slideLayouts/slideLayout73.xml" Type="http://schemas.openxmlformats.org/officeDocument/2006/relationships/slideLayout"/><Relationship Id="rId7" Target="../slideLayouts/slideLayout72.xml" Type="http://schemas.openxmlformats.org/officeDocument/2006/relationships/slideLayout"/><Relationship Id="rId6" Target="../slideLayouts/slideLayout71.xml" Type="http://schemas.openxmlformats.org/officeDocument/2006/relationships/slideLayout"/><Relationship Id="rId5" Target="../slideLayouts/slideLayout70.xml" Type="http://schemas.openxmlformats.org/officeDocument/2006/relationships/slideLayout"/><Relationship Id="rId4" Target="../slideLayouts/slideLayout69.xml" Type="http://schemas.openxmlformats.org/officeDocument/2006/relationships/slideLayout"/><Relationship Id="rId3" Target="../slideLayouts/slideLayout68.xml" Type="http://schemas.openxmlformats.org/officeDocument/2006/relationships/slideLayout"/><Relationship Id="rId2" Target="../slideLayouts/slideLayout67.xml" Type="http://schemas.openxmlformats.org/officeDocument/2006/relationships/slideLayout"/><Relationship Id="rId1" Target="../theme/theme23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2" Target="../slideLayouts/slideLayout88.xml" Type="http://schemas.openxmlformats.org/officeDocument/2006/relationships/slideLayout"/><Relationship Id="rId11" Target="../slideLayouts/slideLayout87.xml" Type="http://schemas.openxmlformats.org/officeDocument/2006/relationships/slideLayout"/><Relationship Id="rId10" Target="../slideLayouts/slideLayout86.xml" Type="http://schemas.openxmlformats.org/officeDocument/2006/relationships/slideLayout"/><Relationship Id="rId9" Target="../slideLayouts/slideLayout85.xml" Type="http://schemas.openxmlformats.org/officeDocument/2006/relationships/slideLayout"/><Relationship Id="rId8" Target="../slideLayouts/slideLayout84.xml" Type="http://schemas.openxmlformats.org/officeDocument/2006/relationships/slideLayout"/><Relationship Id="rId7" Target="../slideLayouts/slideLayout83.xml" Type="http://schemas.openxmlformats.org/officeDocument/2006/relationships/slideLayout"/><Relationship Id="rId6" Target="../slideLayouts/slideLayout82.xml" Type="http://schemas.openxmlformats.org/officeDocument/2006/relationships/slideLayout"/><Relationship Id="rId5" Target="../slideLayouts/slideLayout81.xml" Type="http://schemas.openxmlformats.org/officeDocument/2006/relationships/slideLayout"/><Relationship Id="rId4" Target="../slideLayouts/slideLayout80.xml" Type="http://schemas.openxmlformats.org/officeDocument/2006/relationships/slideLayout"/><Relationship Id="rId3" Target="../slideLayouts/slideLayout79.xml" Type="http://schemas.openxmlformats.org/officeDocument/2006/relationships/slideLayout"/><Relationship Id="rId2" Target="../slideLayouts/slideLayout78.xml" Type="http://schemas.openxmlformats.org/officeDocument/2006/relationships/slideLayout"/><Relationship Id="rId1" Target="../theme/theme22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2" Target="../slideLayouts/slideLayout99.xml" Type="http://schemas.openxmlformats.org/officeDocument/2006/relationships/slideLayout"/><Relationship Id="rId11" Target="../slideLayouts/slideLayout98.xml" Type="http://schemas.openxmlformats.org/officeDocument/2006/relationships/slideLayout"/><Relationship Id="rId10" Target="../slideLayouts/slideLayout97.xml" Type="http://schemas.openxmlformats.org/officeDocument/2006/relationships/slideLayout"/><Relationship Id="rId9" Target="../slideLayouts/slideLayout96.xml" Type="http://schemas.openxmlformats.org/officeDocument/2006/relationships/slideLayout"/><Relationship Id="rId8" Target="../slideLayouts/slideLayout95.xml" Type="http://schemas.openxmlformats.org/officeDocument/2006/relationships/slideLayout"/><Relationship Id="rId7" Target="../slideLayouts/slideLayout94.xml" Type="http://schemas.openxmlformats.org/officeDocument/2006/relationships/slideLayout"/><Relationship Id="rId6" Target="../slideLayouts/slideLayout93.xml" Type="http://schemas.openxmlformats.org/officeDocument/2006/relationships/slideLayout"/><Relationship Id="rId5" Target="../slideLayouts/slideLayout92.xml" Type="http://schemas.openxmlformats.org/officeDocument/2006/relationships/slideLayout"/><Relationship Id="rId4" Target="../slideLayouts/slideLayout91.xml" Type="http://schemas.openxmlformats.org/officeDocument/2006/relationships/slideLayout"/><Relationship Id="rId3" Target="../slideLayouts/slideLayout90.xml" Type="http://schemas.openxmlformats.org/officeDocument/2006/relationships/slideLayout"/><Relationship Id="rId2" Target="../slideLayouts/slideLayout89.xml" Type="http://schemas.openxmlformats.org/officeDocument/2006/relationships/slideLayout"/><Relationship Id="rId1" Target="../theme/theme2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  <a:ln>
            <a:noFill/>
          </a:ln>
        </p:spPr>
        <p:txBody>
          <a:bodyPr anchor="ctr" bIns="50800" lIns="50800" numCol="1" tIns="50800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>
            <a:noFill/>
          </a:ln>
        </p:spPr>
        <p:txBody>
          <a:bodyPr bIns="50800" lIns="50800" numCol="1" tIns="508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 txBox="1">
            <a:spLocks/>
          </p:cNvSpPr>
          <p:nvPr>
            <p:ph idx="4" sz="quarter" type="sldNum"/>
          </p:nvPr>
        </p:nvSpPr>
        <p:spPr>
          <a:xfrm>
            <a:off x="7359650" y="6248400"/>
            <a:ext cx="292100" cy="330200"/>
          </a:xfrm>
          <a:prstGeom prst="rect">
            <a:avLst/>
          </a:prstGeom>
          <a:ln>
            <a:noFill/>
          </a:ln>
        </p:spPr>
        <p:txBody>
          <a:bodyPr numCol="1" wrap="none"/>
          <a:lstStyle/>
          <a:p>
            <a:pPr algn="ctr"/>
            <a:r>
              <a:rPr dirty="0" lang="en-US" smtClean="0" sz="1400">
                <a:solidFill>
                  <a:schemeClr val="tx1"/>
                </a:solidFill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cut thruBlk="1"/>
  </p:transition>
  <p:hf dt="0" ftr="0"/>
  <p:txStyles>
    <p:titleStyle>
      <a:lvl1pPr algn="ctr" defTabSz="914400" fontAlgn="base" indent="-39687" marL="39687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1"/>
          </a:solidFill>
          <a:latin charset="0" pitchFamily="18" typeface="Times"/>
        </a:defRPr>
      </a:lvl1pPr>
    </p:titleStyle>
    <p:bodyStyle>
      <a:lvl1pPr algn="l" defTabSz="914400" fontAlgn="base" indent="-342900" marL="382587" rtl="0">
        <a:lnSpc>
          <a:spcPct val="100000"/>
        </a:lnSpc>
        <a:spcBef>
          <a:spcPts val="800"/>
        </a:spcBef>
        <a:spcAft>
          <a:spcPct val="0"/>
        </a:spcAft>
        <a:buSzPct val="100000"/>
        <a:buFont charset="0" typeface="Lucida Grande"/>
        <a:buChar char="•"/>
        <a:defRPr b="0" baseline="0" dirty="0" i="0" lang="en-US" smtClean="0" sz="3200" u="none">
          <a:solidFill>
            <a:schemeClr val="tx1"/>
          </a:solidFill>
          <a:latin charset="0" pitchFamily="18" typeface="Times"/>
        </a:defRPr>
      </a:lvl1pPr>
      <a:lvl2pPr indent="-285750" marL="731837">
        <a:lnSpc>
          <a:spcPct val="100000"/>
        </a:lnSpc>
        <a:spcBef>
          <a:spcPts val="700"/>
        </a:spcBef>
        <a:spcAft>
          <a:spcPct val="0"/>
        </a:spcAft>
        <a:buSzPct val="100000"/>
        <a:buFont charset="0" typeface="Lucida Grande"/>
        <a:buChar char="–"/>
        <a:defRPr b="0" dirty="0" i="0" lang="en-US" smtClean="0" sz="2800" u="none">
          <a:solidFill>
            <a:schemeClr val="tx1"/>
          </a:solidFill>
          <a:latin charset="0" pitchFamily="18" typeface="Times"/>
        </a:defRPr>
      </a:lvl2pPr>
      <a:lvl3pPr indent="-228600" marL="1131887">
        <a:lnSpc>
          <a:spcPct val="100000"/>
        </a:lnSpc>
        <a:spcBef>
          <a:spcPts val="600"/>
        </a:spcBef>
        <a:spcAft>
          <a:spcPct val="0"/>
        </a:spcAft>
        <a:buSzPct val="100000"/>
        <a:buFont charset="0" typeface="Lucida Grande"/>
        <a:buChar char="•"/>
        <a:defRPr b="0" dirty="0" i="0" lang="en-US" smtClean="0" sz="2400" u="none">
          <a:solidFill>
            <a:schemeClr val="tx1"/>
          </a:solidFill>
          <a:latin charset="0" pitchFamily="18" typeface="Times"/>
        </a:defRPr>
      </a:lvl3pPr>
      <a:lvl4pPr indent="-228600" marL="1589087">
        <a:lnSpc>
          <a:spcPct val="100000"/>
        </a:lnSpc>
        <a:spcBef>
          <a:spcPts val="500"/>
        </a:spcBef>
        <a:spcAft>
          <a:spcPct val="0"/>
        </a:spcAft>
        <a:buSzPct val="100000"/>
        <a:buFont charset="0" typeface="Lucida Grande"/>
        <a:buChar char="–"/>
        <a:defRPr b="0" dirty="0" i="0" lang="en-US" smtClean="0" sz="2000" u="none">
          <a:solidFill>
            <a:schemeClr val="tx1"/>
          </a:solidFill>
          <a:latin charset="0" pitchFamily="18" typeface="Times"/>
        </a:defRPr>
      </a:lvl4pPr>
      <a:lvl5pPr indent="-228600" marL="2046287">
        <a:lnSpc>
          <a:spcPct val="100000"/>
        </a:lnSpc>
        <a:spcBef>
          <a:spcPts val="500"/>
        </a:spcBef>
        <a:spcAft>
          <a:spcPct val="0"/>
        </a:spcAft>
        <a:buSzPct val="100000"/>
        <a:buFont charset="0" typeface="Lucida Grande"/>
        <a:buChar char="»"/>
        <a:defRPr b="0" dirty="0" i="0" lang="en-US" smtClean="0" sz="2000" u="none">
          <a:solidFill>
            <a:schemeClr val="tx1"/>
          </a:solidFill>
          <a:latin charset="0" pitchFamily="18" typeface="Time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6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6350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39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573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74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796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6350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39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573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74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796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7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18" name="Text Box 18"/>
          <p:cNvSpPr>
            <a:spLocks/>
          </p:cNvSpPr>
          <p:nvPr>
            <p:ph idx="1" type="body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9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1" type="body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1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22" name="Text Box 22"/>
          <p:cNvSpPr>
            <a:spLocks/>
          </p:cNvSpPr>
          <p:nvPr>
            <p:ph idx="1" type="body"/>
          </p:nvPr>
        </p:nvSpPr>
        <p:spPr>
          <a:xfrm>
            <a:off x="5461000" y="1943100"/>
            <a:ext cx="27940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3"/>
          <p:cNvSpPr>
            <a:spLocks/>
          </p:cNvSpPr>
          <p:nvPr>
            <p:ph idx="1" type="body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4" name="Text Box 24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5"/>
          <p:cNvSpPr>
            <a:spLocks/>
          </p:cNvSpPr>
          <p:nvPr>
            <p:ph idx="1" type="body"/>
          </p:nvPr>
        </p:nvSpPr>
        <p:spPr>
          <a:xfrm>
            <a:off x="889000" y="889000"/>
            <a:ext cx="7366000" cy="50800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596900" rtl="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017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192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367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415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6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1" type="body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5969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017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192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367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415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8"/>
          <p:cNvSpPr>
            <a:spLocks/>
          </p:cNvSpPr>
          <p:nvPr>
            <p:ph type="title"/>
          </p:nvPr>
        </p:nvSpPr>
        <p:spPr>
          <a:xfrm>
            <a:off x="889000" y="2095500"/>
            <a:ext cx="7366000" cy="26797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>
            <p:ph idx="1" type="body"/>
          </p:nvPr>
        </p:nvSpPr>
        <p:spPr>
          <a:xfrm>
            <a:off x="889000" y="3530600"/>
            <a:ext cx="7366000" cy="800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0" name="Text Box 30"/>
          <p:cNvSpPr>
            <a:spLocks/>
          </p:cNvSpPr>
          <p:nvPr>
            <p:ph type="title"/>
          </p:nvPr>
        </p:nvSpPr>
        <p:spPr>
          <a:xfrm>
            <a:off x="889000" y="1155700"/>
            <a:ext cx="73660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5" name="Text Box 5"/>
          <p:cNvSpPr>
            <a:spLocks/>
          </p:cNvSpPr>
          <p:nvPr>
            <p:ph idx="1" type="body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5969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017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192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367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415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1"/>
          <p:cNvSpPr>
            <a:spLocks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444500" y="3378200"/>
            <a:ext cx="4127500" cy="2324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type="title"/>
          </p:nvPr>
        </p:nvSpPr>
        <p:spPr>
          <a:xfrm>
            <a:off x="444500" y="990600"/>
            <a:ext cx="41275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8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2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35"/>
          <p:cNvSpPr>
            <a:spLocks/>
          </p:cNvSpPr>
          <p:nvPr>
            <p:ph idx="1" type="body"/>
          </p:nvPr>
        </p:nvSpPr>
        <p:spPr>
          <a:xfrm>
            <a:off x="444500" y="3378200"/>
            <a:ext cx="4127500" cy="2324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6" name="Text Box 36"/>
          <p:cNvSpPr>
            <a:spLocks/>
          </p:cNvSpPr>
          <p:nvPr>
            <p:ph type="title"/>
          </p:nvPr>
        </p:nvSpPr>
        <p:spPr>
          <a:xfrm>
            <a:off x="444500" y="990600"/>
            <a:ext cx="41275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8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2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6350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39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573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74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796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635000" rtl="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39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573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748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79600">
        <a:lnSpc>
          <a:spcPct val="100000"/>
        </a:lnSpc>
        <a:spcBef>
          <a:spcPts val="16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38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39" name="Text Box 39"/>
          <p:cNvSpPr>
            <a:spLocks/>
          </p:cNvSpPr>
          <p:nvPr>
            <p:ph idx="1" type="body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40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1" type="body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43" name="Text Box 43"/>
          <p:cNvSpPr>
            <a:spLocks/>
          </p:cNvSpPr>
          <p:nvPr>
            <p:ph idx="1" type="body"/>
          </p:nvPr>
        </p:nvSpPr>
        <p:spPr>
          <a:xfrm>
            <a:off x="5461000" y="1943100"/>
            <a:ext cx="27940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44"/>
          <p:cNvSpPr>
            <a:spLocks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  <p:sp>
        <p:nvSpPr>
          <p:cNvPr id="45" name="Text Box 45"/>
          <p:cNvSpPr>
            <a:spLocks/>
          </p:cNvSpPr>
          <p:nvPr>
            <p:ph idx="1" type="body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347662" marL="538162" rtl="0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000" u="none">
          <a:solidFill>
            <a:schemeClr val="tx1"/>
          </a:solidFill>
          <a:latin charset="0" typeface="Gill Sans"/>
        </a:defRPr>
      </a:lvl1pPr>
      <a:lvl2pPr indent="-347662" marL="842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2pPr>
      <a:lvl3pPr indent="-347662" marL="11604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3pPr>
      <a:lvl4pPr indent="-347662" marL="14779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4pPr>
      <a:lvl5pPr indent="-347662" marL="1782762">
        <a:lnSpc>
          <a:spcPct val="100000"/>
        </a:lnSpc>
        <a:spcBef>
          <a:spcPts val="27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0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idx="1" type="body"/>
          </p:nvPr>
        </p:nvSpPr>
        <p:spPr>
          <a:xfrm>
            <a:off x="889000" y="889000"/>
            <a:ext cx="7366000" cy="50800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l" defTabSz="914400" fontAlgn="base" indent="-406400" marL="596900" rtl="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baseline="0" dirty="0" i="0" lang="en-US" smtClean="0" sz="2800" u="none">
          <a:solidFill>
            <a:schemeClr val="tx1"/>
          </a:solidFill>
          <a:latin charset="0" typeface="Gill Sans"/>
        </a:defRPr>
      </a:lvl1pPr>
      <a:lvl2pPr indent="-406400" marL="9017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2pPr>
      <a:lvl3pPr indent="-406400" marL="12192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3pPr>
      <a:lvl4pPr indent="-406400" marL="15367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4pPr>
      <a:lvl5pPr indent="-406400" marL="1841500">
        <a:lnSpc>
          <a:spcPct val="100000"/>
        </a:lnSpc>
        <a:spcBef>
          <a:spcPts val="3300"/>
        </a:spcBef>
        <a:spcAft>
          <a:spcPct val="0"/>
        </a:spcAft>
        <a:buSzPct val="171000"/>
        <a:buFont charset="0" typeface="Lucida Grande"/>
        <a:buChar char="•"/>
        <a:defRPr b="0" dirty="0" i="0" lang="en-US" smtClean="0" sz="28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>
            <a:spLocks/>
          </p:cNvSpPr>
          <p:nvPr>
            <p:ph type="title"/>
          </p:nvPr>
        </p:nvSpPr>
        <p:spPr>
          <a:xfrm>
            <a:off x="889000" y="2095500"/>
            <a:ext cx="7366000" cy="26797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>
            <p:ph type="title"/>
          </p:nvPr>
        </p:nvSpPr>
        <p:spPr>
          <a:xfrm>
            <a:off x="889000" y="1155700"/>
            <a:ext cx="73660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  <p:sp>
        <p:nvSpPr>
          <p:cNvPr id="9" name="Text Box 9"/>
          <p:cNvSpPr>
            <a:spLocks/>
          </p:cNvSpPr>
          <p:nvPr>
            <p:ph idx="1" type="body"/>
          </p:nvPr>
        </p:nvSpPr>
        <p:spPr>
          <a:xfrm>
            <a:off x="889000" y="3530600"/>
            <a:ext cx="7366000" cy="800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>
            <a:spLocks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  <a:ln>
            <a:noFill/>
          </a:ln>
        </p:spPr>
        <p:txBody>
          <a:bodyPr anchor="ctr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56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4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4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444500" y="3454400"/>
            <a:ext cx="4127500" cy="2324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type="title"/>
          </p:nvPr>
        </p:nvSpPr>
        <p:spPr>
          <a:xfrm>
            <a:off x="444500" y="1079500"/>
            <a:ext cx="41275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8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2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"/>
          <p:cNvSpPr>
            <a:spLocks/>
          </p:cNvSpPr>
          <p:nvPr>
            <p:ph idx="1" type="body"/>
          </p:nvPr>
        </p:nvSpPr>
        <p:spPr>
          <a:xfrm>
            <a:off x="444500" y="3454400"/>
            <a:ext cx="4127500" cy="2324100"/>
          </a:xfrm>
          <a:prstGeom prst="rect">
            <a:avLst/>
          </a:prstGeom>
          <a:ln>
            <a:noFill/>
          </a:ln>
        </p:spPr>
        <p:txBody>
          <a:bodyPr bIns="38100" lIns="38100" numCol="1" rIns="38100" tIns="3810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5" name="Text Box 15"/>
          <p:cNvSpPr>
            <a:spLocks/>
          </p:cNvSpPr>
          <p:nvPr>
            <p:ph type="title"/>
          </p:nvPr>
        </p:nvSpPr>
        <p:spPr>
          <a:xfrm>
            <a:off x="444500" y="1079500"/>
            <a:ext cx="4127500" cy="2324100"/>
          </a:xfrm>
          <a:prstGeom prst="rect">
            <a:avLst/>
          </a:prstGeom>
          <a:ln>
            <a:noFill/>
          </a:ln>
        </p:spPr>
        <p:txBody>
          <a:bodyPr anchor="b" bIns="38100" lIns="38100" numCol="1" rIns="38100" tIns="38100"/>
          <a:lstStyle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>
    <p:cut thruBlk="1"/>
  </p:transition>
  <p:hf dt="0" ftr="0" sldNum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800" u="none">
          <a:solidFill>
            <a:schemeClr val="tx1"/>
          </a:solidFill>
          <a:latin charset="0" typeface="Gill Sans"/>
        </a:defRPr>
      </a:lvl1pPr>
    </p:titleStyle>
    <p:bodyStyle>
      <a:lvl1pPr algn="ctr" defTabSz="914400" fontAlgn="base" indent="-342900" marL="34290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2200" u="none">
          <a:solidFill>
            <a:schemeClr val="tx1"/>
          </a:solidFill>
          <a:latin charset="0" typeface="Gill Sans"/>
        </a:defRPr>
      </a:lvl1pPr>
      <a:lvl2pPr indent="-285750" marL="74295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2pPr>
      <a:lvl3pPr indent="-228600" marL="11430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3pPr>
      <a:lvl4pPr indent="-228600" marL="1600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4pPr>
      <a:lvl5pPr indent="-228600" marL="2057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2200" u="none">
          <a:solidFill>
            <a:schemeClr val="tx1"/>
          </a:solidFill>
          <a:latin charset="0" typeface="Gill San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Gill Sans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Gill Sans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media/image1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media/image17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4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6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 Box 48"/>
          <p:cNvSpPr>
            <a:spLocks/>
          </p:cNvSpPr>
          <p:nvPr>
            <p:ph type="title"/>
          </p:nvPr>
        </p:nvSpPr>
        <p:spPr>
          <a:xfrm>
            <a:off x="125412" y="381000"/>
            <a:ext cx="6656387" cy="1447800"/>
          </a:xfrm>
          <a:prstGeom prst="rect">
            <a:avLst/>
          </a:prstGeom>
        </p:spPr>
        <p:txBody>
          <a:bodyPr anchor="ctr" bIns="50800" lIns="50800" numCol="1" rIns="132080" tIns="50800" wrap="square"/>
          <a:lstStyle/>
          <a:p>
            <a:pPr algn="l" indent="0" marL="39687">
              <a:lnSpc>
                <a:spcPts val="6600"/>
              </a:lnSpc>
            </a:pPr>
            <a:r>
              <a:rPr b="1" dirty="0" lang="en-US" smtClean="0" sz="6000">
                <a:solidFill>
                  <a:srgbClr val="FF0000"/>
                </a:solidFill>
              </a:rPr>
              <a:t>Struggles in the Middle States</a:t>
            </a:r>
          </a:p>
        </p:txBody>
      </p:sp>
      <p:sp>
        <p:nvSpPr>
          <p:cNvPr id="49" name="Text Box 49"/>
          <p:cNvSpPr>
            <a:spLocks/>
          </p:cNvSpPr>
          <p:nvPr>
            <p:ph type="body"/>
          </p:nvPr>
        </p:nvSpPr>
        <p:spPr>
          <a:xfrm>
            <a:off x="123825" y="1966912"/>
            <a:ext cx="4067175" cy="547687"/>
          </a:xfrm>
          <a:prstGeom prst="rect">
            <a:avLst/>
          </a:prstGeom>
        </p:spPr>
        <p:txBody>
          <a:bodyPr anchor="t" bIns="50800" lIns="50800" numCol="1" rIns="132080" tIns="50800" wrap="square"/>
          <a:lstStyle/>
          <a:p>
            <a:endParaRPr/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12700" y="0"/>
            <a:ext cx="9169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2DA1">
              <a:alpha val="79999"/>
            </a:srgbClr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62000" y="0"/>
            <a:ext cx="7543800" cy="47799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Text Box 98"/>
          <p:cNvSpPr>
            <a:spLocks/>
          </p:cNvSpPr>
          <p:nvPr/>
        </p:nvSpPr>
        <p:spPr>
          <a:xfrm>
            <a:off x="158750" y="4876800"/>
            <a:ext cx="8840787" cy="1497012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algn="ctr"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On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Christmas night 1776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,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Gen. Washington and his troops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crossed the frozen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Delaware River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, braving freezing temperatures and a lack of proper clothing, to make a daring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surprise attack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at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Trenton, NJ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.</a:t>
            </a:r>
          </a:p>
        </p:txBody>
      </p:sp>
      <p:sp>
        <p:nvSpPr>
          <p:cNvPr id="99" name="Text Box 99"/>
          <p:cNvSpPr txBox="1">
            <a:spLocks/>
          </p:cNvSpPr>
          <p:nvPr/>
        </p:nvSpPr>
        <p:spPr>
          <a:xfrm>
            <a:off x="92075" y="6329362"/>
            <a:ext cx="9051925" cy="457200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Why? He was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tired of running away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from his enemy.</a:t>
            </a:r>
          </a:p>
        </p:txBody>
      </p:sp>
    </p:spTree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57400" y="0"/>
            <a:ext cx="4800600" cy="350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roup 102"/>
          <p:cNvGrpSpPr>
            <a:grpSpLocks noChangeAspect="0" noGrp="1" noMove="0" noSelect="0"/>
          </p:cNvGrpSpPr>
          <p:nvPr/>
        </p:nvGrpSpPr>
        <p:grpSpPr>
          <a:xfrm>
            <a:off x="838200" y="3671887"/>
            <a:ext cx="7391400" cy="2728912"/>
            <a:chOff x="528" y="2313"/>
            <a:chExt cx="4656" cy="1719"/>
          </a:xfrm>
        </p:grpSpPr>
        <p:sp>
          <p:nvSpPr>
            <p:cNvPr id="103" name="Text Box 103"/>
            <p:cNvSpPr>
              <a:spLocks/>
            </p:cNvSpPr>
            <p:nvPr/>
          </p:nvSpPr>
          <p:spPr>
            <a:xfrm>
              <a:off x="528" y="2313"/>
              <a:ext cx="946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anchor="ctr" bIns="0" lIns="63944" numCol="1" rIns="63944" tIns="0"/>
            <a:lstStyle/>
            <a:p>
              <a:endParaRPr/>
            </a:p>
          </p:txBody>
        </p:sp>
        <p:sp>
          <p:nvSpPr>
            <p:cNvPr id="104" name="Text Box 104"/>
            <p:cNvSpPr>
              <a:spLocks/>
            </p:cNvSpPr>
            <p:nvPr/>
          </p:nvSpPr>
          <p:spPr>
            <a:xfrm>
              <a:off x="1474" y="2313"/>
              <a:ext cx="3710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600"/>
                </a:spcBef>
                <a:spcAft>
                  <a:spcPts val="6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Actual Facts:</a:t>
              </a:r>
            </a:p>
          </p:txBody>
        </p:sp>
        <p:sp>
          <p:nvSpPr>
            <p:cNvPr id="105" name="Text Box 105"/>
            <p:cNvSpPr>
              <a:spLocks/>
            </p:cNvSpPr>
            <p:nvPr/>
          </p:nvSpPr>
          <p:spPr>
            <a:xfrm>
              <a:off x="528" y="2697"/>
              <a:ext cx="946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Who?</a:t>
              </a:r>
            </a:p>
          </p:txBody>
        </p:sp>
        <p:sp>
          <p:nvSpPr>
            <p:cNvPr id="106" name="Text Box 106"/>
            <p:cNvSpPr>
              <a:spLocks/>
            </p:cNvSpPr>
            <p:nvPr/>
          </p:nvSpPr>
          <p:spPr>
            <a:xfrm>
              <a:off x="1474" y="2697"/>
              <a:ext cx="371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Gen. Washington &amp; his troops</a:t>
              </a:r>
            </a:p>
          </p:txBody>
        </p:sp>
        <p:sp>
          <p:nvSpPr>
            <p:cNvPr id="107" name="Text Box 107"/>
            <p:cNvSpPr>
              <a:spLocks/>
            </p:cNvSpPr>
            <p:nvPr/>
          </p:nvSpPr>
          <p:spPr>
            <a:xfrm>
              <a:off x="528" y="2964"/>
              <a:ext cx="946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What?</a:t>
              </a:r>
            </a:p>
          </p:txBody>
        </p:sp>
        <p:sp>
          <p:nvSpPr>
            <p:cNvPr id="108" name="Text Box 108"/>
            <p:cNvSpPr>
              <a:spLocks/>
            </p:cNvSpPr>
            <p:nvPr/>
          </p:nvSpPr>
          <p:spPr>
            <a:xfrm>
              <a:off x="1474" y="2964"/>
              <a:ext cx="371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Surprise attack</a:t>
              </a:r>
            </a:p>
          </p:txBody>
        </p:sp>
        <p:sp>
          <p:nvSpPr>
            <p:cNvPr id="109" name="Text Box 109"/>
            <p:cNvSpPr>
              <a:spLocks/>
            </p:cNvSpPr>
            <p:nvPr/>
          </p:nvSpPr>
          <p:spPr>
            <a:xfrm>
              <a:off x="528" y="3231"/>
              <a:ext cx="946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Where?</a:t>
              </a:r>
            </a:p>
          </p:txBody>
        </p:sp>
        <p:sp>
          <p:nvSpPr>
            <p:cNvPr id="110" name="Text Box 110"/>
            <p:cNvSpPr>
              <a:spLocks/>
            </p:cNvSpPr>
            <p:nvPr/>
          </p:nvSpPr>
          <p:spPr>
            <a:xfrm>
              <a:off x="1474" y="3231"/>
              <a:ext cx="371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Delaware River at Trenton, NJ</a:t>
              </a:r>
            </a:p>
          </p:txBody>
        </p:sp>
        <p:sp>
          <p:nvSpPr>
            <p:cNvPr id="111" name="Text Box 111"/>
            <p:cNvSpPr>
              <a:spLocks/>
            </p:cNvSpPr>
            <p:nvPr/>
          </p:nvSpPr>
          <p:spPr>
            <a:xfrm>
              <a:off x="528" y="3498"/>
              <a:ext cx="946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When?</a:t>
              </a:r>
            </a:p>
          </p:txBody>
        </p:sp>
        <p:sp>
          <p:nvSpPr>
            <p:cNvPr id="112" name="Text Box 112"/>
            <p:cNvSpPr>
              <a:spLocks/>
            </p:cNvSpPr>
            <p:nvPr/>
          </p:nvSpPr>
          <p:spPr>
            <a:xfrm>
              <a:off x="1474" y="3498"/>
              <a:ext cx="371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Christmas night 1776</a:t>
              </a:r>
            </a:p>
          </p:txBody>
        </p:sp>
        <p:sp>
          <p:nvSpPr>
            <p:cNvPr id="113" name="Text Box 113"/>
            <p:cNvSpPr>
              <a:spLocks/>
            </p:cNvSpPr>
            <p:nvPr/>
          </p:nvSpPr>
          <p:spPr>
            <a:xfrm>
              <a:off x="528" y="3765"/>
              <a:ext cx="946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Why?</a:t>
              </a:r>
            </a:p>
          </p:txBody>
        </p:sp>
        <p:sp>
          <p:nvSpPr>
            <p:cNvPr id="114" name="Text Box 114"/>
            <p:cNvSpPr>
              <a:spLocks/>
            </p:cNvSpPr>
            <p:nvPr/>
          </p:nvSpPr>
          <p:spPr>
            <a:xfrm>
              <a:off x="1474" y="3765"/>
              <a:ext cx="371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="ctr" bIns="0" lIns="63944" numCol="1" rIns="63944" tIns="0"/>
            <a:lstStyle/>
            <a:p>
              <a:pPr algn="ctr" indent="0" marL="0">
                <a:spcBef>
                  <a:spcPts val="1200"/>
                </a:spcBef>
                <a:spcAft>
                  <a:spcPts val="1200"/>
                </a:spcAft>
              </a:pPr>
              <a:r>
                <a:rPr b="1" dirty="0" lang="en-US" smtClean="0">
                  <a:latin charset="0" pitchFamily="18" typeface="Bookman Old Style"/>
                  <a:ea charset="0" pitchFamily="34" typeface="Verdana"/>
                </a:rPr>
                <a:t>He was tired of running away</a:t>
              </a:r>
            </a:p>
          </p:txBody>
        </p:sp>
        <p:sp>
          <p:nvSpPr>
            <p:cNvPr id="115" name="Text Box 115"/>
            <p:cNvSpPr>
              <a:spLocks/>
            </p:cNvSpPr>
            <p:nvPr/>
          </p:nvSpPr>
          <p:spPr>
            <a:xfrm>
              <a:off x="1474" y="2313"/>
              <a:ext cx="0" cy="17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16" name="Text Box 116"/>
            <p:cNvSpPr>
              <a:spLocks/>
            </p:cNvSpPr>
            <p:nvPr/>
          </p:nvSpPr>
          <p:spPr>
            <a:xfrm>
              <a:off x="528" y="2697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17" name="Text Box 117"/>
            <p:cNvSpPr>
              <a:spLocks/>
            </p:cNvSpPr>
            <p:nvPr/>
          </p:nvSpPr>
          <p:spPr>
            <a:xfrm>
              <a:off x="528" y="2964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18" name="Text Box 118"/>
            <p:cNvSpPr>
              <a:spLocks/>
            </p:cNvSpPr>
            <p:nvPr/>
          </p:nvSpPr>
          <p:spPr>
            <a:xfrm>
              <a:off x="528" y="3231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19" name="Text Box 119"/>
            <p:cNvSpPr>
              <a:spLocks/>
            </p:cNvSpPr>
            <p:nvPr/>
          </p:nvSpPr>
          <p:spPr>
            <a:xfrm>
              <a:off x="528" y="3498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20" name="Text Box 120"/>
            <p:cNvSpPr>
              <a:spLocks/>
            </p:cNvSpPr>
            <p:nvPr/>
          </p:nvSpPr>
          <p:spPr>
            <a:xfrm>
              <a:off x="528" y="3765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21" name="Text Box 121"/>
            <p:cNvSpPr>
              <a:spLocks/>
            </p:cNvSpPr>
            <p:nvPr/>
          </p:nvSpPr>
          <p:spPr>
            <a:xfrm>
              <a:off x="528" y="2313"/>
              <a:ext cx="0" cy="17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22" name="Text Box 122"/>
            <p:cNvSpPr>
              <a:spLocks/>
            </p:cNvSpPr>
            <p:nvPr/>
          </p:nvSpPr>
          <p:spPr>
            <a:xfrm>
              <a:off x="5184" y="2313"/>
              <a:ext cx="0" cy="1719"/>
            </a:xfrm>
            <a:prstGeom prst="line">
              <a:avLst/>
            </a:prstGeom>
            <a:noFill/>
            <a:ln cmpd="dbl" w="1905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23" name="Text Box 123"/>
            <p:cNvSpPr>
              <a:spLocks/>
            </p:cNvSpPr>
            <p:nvPr/>
          </p:nvSpPr>
          <p:spPr>
            <a:xfrm>
              <a:off x="528" y="2313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  <p:sp>
          <p:nvSpPr>
            <p:cNvPr id="124" name="Text Box 124"/>
            <p:cNvSpPr>
              <a:spLocks/>
            </p:cNvSpPr>
            <p:nvPr/>
          </p:nvSpPr>
          <p:spPr>
            <a:xfrm>
              <a:off x="528" y="4032"/>
              <a:ext cx="46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sp>
      </p:grpSp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25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2DA1">
              <a:alpha val="79999"/>
            </a:srgbClr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04800" y="381000"/>
            <a:ext cx="5943600" cy="45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Text Box 128"/>
          <p:cNvSpPr>
            <a:spLocks/>
          </p:cNvSpPr>
          <p:nvPr/>
        </p:nvSpPr>
        <p:spPr>
          <a:xfrm>
            <a:off x="6297612" y="661987"/>
            <a:ext cx="2667000" cy="4071937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With this daring raid, the exhausted Continental Army managed to capture most of the German Hessian army that was staying across the river in Trenton.</a:t>
            </a:r>
          </a:p>
        </p:txBody>
      </p:sp>
      <p:sp>
        <p:nvSpPr>
          <p:cNvPr id="129" name="Text Box 129"/>
          <p:cNvSpPr>
            <a:spLocks/>
          </p:cNvSpPr>
          <p:nvPr/>
        </p:nvSpPr>
        <p:spPr>
          <a:xfrm>
            <a:off x="280987" y="5029200"/>
            <a:ext cx="8694737" cy="12065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An American soldier summed up the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Battle of Trenton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this way:  </a:t>
            </a:r>
            <a:r>
              <a:rPr b="1" dirty="0" lang="en-US" smtClean="0" sz="2400">
                <a:solidFill>
                  <a:srgbClr val="FFCC00"/>
                </a:solidFill>
                <a:latin charset="0" pitchFamily="18" typeface="Bookman Old Style"/>
              </a:rPr>
              <a:t>“Hessian population of Trenton at 8:00 A.M. --1,408 men and 39 officers; Hessian population at 9 A.M.--0.”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  </a:t>
            </a:r>
            <a:r>
              <a:rPr dirty="0" i="1" lang="en-US" smtClean="0" sz="2800">
                <a:latin charset="0" pitchFamily="34" typeface="Calibri"/>
              </a:rPr>
              <a:t>(Washington’s thoughts at 10 A.M.--priceless!!)</a:t>
            </a:r>
          </a:p>
        </p:txBody>
      </p:sp>
    </p:spTree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130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>
              <a:alpha val="75685"/>
            </a:srgbClr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pic>
        <p:nvPicPr>
          <p:cNvPr id="131" name="Picture 13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243512" y="152400"/>
            <a:ext cx="3733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Text Box 133"/>
          <p:cNvSpPr>
            <a:spLocks/>
          </p:cNvSpPr>
          <p:nvPr/>
        </p:nvSpPr>
        <p:spPr>
          <a:xfrm>
            <a:off x="304800" y="333375"/>
            <a:ext cx="5105400" cy="459105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To recover from the Trenton embarrassment, </a:t>
            </a:r>
            <a:r>
              <a:rPr b="1" dirty="0" lang="en-US" smtClean="0" sz="2400">
                <a:latin charset="0" pitchFamily="18" typeface="Bookman Old Style"/>
              </a:rPr>
              <a:t>General Charles Cornwallis</a:t>
            </a:r>
            <a:r>
              <a:rPr dirty="0" lang="en-US" smtClean="0" sz="2400">
                <a:latin charset="0" pitchFamily="18" typeface="Bookman Old Style"/>
              </a:rPr>
              <a:t> set out to retake Trenton and capture Washington and his troops.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Late on </a:t>
            </a:r>
            <a:r>
              <a:rPr b="1" dirty="0" lang="en-US" smtClean="0" sz="2400">
                <a:latin charset="0" pitchFamily="18" typeface="Bookman Old Style"/>
              </a:rPr>
              <a:t>2 January 1777</a:t>
            </a:r>
            <a:r>
              <a:rPr dirty="0" lang="en-US" smtClean="0" sz="2400">
                <a:latin charset="0" pitchFamily="18" typeface="Bookman Old Style"/>
              </a:rPr>
              <a:t>, Cornwallis and his men spotted the burning campfires of the Continental Army camp in Trenton and planned to attack in the morning…</a:t>
            </a:r>
          </a:p>
        </p:txBody>
      </p:sp>
      <p:sp>
        <p:nvSpPr>
          <p:cNvPr id="134" name="Text Box 134"/>
          <p:cNvSpPr>
            <a:spLocks/>
          </p:cNvSpPr>
          <p:nvPr/>
        </p:nvSpPr>
        <p:spPr>
          <a:xfrm>
            <a:off x="252412" y="5105400"/>
            <a:ext cx="8763000" cy="16002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Little did they know that they had been fooled!! Washington left the fires to burn while his forces slipped behind British lines to attack a British force that was headed toward </a:t>
            </a:r>
            <a:r>
              <a:rPr b="1" dirty="0" lang="en-US" smtClean="0" sz="2400">
                <a:latin charset="0" pitchFamily="18" typeface="Bookman Old Style"/>
              </a:rPr>
              <a:t>Princeton, New Jersey</a:t>
            </a:r>
            <a:r>
              <a:rPr dirty="0" lang="en-US" smtClean="0" sz="2400">
                <a:latin charset="0" pitchFamily="18" typeface="Bookman Old Style"/>
              </a:rPr>
              <a:t>.</a:t>
            </a:r>
          </a:p>
        </p:txBody>
      </p:sp>
      <p:sp>
        <p:nvSpPr>
          <p:cNvPr id="135" name="Text Box 135"/>
          <p:cNvSpPr>
            <a:spLocks/>
          </p:cNvSpPr>
          <p:nvPr/>
        </p:nvSpPr>
        <p:spPr>
          <a:xfrm>
            <a:off x="5715000" y="466090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>
            <a:spAutoFit/>
          </a:bodyPr>
          <a:lstStyle/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General Cornwallis</a:t>
            </a:r>
          </a:p>
        </p:txBody>
      </p:sp>
    </p:spTree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4475" y="254000"/>
            <a:ext cx="4141787" cy="533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Text Box 138"/>
          <p:cNvSpPr>
            <a:spLocks/>
          </p:cNvSpPr>
          <p:nvPr/>
        </p:nvSpPr>
        <p:spPr>
          <a:xfrm>
            <a:off x="458787" y="5614987"/>
            <a:ext cx="3657600" cy="10953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General 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“Gentleman John” Burgoyne</a:t>
            </a:r>
          </a:p>
        </p:txBody>
      </p:sp>
      <p:sp>
        <p:nvSpPr>
          <p:cNvPr id="139" name="Text Box 139"/>
          <p:cNvSpPr>
            <a:spLocks/>
          </p:cNvSpPr>
          <p:nvPr/>
        </p:nvSpPr>
        <p:spPr>
          <a:xfrm>
            <a:off x="4572000" y="152400"/>
            <a:ext cx="4416425" cy="67056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The Americans had been </a:t>
            </a:r>
            <a:r>
              <a:rPr b="1" dirty="0" lang="en-US" smtClean="0" sz="2400">
                <a:solidFill>
                  <a:srgbClr val="FFCC00"/>
                </a:solidFill>
                <a:latin charset="0" pitchFamily="18" typeface="Bookman Old Style"/>
              </a:rPr>
              <a:t>victorious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at Trenton and Princeton, much to the </a:t>
            </a:r>
            <a:r>
              <a:rPr b="1" dirty="0" lang="en-US" smtClean="0" sz="2400">
                <a:solidFill>
                  <a:srgbClr val="FFCC00"/>
                </a:solidFill>
                <a:latin charset="0" pitchFamily="18" typeface="Bookman Old Style"/>
              </a:rPr>
              <a:t>dismay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of British officials back home…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000">
              <a:solidFill>
                <a:schemeClr val="bg1"/>
              </a:solidFill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Meanwhile, back in England, </a:t>
            </a:r>
            <a:r>
              <a:rPr b="1" dirty="0" lang="en-US" smtClean="0" sz="2400">
                <a:solidFill>
                  <a:srgbClr val="FFCC00"/>
                </a:solidFill>
                <a:latin charset="0" pitchFamily="18" typeface="Bookman Old Style"/>
              </a:rPr>
              <a:t>General John Burgoyne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came up with a new plan to end the war quickly…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000">
              <a:solidFill>
                <a:schemeClr val="bg1"/>
              </a:solidFill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His plan was to march three armies to Albany, New York, to </a:t>
            </a:r>
            <a:r>
              <a:rPr b="1" dirty="0" lang="en-US" smtClean="0" sz="2400">
                <a:solidFill>
                  <a:srgbClr val="FFCC00"/>
                </a:solidFill>
                <a:latin charset="0" pitchFamily="18" typeface="Bookman Old Style"/>
              </a:rPr>
              <a:t>take control of the Hudson River and cut off New England from the other colonies.</a:t>
            </a:r>
          </a:p>
        </p:txBody>
      </p:sp>
    </p:spTree>
  </p:cSld>
  <p:clrMapOvr>
    <a:masterClrMapping/>
  </p:clrMapOvr>
  <p:transition>
    <p:cut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4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34000" y="228600"/>
            <a:ext cx="3570287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Text Box 142"/>
          <p:cNvSpPr>
            <a:spLocks/>
          </p:cNvSpPr>
          <p:nvPr/>
        </p:nvSpPr>
        <p:spPr>
          <a:xfrm>
            <a:off x="5867400" y="4724400"/>
            <a:ext cx="2638425" cy="73025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 wrap="none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0000FF"/>
                </a:solidFill>
                <a:latin charset="0" pitchFamily="18" typeface="Bookman Old Style"/>
              </a:rPr>
              <a:t>General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0000FF"/>
                </a:solidFill>
                <a:latin charset="0" pitchFamily="18" typeface="Bookman Old Style"/>
              </a:rPr>
              <a:t>Benedict Arnold</a:t>
            </a:r>
          </a:p>
        </p:txBody>
      </p:sp>
      <p:sp>
        <p:nvSpPr>
          <p:cNvPr id="143" name="Text Box 143"/>
          <p:cNvSpPr>
            <a:spLocks/>
          </p:cNvSpPr>
          <p:nvPr/>
        </p:nvSpPr>
        <p:spPr>
          <a:xfrm>
            <a:off x="190500" y="228600"/>
            <a:ext cx="5105400" cy="62484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Burgoyne wanted Howe to march directly to Albany, but he was ordered by </a:t>
            </a:r>
            <a:r>
              <a:rPr b="1" dirty="0" lang="en-US" smtClean="0" sz="2400">
                <a:latin charset="0" pitchFamily="18" typeface="Bookman Old Style"/>
              </a:rPr>
              <a:t>King George III</a:t>
            </a:r>
            <a:r>
              <a:rPr dirty="0" lang="en-US" smtClean="0" sz="2400">
                <a:latin charset="0" pitchFamily="18" typeface="Bookman Old Style"/>
              </a:rPr>
              <a:t> to capture </a:t>
            </a:r>
            <a:r>
              <a:rPr b="1" dirty="0" lang="en-US" smtClean="0" sz="2400">
                <a:latin charset="0" pitchFamily="18" typeface="Bookman Old Style"/>
              </a:rPr>
              <a:t>Philadelphia, PA</a:t>
            </a:r>
            <a:r>
              <a:rPr dirty="0" lang="en-US" smtClean="0" sz="2400">
                <a:latin charset="0" pitchFamily="18" typeface="Bookman Old Style"/>
              </a:rPr>
              <a:t>. Howe achieved this in July 1777. But instead of moving north, Howe decided to stay in Philadelphia in relative comfort for the winter.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This left Burgoyne on his own to face a tough American army, led by </a:t>
            </a:r>
            <a:r>
              <a:rPr b="1" dirty="0" lang="en-US" smtClean="0" sz="2400">
                <a:latin charset="0" pitchFamily="18" typeface="Bookman Old Style"/>
              </a:rPr>
              <a:t>Benedict Arnold</a:t>
            </a:r>
            <a:r>
              <a:rPr dirty="0" lang="en-US" smtClean="0" sz="2400">
                <a:latin charset="0" pitchFamily="18" typeface="Bookman Old Style"/>
              </a:rPr>
              <a:t>, in northern New York.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Burgoyne would eventually take back Fort Ticonderoga but his success ended there.</a:t>
            </a:r>
          </a:p>
        </p:txBody>
      </p:sp>
    </p:spTree>
  </p:cSld>
  <p:clrMapOvr>
    <a:masterClrMapping/>
  </p:clrMapOvr>
  <p:transition>
    <p:cut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144"/>
          <p:cNvSpPr>
            <a:spLocks/>
          </p:cNvSpPr>
          <p:nvPr/>
        </p:nvSpPr>
        <p:spPr>
          <a:xfrm>
            <a:off x="152400" y="5162550"/>
            <a:ext cx="8991600" cy="154305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Unfortunately, Burgoyne’s army would be surrounded at the </a:t>
            </a:r>
            <a:r>
              <a:rPr b="1" dirty="0" lang="en-US" smtClean="0" sz="2400">
                <a:latin charset="0" pitchFamily="18" typeface="Bookman Old Style"/>
              </a:rPr>
              <a:t>Battle of</a:t>
            </a:r>
            <a:r>
              <a:rPr dirty="0" lang="en-US" smtClean="0" sz="2400">
                <a:latin charset="0" pitchFamily="18" typeface="Bookman Old Style"/>
              </a:rPr>
              <a:t> </a:t>
            </a:r>
            <a:r>
              <a:rPr b="1" dirty="0" lang="en-US" smtClean="0" sz="2400">
                <a:latin charset="0" pitchFamily="18" typeface="Bookman Old Style"/>
              </a:rPr>
              <a:t>Saratoga</a:t>
            </a:r>
            <a:r>
              <a:rPr dirty="0" lang="en-US" smtClean="0" sz="2400">
                <a:latin charset="0" pitchFamily="18" typeface="Bookman Old Style"/>
              </a:rPr>
              <a:t> by Arnold’s troops with the help of the Green Mountain Boys. They tried to break free, but were pushed back. Burgoyne realized he was trapped…</a:t>
            </a:r>
          </a:p>
        </p:txBody>
      </p:sp>
      <p:pic>
        <p:nvPicPr>
          <p:cNvPr id="145" name="Picture 14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11212" y="230187"/>
            <a:ext cx="7620000" cy="488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38200" y="0"/>
            <a:ext cx="73914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Text Box 149"/>
          <p:cNvSpPr>
            <a:spLocks/>
          </p:cNvSpPr>
          <p:nvPr/>
        </p:nvSpPr>
        <p:spPr>
          <a:xfrm>
            <a:off x="138112" y="5105400"/>
            <a:ext cx="8915400" cy="1560512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…and surrendered his entire army to the Americans on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17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October 1777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. This was</a:t>
            </a:r>
          </a:p>
        </p:txBody>
      </p:sp>
      <p:sp>
        <p:nvSpPr>
          <p:cNvPr id="150" name="Text Box 150"/>
          <p:cNvSpPr>
            <a:spLocks/>
          </p:cNvSpPr>
          <p:nvPr/>
        </p:nvSpPr>
        <p:spPr>
          <a:xfrm>
            <a:off x="3843337" y="5419725"/>
            <a:ext cx="5153025" cy="457200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(1) a major turning point in the</a:t>
            </a:r>
          </a:p>
        </p:txBody>
      </p:sp>
      <p:sp>
        <p:nvSpPr>
          <p:cNvPr id="151" name="Text Box 151"/>
          <p:cNvSpPr>
            <a:spLocks/>
          </p:cNvSpPr>
          <p:nvPr/>
        </p:nvSpPr>
        <p:spPr>
          <a:xfrm>
            <a:off x="85725" y="5791200"/>
            <a:ext cx="847725" cy="457200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war,</a:t>
            </a:r>
          </a:p>
        </p:txBody>
      </p:sp>
      <p:sp>
        <p:nvSpPr>
          <p:cNvPr id="152" name="Text Box 152"/>
          <p:cNvSpPr>
            <a:spLocks/>
          </p:cNvSpPr>
          <p:nvPr/>
        </p:nvSpPr>
        <p:spPr>
          <a:xfrm>
            <a:off x="847725" y="5791200"/>
            <a:ext cx="7204075" cy="457200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(2) ended the British threat to New England,</a:t>
            </a:r>
          </a:p>
        </p:txBody>
      </p:sp>
      <p:sp>
        <p:nvSpPr>
          <p:cNvPr id="153" name="Text Box 153"/>
          <p:cNvSpPr>
            <a:spLocks/>
          </p:cNvSpPr>
          <p:nvPr/>
        </p:nvSpPr>
        <p:spPr>
          <a:xfrm>
            <a:off x="7977187" y="5791200"/>
            <a:ext cx="763587" cy="457200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and</a:t>
            </a:r>
          </a:p>
        </p:txBody>
      </p:sp>
      <p:sp>
        <p:nvSpPr>
          <p:cNvPr id="154" name="Text Box 154"/>
          <p:cNvSpPr>
            <a:spLocks/>
          </p:cNvSpPr>
          <p:nvPr/>
        </p:nvSpPr>
        <p:spPr>
          <a:xfrm>
            <a:off x="85725" y="6157912"/>
            <a:ext cx="6635750" cy="457200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(3) convinced France to become our ally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.</a:t>
            </a:r>
          </a:p>
        </p:txBody>
      </p:sp>
    </p:spTree>
  </p:cSld>
  <p:clrMapOvr>
    <a:masterClrMapping/>
  </p:clrMapOvr>
  <p:transition>
    <p:cut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123825" y="-127000"/>
            <a:ext cx="3717925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Text Box 157"/>
          <p:cNvSpPr>
            <a:spLocks/>
          </p:cNvSpPr>
          <p:nvPr/>
        </p:nvSpPr>
        <p:spPr>
          <a:xfrm>
            <a:off x="3873500" y="114300"/>
            <a:ext cx="4989512" cy="6481762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The Americans had been hoping for French aid since early 1776, when the Continental Congress sent </a:t>
            </a:r>
            <a:r>
              <a:rPr b="1" dirty="0" lang="en-US" smtClean="0" sz="2400">
                <a:latin charset="0" pitchFamily="18" typeface="Bookman Old Style"/>
              </a:rPr>
              <a:t>Benjamin Franklin</a:t>
            </a:r>
            <a:r>
              <a:rPr dirty="0" lang="en-US" smtClean="0" sz="2400">
                <a:latin charset="0" pitchFamily="18" typeface="Bookman Old Style"/>
              </a:rPr>
              <a:t> to Paris asking for money, weapons, and supplies. Also,  Congress wanted France to declare war on Britain. 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12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The French were eager to get revenge for their defeat in the French and Indian War, but they were also cautious. </a:t>
            </a:r>
          </a:p>
        </p:txBody>
      </p:sp>
      <p:sp>
        <p:nvSpPr>
          <p:cNvPr id="158" name="Text Box 158"/>
          <p:cNvSpPr>
            <a:spLocks/>
          </p:cNvSpPr>
          <p:nvPr/>
        </p:nvSpPr>
        <p:spPr>
          <a:xfrm>
            <a:off x="457200" y="5622925"/>
            <a:ext cx="2803525" cy="8540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 wrap="none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rgbClr val="FF0000"/>
                </a:solidFill>
                <a:latin charset="0" pitchFamily="18" typeface="Bookman Old Style"/>
              </a:rPr>
              <a:t>Louis XVI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rgbClr val="FF0000"/>
                </a:solidFill>
                <a:latin charset="0" pitchFamily="18" typeface="Bookman Old Style"/>
              </a:rPr>
              <a:t>King of France</a:t>
            </a:r>
          </a:p>
        </p:txBody>
      </p:sp>
      <p:sp>
        <p:nvSpPr>
          <p:cNvPr id="159" name="Text Box 159"/>
          <p:cNvSpPr>
            <a:spLocks/>
          </p:cNvSpPr>
          <p:nvPr/>
        </p:nvSpPr>
        <p:spPr>
          <a:xfrm>
            <a:off x="3810000" y="4343400"/>
            <a:ext cx="5284787" cy="2282825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latin charset="0" pitchFamily="18" typeface="Bookman Old Style"/>
              </a:rPr>
              <a:t>                                   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The victory at Saratoga</a:t>
            </a: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convinced France that the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United States could stand up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to Britain and proved to be the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HIGH POINT</a:t>
            </a: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 of the war in 1777.</a:t>
            </a:r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81000" y="366712"/>
            <a:ext cx="404812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 Box 52"/>
          <p:cNvSpPr>
            <a:spLocks/>
          </p:cNvSpPr>
          <p:nvPr/>
        </p:nvSpPr>
        <p:spPr>
          <a:xfrm>
            <a:off x="4625975" y="595312"/>
            <a:ext cx="4038600" cy="56419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2400"/>
              <a:t> </a:t>
            </a:r>
            <a:r>
              <a:rPr dirty="0" lang="en-US" smtClean="0" sz="2400">
                <a:latin charset="0" pitchFamily="18" typeface="Bookman Old Style"/>
              </a:rPr>
              <a:t>In </a:t>
            </a:r>
            <a:r>
              <a:rPr b="1" dirty="0" lang="en-US" smtClean="0" sz="2400">
                <a:latin charset="0" pitchFamily="18" typeface="Bookman Old Style"/>
              </a:rPr>
              <a:t>June 1776</a:t>
            </a:r>
            <a:r>
              <a:rPr dirty="0" lang="en-US" smtClean="0" sz="2400">
                <a:latin charset="0" pitchFamily="18" typeface="Bookman Old Style"/>
              </a:rPr>
              <a:t>, British ships moved into New York harbor.</a:t>
            </a:r>
          </a:p>
          <a:p>
            <a:pPr indent="0" marL="0">
              <a:spcBef>
                <a:spcPct val="0"/>
              </a:spcBef>
              <a:buNone/>
            </a:pPr>
            <a:endParaRPr dirty="0" lang="en-US" smtClean="0" sz="1200">
              <a:latin charset="0" pitchFamily="18" typeface="Bookman Old Style"/>
            </a:endParaRP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 The ships carried thousands of British troops and signaled a shift in fighting from New England into the Middle States.</a:t>
            </a:r>
          </a:p>
          <a:p>
            <a:pPr indent="0" marL="0">
              <a:spcBef>
                <a:spcPct val="0"/>
              </a:spcBef>
              <a:buNone/>
            </a:pPr>
            <a:endParaRPr dirty="0" lang="en-US" smtClean="0" sz="1200">
              <a:latin charset="0" pitchFamily="18" typeface="Bookman Old Style"/>
            </a:endParaRP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 In August 1776, the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Battle of Long Island</a:t>
            </a:r>
            <a:r>
              <a:rPr dirty="0" lang="en-US" smtClean="0" sz="2400" u="sng">
                <a:latin charset="0" pitchFamily="18" typeface="Bookman Old Style"/>
              </a:rPr>
              <a:t>  </a:t>
            </a:r>
            <a:r>
              <a:rPr dirty="0" lang="en-US" smtClean="0" sz="2400">
                <a:latin charset="0" pitchFamily="18" typeface="Bookman Old Style"/>
              </a:rPr>
              <a:t>signaled the beginning of bleak times for the Continental Army.</a:t>
            </a:r>
          </a:p>
        </p:txBody>
      </p:sp>
    </p:spTree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66800" y="0"/>
            <a:ext cx="6705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Text Box 162"/>
          <p:cNvSpPr>
            <a:spLocks/>
          </p:cNvSpPr>
          <p:nvPr/>
        </p:nvSpPr>
        <p:spPr>
          <a:xfrm>
            <a:off x="277812" y="4800600"/>
            <a:ext cx="8570912" cy="183515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Despite improved morale from their recent victories, the Continental Army still faced hardships at Valley Forge, Pennsylvania during the long, cold winter of 1777-1778. 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solidFill>
                <a:schemeClr val="bg1"/>
              </a:solidFill>
              <a:latin charset="0" pitchFamily="18" typeface="Bookman Old Style"/>
            </a:endParaRPr>
          </a:p>
        </p:txBody>
      </p:sp>
      <p:sp>
        <p:nvSpPr>
          <p:cNvPr id="163" name="Text Box 163"/>
          <p:cNvSpPr>
            <a:spLocks/>
          </p:cNvSpPr>
          <p:nvPr/>
        </p:nvSpPr>
        <p:spPr>
          <a:xfrm>
            <a:off x="223837" y="5867400"/>
            <a:ext cx="8656637" cy="822325"/>
          </a:xfrm>
          <a:prstGeom prst="rect">
            <a:avLst/>
          </a:prstGeom>
          <a:noFill/>
          <a:ln>
            <a:noFill/>
          </a:ln>
        </p:spPr>
        <p:txBody>
          <a:bodyPr numCol="1" wrap="none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Soldiers experienced terrible suffering from frostbite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and diseases in the extreme winter conditions.</a:t>
            </a:r>
          </a:p>
        </p:txBody>
      </p:sp>
    </p:spTree>
  </p:cSld>
  <p:clrMapOvr>
    <a:masterClrMapping/>
  </p:clrMapOvr>
  <p:transition>
    <p:cut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38200" y="2139950"/>
            <a:ext cx="7467600" cy="47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Text Box 166"/>
          <p:cNvSpPr>
            <a:spLocks/>
          </p:cNvSpPr>
          <p:nvPr/>
        </p:nvSpPr>
        <p:spPr>
          <a:xfrm>
            <a:off x="685800" y="1524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Food and supplies would eventually come from the citizens around the nation as they heard about the suffering. Some would even go to Valley Forge to help out. </a:t>
            </a:r>
          </a:p>
        </p:txBody>
      </p:sp>
      <p:sp>
        <p:nvSpPr>
          <p:cNvPr id="167" name="Text Box 167"/>
          <p:cNvSpPr>
            <a:spLocks/>
          </p:cNvSpPr>
          <p:nvPr/>
        </p:nvSpPr>
        <p:spPr>
          <a:xfrm>
            <a:off x="619125" y="1204912"/>
            <a:ext cx="7696200" cy="822325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/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             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Valley Forge</a:t>
            </a: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 would be the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LOW POINT</a:t>
            </a: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 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of the war in 1777 for the Continental Army.</a:t>
            </a:r>
          </a:p>
        </p:txBody>
      </p:sp>
    </p:spTree>
  </p:cSld>
  <p:clrMapOvr>
    <a:masterClrMapping/>
  </p:clrMapOvr>
  <p:transition>
    <p:cut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168"/>
          <p:cNvSpPr>
            <a:spLocks/>
          </p:cNvSpPr>
          <p:nvPr/>
        </p:nvSpPr>
        <p:spPr>
          <a:xfrm>
            <a:off x="2667000" y="1905000"/>
            <a:ext cx="3875087" cy="2679700"/>
          </a:xfrm>
          <a:prstGeom prst="rect">
            <a:avLst/>
          </a:prstGeom>
          <a:noFill/>
          <a:ln>
            <a:noFill/>
          </a:ln>
        </p:spPr>
        <p:txBody>
          <a:bodyPr anchor="ctr" bIns="0" lIns="0" numCol="1" rIns="0" tIns="0" wrap="none">
            <a:spAutoFit/>
          </a:bodyPr>
          <a:lstStyle/>
          <a:p>
            <a:pPr algn="ctr" indent="0" marL="0">
              <a:spcBef>
                <a:spcPct val="0"/>
              </a:spcBef>
              <a:buNone/>
            </a:pPr>
            <a:r>
              <a:rPr b="1" dirty="0" lang="en-US" smtClean="0" sz="4400">
                <a:solidFill>
                  <a:srgbClr val="FDFF00"/>
                </a:solidFill>
                <a:latin charset="0" pitchFamily="18" typeface="Bookman Old Style"/>
              </a:rPr>
              <a:t>Any </a:t>
            </a:r>
          </a:p>
          <a:p>
            <a:pPr algn="ctr" indent="0" marL="0">
              <a:spcBef>
                <a:spcPct val="0"/>
              </a:spcBef>
              <a:buNone/>
            </a:pPr>
            <a:r>
              <a:rPr b="1" dirty="0" lang="en-US" smtClean="0" sz="4400">
                <a:solidFill>
                  <a:srgbClr val="FDFF00"/>
                </a:solidFill>
                <a:latin charset="0" pitchFamily="18" typeface="Bookman Old Style"/>
              </a:rPr>
              <a:t>Questions, </a:t>
            </a:r>
          </a:p>
          <a:p>
            <a:pPr algn="ctr" indent="0" marL="0">
              <a:spcBef>
                <a:spcPct val="0"/>
              </a:spcBef>
              <a:buNone/>
            </a:pPr>
            <a:r>
              <a:rPr b="1" dirty="0" lang="en-US" smtClean="0" sz="4400">
                <a:solidFill>
                  <a:srgbClr val="FDFF00"/>
                </a:solidFill>
                <a:latin charset="0" pitchFamily="18" typeface="Bookman Old Style"/>
              </a:rPr>
              <a:t>Comments, </a:t>
            </a:r>
          </a:p>
          <a:p>
            <a:pPr algn="ctr" indent="0" marL="0">
              <a:spcBef>
                <a:spcPct val="0"/>
              </a:spcBef>
              <a:buNone/>
            </a:pPr>
            <a:r>
              <a:rPr b="1" dirty="0" lang="en-US" smtClean="0" sz="4400">
                <a:solidFill>
                  <a:srgbClr val="FDFF00"/>
                </a:solidFill>
                <a:latin charset="0" pitchFamily="18" typeface="Bookman Old Style"/>
              </a:rPr>
              <a:t>or Concerns?</a:t>
            </a: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3"/>
          <p:cNvSpPr>
            <a:spLocks/>
          </p:cNvSpPr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grpSp>
        <p:nvGrpSpPr>
          <p:cNvPr id="54" name="Group 54"/>
          <p:cNvGrpSpPr>
            <a:grpSpLocks noChangeAspect="0" noGrp="0" noMove="0" noRot="0" noSelect="0" noUngrp="0"/>
          </p:cNvGrpSpPr>
          <p:nvPr/>
        </p:nvGrpSpPr>
        <p:grpSpPr>
          <a:xfrm>
            <a:off x="0" y="0"/>
            <a:ext cx="4495800" cy="6858000"/>
            <a:chOff x="0" y="0"/>
            <a:chExt cx="2832" cy="4320"/>
          </a:xfrm>
        </p:grpSpPr>
        <p:sp>
          <p:nvSpPr>
            <p:cNvPr id="55" name="Text Box 55"/>
            <p:cNvSpPr>
              <a:spLocks/>
            </p:cNvSpPr>
            <p:nvPr/>
          </p:nvSpPr>
          <p:spPr>
            <a:xfrm>
              <a:off x="0" y="0"/>
              <a:ext cx="2832" cy="4320"/>
            </a:xfrm>
            <a:prstGeom prst="rect">
              <a:avLst/>
            </a:prstGeom>
            <a:solidFill>
              <a:srgbClr val="352DA1"/>
            </a:solidFill>
            <a:ln>
              <a:solidFill>
                <a:schemeClr val="tx1"/>
              </a:solidFill>
              <a:round/>
              <a:headEnd/>
              <a:tailEnd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56" name="Text Box 56"/>
            <p:cNvSpPr>
              <a:spLocks/>
            </p:cNvSpPr>
            <p:nvPr/>
          </p:nvSpPr>
          <p:spPr>
            <a:xfrm>
              <a:off x="0" y="0"/>
              <a:ext cx="2832" cy="432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33400" y="914400"/>
            <a:ext cx="3471862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 Box 59"/>
          <p:cNvSpPr>
            <a:spLocks/>
          </p:cNvSpPr>
          <p:nvPr/>
        </p:nvSpPr>
        <p:spPr>
          <a:xfrm>
            <a:off x="381000" y="5726112"/>
            <a:ext cx="3810000" cy="11080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General 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George Washington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Colonists</a:t>
            </a:r>
          </a:p>
        </p:txBody>
      </p:sp>
      <p:sp>
        <p:nvSpPr>
          <p:cNvPr id="60" name="Text Box 60"/>
          <p:cNvSpPr>
            <a:spLocks/>
          </p:cNvSpPr>
          <p:nvPr/>
        </p:nvSpPr>
        <p:spPr>
          <a:xfrm>
            <a:off x="5630862" y="5727700"/>
            <a:ext cx="2257425" cy="11080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 wrap="none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General 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William Howe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England</a:t>
            </a:r>
          </a:p>
        </p:txBody>
      </p:sp>
      <p:sp>
        <p:nvSpPr>
          <p:cNvPr id="61" name="Text Box 61"/>
          <p:cNvSpPr>
            <a:spLocks/>
          </p:cNvSpPr>
          <p:nvPr/>
        </p:nvSpPr>
        <p:spPr>
          <a:xfrm>
            <a:off x="228600" y="241300"/>
            <a:ext cx="8723312" cy="427037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>
            <a:spAutoFit/>
          </a:bodyPr>
          <a:lstStyle/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chemeClr val="bg1"/>
                </a:solidFill>
                <a:latin charset="0" pitchFamily="18" typeface="Bookman Old Style"/>
              </a:rPr>
              <a:t>The commanders of the opposing armies were:</a:t>
            </a: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953000" y="914400"/>
            <a:ext cx="3581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6375" y="241300"/>
            <a:ext cx="350202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13125" y="3135312"/>
            <a:ext cx="5502275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Text Box 68"/>
          <p:cNvSpPr>
            <a:spLocks/>
          </p:cNvSpPr>
          <p:nvPr/>
        </p:nvSpPr>
        <p:spPr>
          <a:xfrm>
            <a:off x="4191000" y="228600"/>
            <a:ext cx="4648200" cy="28194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rgbClr val="0000FF"/>
                </a:solidFill>
                <a:latin charset="0" pitchFamily="18" typeface="Bookman Old Style"/>
              </a:rPr>
              <a:t>Washington</a:t>
            </a:r>
            <a:r>
              <a:rPr dirty="0" lang="en-US" smtClean="0" sz="2800">
                <a:latin charset="0" pitchFamily="18" typeface="Bookman Old Style"/>
              </a:rPr>
              <a:t> had fewer than </a:t>
            </a:r>
            <a:r>
              <a:rPr b="1" dirty="0" lang="en-US" smtClean="0" sz="2800">
                <a:latin charset="0" pitchFamily="18" typeface="Bookman Old Style"/>
              </a:rPr>
              <a:t>20,000 poorly trained troops</a:t>
            </a:r>
            <a:r>
              <a:rPr dirty="0" lang="en-US" smtClean="0" sz="2800">
                <a:latin charset="0" pitchFamily="18" typeface="Bookman Old Style"/>
              </a:rPr>
              <a:t> </a:t>
            </a:r>
            <a:r>
              <a:rPr b="1" dirty="0" lang="en-US" smtClean="0" sz="2800">
                <a:latin charset="0" pitchFamily="18" typeface="Bookman Old Style"/>
              </a:rPr>
              <a:t>and </a:t>
            </a:r>
            <a:r>
              <a:rPr b="1" dirty="0" lang="en-US" smtClean="0" sz="2800" u="sng">
                <a:latin charset="0" pitchFamily="18" typeface="Bookman Old Style"/>
              </a:rPr>
              <a:t>no</a:t>
            </a:r>
            <a:r>
              <a:rPr b="1" dirty="0" lang="en-US" smtClean="0" sz="2800">
                <a:latin charset="0" pitchFamily="18" typeface="Bookman Old Style"/>
              </a:rPr>
              <a:t> navy</a:t>
            </a:r>
            <a:r>
              <a:rPr dirty="0" lang="en-US" smtClean="0" sz="2800">
                <a:latin charset="0" pitchFamily="18" typeface="Bookman Old Style"/>
              </a:rPr>
              <a:t>. 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12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rgbClr val="FF0000"/>
                </a:solidFill>
                <a:latin charset="0" pitchFamily="18" typeface="Bookman Old Style"/>
              </a:rPr>
              <a:t>Howe</a:t>
            </a:r>
            <a:r>
              <a:rPr dirty="0" lang="en-US" smtClean="0" sz="2800">
                <a:latin charset="0" pitchFamily="18" typeface="Bookman Old Style"/>
              </a:rPr>
              <a:t> had </a:t>
            </a:r>
            <a:r>
              <a:rPr b="1" dirty="0" lang="en-US" smtClean="0" sz="2800">
                <a:latin charset="0" pitchFamily="18" typeface="Bookman Old Style"/>
              </a:rPr>
              <a:t>34,000 troops and 10,000 sailors</a:t>
            </a:r>
            <a:r>
              <a:rPr dirty="0" lang="en-US" smtClean="0" sz="2800">
                <a:latin charset="0" pitchFamily="18" typeface="Bookman Old Style"/>
              </a:rPr>
              <a:t>.</a:t>
            </a:r>
          </a:p>
        </p:txBody>
      </p:sp>
      <p:sp>
        <p:nvSpPr>
          <p:cNvPr id="69" name="Text Box 69"/>
          <p:cNvSpPr>
            <a:spLocks/>
          </p:cNvSpPr>
          <p:nvPr/>
        </p:nvSpPr>
        <p:spPr>
          <a:xfrm>
            <a:off x="206375" y="4530725"/>
            <a:ext cx="3070225" cy="21336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800">
                <a:solidFill>
                  <a:srgbClr val="FF0000"/>
                </a:solidFill>
                <a:latin charset="0" pitchFamily="18" typeface="Bookman Old Style"/>
              </a:rPr>
              <a:t>What do you think was the result of these battles for New York City?</a:t>
            </a:r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90600" y="152400"/>
            <a:ext cx="68580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 Box 72"/>
          <p:cNvSpPr>
            <a:spLocks/>
          </p:cNvSpPr>
          <p:nvPr/>
        </p:nvSpPr>
        <p:spPr>
          <a:xfrm>
            <a:off x="0" y="4495800"/>
            <a:ext cx="9144000" cy="21209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algn="ctr" indent="0" marL="39687">
              <a:spcBef>
                <a:spcPct val="0"/>
              </a:spcBef>
              <a:buNone/>
            </a:pPr>
            <a:r>
              <a:rPr dirty="0" lang="en-US" smtClean="0" sz="2800">
                <a:solidFill>
                  <a:schemeClr val="bg1"/>
                </a:solidFill>
                <a:latin charset="0" pitchFamily="18" typeface="Bookman Old Style"/>
              </a:rPr>
              <a:t>When the fighting on Long Island ended, </a:t>
            </a:r>
            <a:r>
              <a:rPr b="1" dirty="0" lang="en-US" smtClean="0" sz="2800">
                <a:solidFill>
                  <a:schemeClr val="bg1"/>
                </a:solidFill>
                <a:latin charset="0" pitchFamily="18" typeface="Bookman Old Style"/>
              </a:rPr>
              <a:t>1,400 Americans (colonists) were killed, wounded, or captured.</a:t>
            </a:r>
            <a:r>
              <a:rPr dirty="0" lang="en-US" smtClean="0" sz="2800">
                <a:solidFill>
                  <a:schemeClr val="bg1"/>
                </a:solidFill>
                <a:latin charset="0" pitchFamily="18" typeface="Bookman Old Style"/>
              </a:rPr>
              <a:t> </a:t>
            </a:r>
          </a:p>
          <a:p>
            <a:pPr algn="ctr" indent="0" marL="39687">
              <a:spcBef>
                <a:spcPct val="0"/>
              </a:spcBef>
              <a:buNone/>
            </a:pPr>
            <a:r>
              <a:rPr dirty="0" lang="en-US" smtClean="0" sz="2800">
                <a:solidFill>
                  <a:schemeClr val="bg1"/>
                </a:solidFill>
                <a:latin charset="0" pitchFamily="18" typeface="Bookman Old Style"/>
              </a:rPr>
              <a:t>Washington was forced to </a:t>
            </a:r>
            <a:r>
              <a:rPr b="1" dirty="0" lang="en-US" smtClean="0" sz="2800">
                <a:solidFill>
                  <a:schemeClr val="bg1"/>
                </a:solidFill>
                <a:latin charset="0" pitchFamily="18" typeface="Bookman Old Style"/>
              </a:rPr>
              <a:t>retreat</a:t>
            </a:r>
            <a:r>
              <a:rPr dirty="0" lang="en-US" smtClean="0" sz="2800">
                <a:solidFill>
                  <a:schemeClr val="bg1"/>
                </a:solidFill>
                <a:latin charset="0" pitchFamily="18" typeface="Bookman Old Style"/>
              </a:rPr>
              <a:t> north in order to avoid being captured by the British.</a:t>
            </a:r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2087" y="366712"/>
            <a:ext cx="4913312" cy="63261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 Box 75"/>
          <p:cNvSpPr>
            <a:spLocks/>
          </p:cNvSpPr>
          <p:nvPr/>
        </p:nvSpPr>
        <p:spPr>
          <a:xfrm>
            <a:off x="142875" y="6359525"/>
            <a:ext cx="2743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6" name="Text Box 76"/>
          <p:cNvSpPr>
            <a:spLocks/>
          </p:cNvSpPr>
          <p:nvPr/>
        </p:nvSpPr>
        <p:spPr>
          <a:xfrm>
            <a:off x="5207000" y="415925"/>
            <a:ext cx="3786187" cy="6084887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Throughout the fall, Washington’s retreating forces fought a series of skirmishes with Howe’s advancing army. 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In November 1776, Washington crossed the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Hudson River</a:t>
            </a:r>
            <a:r>
              <a:rPr dirty="0" lang="en-US" smtClean="0" sz="2400">
                <a:latin charset="0" pitchFamily="18" typeface="Bookman Old Style"/>
              </a:rPr>
              <a:t> into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New Jersey</a:t>
            </a:r>
            <a:r>
              <a:rPr dirty="0" lang="en-US" smtClean="0" sz="2400">
                <a:latin charset="0" pitchFamily="18" typeface="Bookman Old Style"/>
              </a:rPr>
              <a:t>. </a:t>
            </a:r>
          </a:p>
          <a:p>
            <a:pPr indent="0" marL="39687">
              <a:spcBef>
                <a:spcPct val="0"/>
              </a:spcBef>
              <a:buNone/>
            </a:pPr>
            <a:endParaRPr dirty="0" lang="en-US" smtClean="0" sz="2400">
              <a:latin charset="0" pitchFamily="18" typeface="Bookman Old Style"/>
            </a:endParaRP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Finally, they crossed the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Delaware River</a:t>
            </a:r>
            <a:r>
              <a:rPr dirty="0" lang="en-US" smtClean="0" sz="2400">
                <a:latin charset="0" pitchFamily="18" typeface="Bookman Old Style"/>
              </a:rPr>
              <a:t> into </a:t>
            </a:r>
            <a:r>
              <a:rPr b="1" dirty="0" lang="en-US" smtClean="0" sz="2400" u="sng">
                <a:solidFill>
                  <a:srgbClr val="800000"/>
                </a:solidFill>
                <a:latin charset="0" pitchFamily="18" typeface="Bookman Old Style"/>
              </a:rPr>
              <a:t>Pennsylvania</a:t>
            </a:r>
            <a:r>
              <a:rPr dirty="0" lang="en-US" smtClean="0" sz="2400">
                <a:latin charset="0" pitchFamily="18" typeface="Bookman Old Style"/>
              </a:rPr>
              <a:t> to stay ahead of the British pursuit.</a:t>
            </a:r>
          </a:p>
        </p:txBody>
      </p:sp>
      <p:sp>
        <p:nvSpPr>
          <p:cNvPr id="77" name="Text Box 77"/>
          <p:cNvSpPr>
            <a:spLocks/>
          </p:cNvSpPr>
          <p:nvPr/>
        </p:nvSpPr>
        <p:spPr>
          <a:xfrm flipH="1">
            <a:off x="3835400" y="3509962"/>
            <a:ext cx="1379537" cy="176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len="sm" type="none" w="sm"/>
            <a:tailEnd len="lg" type="triangle" w="lg"/>
          </a:ln>
        </p:spPr>
      </p:sp>
      <p:sp>
        <p:nvSpPr>
          <p:cNvPr id="78" name="Text Box 78"/>
          <p:cNvSpPr>
            <a:spLocks/>
          </p:cNvSpPr>
          <p:nvPr/>
        </p:nvSpPr>
        <p:spPr>
          <a:xfrm rot="10800000">
            <a:off x="3378200" y="3813175"/>
            <a:ext cx="1863725" cy="1181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len="sm" type="none" w="sm"/>
            <a:tailEnd len="lg" type="triangle" w="lg"/>
          </a:ln>
        </p:spPr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84175" y="1774825"/>
            <a:ext cx="44958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/>
        </p:nvSpPr>
        <p:spPr>
          <a:xfrm>
            <a:off x="336550" y="136525"/>
            <a:ext cx="8426450" cy="153987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Washington needed information about the British forces in New York, so a young officer named </a:t>
            </a:r>
            <a:r>
              <a:rPr b="1" dirty="0" lang="en-US" smtClean="0" sz="2400">
                <a:solidFill>
                  <a:srgbClr val="800000"/>
                </a:solidFill>
                <a:latin charset="0" pitchFamily="18" typeface="Bookman Old Style"/>
              </a:rPr>
              <a:t>Nathan Hale</a:t>
            </a:r>
            <a:r>
              <a:rPr dirty="0" lang="en-US" smtClean="0" sz="2400">
                <a:latin charset="0" pitchFamily="18" typeface="Bookman Old Style"/>
              </a:rPr>
              <a:t> volunteered to go behind British lines…</a:t>
            </a:r>
          </a:p>
          <a:p>
            <a:pPr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006600"/>
                </a:solidFill>
                <a:latin charset="0" pitchFamily="18" typeface="Bookman Old Style"/>
              </a:rPr>
              <a:t>What would be his job description? </a:t>
            </a:r>
            <a:r>
              <a:rPr dirty="0" i="1" lang="en-US" smtClean="0" sz="2000">
                <a:solidFill>
                  <a:srgbClr val="006600"/>
                </a:solidFill>
                <a:latin charset="0" pitchFamily="34" typeface="Calibri"/>
              </a:rPr>
              <a:t>(Use one adjective)</a:t>
            </a:r>
          </a:p>
        </p:txBody>
      </p:sp>
      <p:sp>
        <p:nvSpPr>
          <p:cNvPr id="82" name="Text Box 82"/>
          <p:cNvSpPr>
            <a:spLocks/>
          </p:cNvSpPr>
          <p:nvPr/>
        </p:nvSpPr>
        <p:spPr>
          <a:xfrm>
            <a:off x="5043487" y="2500312"/>
            <a:ext cx="3859212" cy="3443287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Unfortunately, secret notes about British troop movements were found in the soles of his shoes.  He was ordered hanged the next morning. </a:t>
            </a: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latin charset="0" pitchFamily="18" typeface="Bookman Old Style"/>
              </a:rPr>
              <a:t>While being walked to the gallows, he is reported to have said:</a:t>
            </a:r>
          </a:p>
        </p:txBody>
      </p:sp>
      <p:sp>
        <p:nvSpPr>
          <p:cNvPr id="83" name="Text Box 83"/>
          <p:cNvSpPr>
            <a:spLocks/>
          </p:cNvSpPr>
          <p:nvPr/>
        </p:nvSpPr>
        <p:spPr>
          <a:xfrm>
            <a:off x="130175" y="6111875"/>
            <a:ext cx="8709025" cy="365125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>
            <a:spAutoFit/>
          </a:bodyPr>
          <a:lstStyle/>
          <a:p>
            <a:pPr algn="ctr" indent="0" marL="39687">
              <a:spcBef>
                <a:spcPct val="0"/>
              </a:spcBef>
              <a:buNone/>
            </a:pPr>
            <a:r>
              <a:rPr b="1" dirty="0" lang="en-US" smtClean="0" sz="2400">
                <a:solidFill>
                  <a:srgbClr val="800000"/>
                </a:solidFill>
                <a:latin charset="0" pitchFamily="2" typeface="Minya Nouvelle"/>
              </a:rPr>
              <a:t>“I regret that I have but one life to lose for my country.”</a:t>
            </a:r>
          </a:p>
        </p:txBody>
      </p:sp>
      <p:sp>
        <p:nvSpPr>
          <p:cNvPr id="84" name="Text Box 84"/>
          <p:cNvSpPr txBox="1">
            <a:spLocks/>
          </p:cNvSpPr>
          <p:nvPr/>
        </p:nvSpPr>
        <p:spPr>
          <a:xfrm>
            <a:off x="5454650" y="1695450"/>
            <a:ext cx="3200400" cy="666750"/>
          </a:xfrm>
          <a:prstGeom prst="rect">
            <a:avLst/>
          </a:pr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 numCol="1">
            <a:spAutoFit/>
          </a:bodyPr>
          <a:lstStyle/>
          <a:p>
            <a:pPr algn="ctr" indent="0" marL="0">
              <a:spcBef>
                <a:spcPct val="50000"/>
              </a:spcBef>
              <a:buNone/>
            </a:pPr>
            <a:r>
              <a:rPr b="1" dirty="0" lang="en-US" smtClean="0" sz="3600">
                <a:solidFill>
                  <a:srgbClr val="006600"/>
                </a:solidFill>
                <a:latin charset="0" pitchFamily="34" typeface="Calibri"/>
              </a:rPr>
              <a:t>COURAGEOUS</a:t>
            </a:r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 txBox="1">
            <a:spLocks/>
          </p:cNvSpPr>
          <p:nvPr/>
        </p:nvSpPr>
        <p:spPr>
          <a:xfrm>
            <a:off x="7359650" y="6248400"/>
            <a:ext cx="292100" cy="330200"/>
          </a:xfrm>
          <a:prstGeom prst="rect">
            <a:avLst/>
          </a:prstGeom>
          <a:noFill/>
          <a:ln>
            <a:noFill/>
          </a:ln>
        </p:spPr>
        <p:txBody>
          <a:bodyPr numCol="1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86" name="Text Box 86"/>
          <p:cNvSpPr>
            <a:spLocks/>
          </p:cNvSpPr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</p:spPr>
        <p:txBody>
          <a:bodyPr anchor="ctr" bIns="50800" lIns="50800" numCol="1" rIns="91440" tIns="50800" wrap="square"/>
          <a:lstStyle/>
          <a:p>
            <a:pPr indent="0" marL="39687"/>
            <a:r>
              <a:rPr b="1" dirty="0" lang="en-US" smtClean="0" sz="3600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18" typeface="Bookman Old Style"/>
              </a:rPr>
              <a:t>Think/Pair/Share…</a:t>
            </a:r>
          </a:p>
        </p:txBody>
      </p:sp>
      <p:sp>
        <p:nvSpPr>
          <p:cNvPr id="87" name="Text Box 87"/>
          <p:cNvSpPr>
            <a:spLocks/>
          </p:cNvSpPr>
          <p:nvPr>
            <p:ph type="body"/>
          </p:nvPr>
        </p:nvSpPr>
        <p:spPr>
          <a:xfrm>
            <a:off x="609600" y="1524000"/>
            <a:ext cx="7848600" cy="2819400"/>
          </a:xfrm>
          <a:prstGeom prst="rect">
            <a:avLst/>
          </a:prstGeom>
        </p:spPr>
        <p:txBody>
          <a:bodyPr anchor="t" bIns="50800" lIns="50800" numCol="1" rIns="91440" tIns="50800" wrap="square"/>
          <a:lstStyle/>
          <a:p>
            <a:pPr algn="ctr" indent="-342900" marL="382587">
              <a:buNone/>
            </a:pPr>
            <a:r>
              <a:rPr b="1" dirty="0" lang="en-US" smtClean="0" sz="5400">
                <a:solidFill>
                  <a:schemeClr val="bg1"/>
                </a:solidFill>
                <a:latin charset="0" pitchFamily="18" typeface="Bookman Old Style"/>
              </a:rPr>
              <a:t>“I regret that I have but one life to lose for my country.”</a:t>
            </a:r>
          </a:p>
        </p:txBody>
      </p:sp>
      <p:sp>
        <p:nvSpPr>
          <p:cNvPr id="88" name="Text Box 88"/>
          <p:cNvSpPr txBox="1">
            <a:spLocks/>
          </p:cNvSpPr>
          <p:nvPr/>
        </p:nvSpPr>
        <p:spPr>
          <a:xfrm>
            <a:off x="609600" y="4524375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numCol="1">
            <a:spAutoFit/>
          </a:bodyPr>
          <a:lstStyle/>
          <a:p>
            <a:pPr indent="0" marL="0">
              <a:spcBef>
                <a:spcPct val="50000"/>
              </a:spcBef>
            </a:pPr>
            <a:r>
              <a:rPr b="1" dirty="0" lang="en-US" smtClean="0" sz="2800">
                <a:solidFill>
                  <a:srgbClr val="FFCC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18" typeface="Bookman Old Style"/>
              </a:rPr>
              <a:t>Please write down your thoughts about this phrase, then turn to a partner to quietly share your comments. You have one minute to complete this task…</a:t>
            </a:r>
          </a:p>
        </p:txBody>
      </p:sp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89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2DA1">
              <a:alpha val="79999"/>
            </a:srgbClr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7200" y="0"/>
            <a:ext cx="8153400" cy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Text Box 92"/>
          <p:cNvSpPr>
            <a:spLocks/>
          </p:cNvSpPr>
          <p:nvPr/>
        </p:nvSpPr>
        <p:spPr>
          <a:xfrm>
            <a:off x="400050" y="5600700"/>
            <a:ext cx="8239125" cy="1206500"/>
          </a:xfrm>
          <a:prstGeom prst="rect">
            <a:avLst/>
          </a:prstGeom>
          <a:noFill/>
          <a:ln>
            <a:noFill/>
          </a:ln>
        </p:spPr>
        <p:txBody>
          <a:bodyPr bIns="0" lIns="0" numCol="1" rIns="40639" tIns="0"/>
          <a:lstStyle/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Please describe what is going on in the painting above. </a:t>
            </a: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Be descriptive (using adjectives) with your predictions. </a:t>
            </a:r>
          </a:p>
          <a:p>
            <a:pPr indent="0" marL="39687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Again, you have </a:t>
            </a:r>
            <a:r>
              <a:rPr b="1" dirty="0" lang="en-US" smtClean="0" sz="2400">
                <a:solidFill>
                  <a:schemeClr val="bg1"/>
                </a:solidFill>
                <a:latin charset="0" pitchFamily="18" typeface="Bookman Old Style"/>
              </a:rPr>
              <a:t>one minute</a:t>
            </a:r>
            <a:r>
              <a:rPr dirty="0" lang="en-US" smtClean="0" sz="2400">
                <a:solidFill>
                  <a:schemeClr val="bg1"/>
                </a:solidFill>
                <a:latin charset="0" pitchFamily="18" typeface="Bookman Old Style"/>
              </a:rPr>
              <a:t> to complete this task...</a:t>
            </a:r>
          </a:p>
        </p:txBody>
      </p:sp>
    </p:spTree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5E5E5"/>
      </a:accent3>
      <a:accent4>
        <a:srgbClr val="BBE0E3"/>
      </a:accent4>
      <a:accent5>
        <a:srgbClr val="333399"/>
      </a:accent5>
      <a:accent6>
        <a:srgbClr val="E5E5E5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5E5E5"/>
      </a:accent3>
      <a:accent4>
        <a:srgbClr val="BBE0E3"/>
      </a:accent4>
      <a:accent5>
        <a:srgbClr val="333399"/>
      </a:accent5>
      <a:accent6>
        <a:srgbClr val="E5E5E5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5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6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7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8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9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0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1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2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3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4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5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6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7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8.xml><?xml version="1.0" encoding="utf-8"?>
<a:theme xmlns:a="http://schemas.openxmlformats.org/drawingml/2006/main" name="Default Design">
  <a:themeElements>
    <a:clrScheme name="Office">
      <a:dk1>
        <a:srgbClr val="FFFFFF"/>
      </a:dk1>
      <a:lt1>
        <a:srgbClr val="000000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000000"/>
      </a:accent3>
      <a:accent4>
        <a:srgbClr val="BBE0E3"/>
      </a:accent4>
      <a:accent5>
        <a:srgbClr val="333399"/>
      </a:accent5>
      <a:accent6>
        <a:srgbClr val="000000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DE1E4"/>
      </a:accent1>
      <a:accent2>
        <a:srgbClr val="333399"/>
      </a:accent2>
      <a:accent3>
        <a:srgbClr val="FFFFFF"/>
      </a:accent3>
      <a:accent4>
        <a:srgbClr val="ADE1E4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5E5E5"/>
      </a:accent3>
      <a:accent4>
        <a:srgbClr val="BBE0E3"/>
      </a:accent4>
      <a:accent5>
        <a:srgbClr val="333399"/>
      </a:accent5>
      <a:accent6>
        <a:srgbClr val="E5E5E5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1066</Words>
  <Paragraphs>99</Paragraphs>
  <Slides>22</Slides>
  <Notes>0</Notes>
  <TotalTime>0</TotalTime>
  <HiddenSlides>0</HiddenSlides>
  <ScaleCrop>false</ScaleCrop>
  <HyperlinksChanged>false</HyperlinksChanged>
  <Application>Microsoft Office PowerPoint</Application>
  <PresentationFormat/>
</Properties>
</file>