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lacial Indifference Bold" charset="1" panose="00000800000000000000"/>
      <p:regular r:id="rId21"/>
    </p:embeddedFont>
    <p:embeddedFont>
      <p:font typeface="Glacial Indifference" charset="1" panose="00000000000000000000"/>
      <p:regular r:id="rId22"/>
    </p:embeddedFont>
    <p:embeddedFont>
      <p:font typeface="Open Sans Light" charset="1" panose="020B03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7.pn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jpe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45011" y="3160632"/>
            <a:ext cx="13797978" cy="3870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6"/>
              </a:lnSpc>
            </a:pPr>
            <a:r>
              <a:rPr lang="en-US" b="true" sz="10821" spc="-346">
                <a:solidFill>
                  <a:srgbClr val="34495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GESTIÓN DE GRUPOS PARA ORGANIZACIÓN DE VIAJES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101429" y="8446881"/>
            <a:ext cx="8085142" cy="938466"/>
            <a:chOff x="0" y="0"/>
            <a:chExt cx="2129420" cy="2471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29420" cy="247168"/>
            </a:xfrm>
            <a:custGeom>
              <a:avLst/>
              <a:gdLst/>
              <a:ahLst/>
              <a:cxnLst/>
              <a:rect r="r" b="b" t="t" l="l"/>
              <a:pathLst>
                <a:path h="247168" w="2129420">
                  <a:moveTo>
                    <a:pt x="24896" y="0"/>
                  </a:moveTo>
                  <a:lnTo>
                    <a:pt x="2104524" y="0"/>
                  </a:lnTo>
                  <a:cubicBezTo>
                    <a:pt x="2111127" y="0"/>
                    <a:pt x="2117459" y="2623"/>
                    <a:pt x="2122128" y="7292"/>
                  </a:cubicBezTo>
                  <a:cubicBezTo>
                    <a:pt x="2126797" y="11961"/>
                    <a:pt x="2129420" y="18293"/>
                    <a:pt x="2129420" y="24896"/>
                  </a:cubicBezTo>
                  <a:lnTo>
                    <a:pt x="2129420" y="222272"/>
                  </a:lnTo>
                  <a:cubicBezTo>
                    <a:pt x="2129420" y="228875"/>
                    <a:pt x="2126797" y="235207"/>
                    <a:pt x="2122128" y="239876"/>
                  </a:cubicBezTo>
                  <a:cubicBezTo>
                    <a:pt x="2117459" y="244545"/>
                    <a:pt x="2111127" y="247168"/>
                    <a:pt x="2104524" y="247168"/>
                  </a:cubicBezTo>
                  <a:lnTo>
                    <a:pt x="24896" y="247168"/>
                  </a:lnTo>
                  <a:cubicBezTo>
                    <a:pt x="11146" y="247168"/>
                    <a:pt x="0" y="236022"/>
                    <a:pt x="0" y="222272"/>
                  </a:cubicBezTo>
                  <a:lnTo>
                    <a:pt x="0" y="24896"/>
                  </a:lnTo>
                  <a:cubicBezTo>
                    <a:pt x="0" y="18293"/>
                    <a:pt x="2623" y="11961"/>
                    <a:pt x="7292" y="7292"/>
                  </a:cubicBezTo>
                  <a:cubicBezTo>
                    <a:pt x="11961" y="2623"/>
                    <a:pt x="18293" y="0"/>
                    <a:pt x="24896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29420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609474" y="6630732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362774" y="-30820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531874" y="7031606"/>
            <a:ext cx="1237134" cy="1200949"/>
            <a:chOff x="0" y="0"/>
            <a:chExt cx="325830" cy="31629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728559" y="1153041"/>
            <a:ext cx="1237134" cy="1200949"/>
            <a:chOff x="0" y="0"/>
            <a:chExt cx="325830" cy="31629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4289726" y="639307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694759" y="8512659"/>
            <a:ext cx="6898481" cy="74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8"/>
              </a:lnSpc>
            </a:pPr>
            <a:r>
              <a:rPr lang="en-US" sz="4245" spc="437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YAIZA ALONSO CUERVO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3804199" y="8450476"/>
            <a:ext cx="971055" cy="934870"/>
            <a:chOff x="0" y="0"/>
            <a:chExt cx="255751" cy="2462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2604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73772" y="2952999"/>
            <a:ext cx="971055" cy="934870"/>
            <a:chOff x="0" y="0"/>
            <a:chExt cx="255751" cy="246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512558" y="3887870"/>
            <a:ext cx="5888622" cy="5750608"/>
          </a:xfrm>
          <a:custGeom>
            <a:avLst/>
            <a:gdLst/>
            <a:ahLst/>
            <a:cxnLst/>
            <a:rect r="r" b="b" t="t" l="l"/>
            <a:pathLst>
              <a:path h="5750608" w="5888622">
                <a:moveTo>
                  <a:pt x="0" y="0"/>
                </a:moveTo>
                <a:lnTo>
                  <a:pt x="5888622" y="0"/>
                </a:lnTo>
                <a:lnTo>
                  <a:pt x="5888622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42100" y="388787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56869" y="831655"/>
            <a:ext cx="7374262" cy="280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ORIGEN DE DATOS</a:t>
            </a: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2604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73772" y="2952999"/>
            <a:ext cx="971055" cy="934870"/>
            <a:chOff x="0" y="0"/>
            <a:chExt cx="255751" cy="246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512558" y="3887870"/>
            <a:ext cx="5888622" cy="5750608"/>
          </a:xfrm>
          <a:custGeom>
            <a:avLst/>
            <a:gdLst/>
            <a:ahLst/>
            <a:cxnLst/>
            <a:rect r="r" b="b" t="t" l="l"/>
            <a:pathLst>
              <a:path h="5750608" w="5888622">
                <a:moveTo>
                  <a:pt x="0" y="0"/>
                </a:moveTo>
                <a:lnTo>
                  <a:pt x="5888622" y="0"/>
                </a:lnTo>
                <a:lnTo>
                  <a:pt x="5888622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01180" y="4527366"/>
            <a:ext cx="9086421" cy="5111112"/>
          </a:xfrm>
          <a:custGeom>
            <a:avLst/>
            <a:gdLst/>
            <a:ahLst/>
            <a:cxnLst/>
            <a:rect r="r" b="b" t="t" l="l"/>
            <a:pathLst>
              <a:path h="5111112" w="9086421">
                <a:moveTo>
                  <a:pt x="0" y="0"/>
                </a:moveTo>
                <a:lnTo>
                  <a:pt x="9086421" y="0"/>
                </a:lnTo>
                <a:lnTo>
                  <a:pt x="9086421" y="5111112"/>
                </a:lnTo>
                <a:lnTo>
                  <a:pt x="0" y="5111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479638" y="831655"/>
            <a:ext cx="11590421" cy="280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PROCESAMIENTO DE DATOS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2604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73772" y="2952999"/>
            <a:ext cx="971055" cy="934870"/>
            <a:chOff x="0" y="0"/>
            <a:chExt cx="255751" cy="246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962095" y="2952999"/>
            <a:ext cx="8363810" cy="7095593"/>
          </a:xfrm>
          <a:custGeom>
            <a:avLst/>
            <a:gdLst/>
            <a:ahLst/>
            <a:cxnLst/>
            <a:rect r="r" b="b" t="t" l="l"/>
            <a:pathLst>
              <a:path h="7095593" w="8363810">
                <a:moveTo>
                  <a:pt x="0" y="0"/>
                </a:moveTo>
                <a:lnTo>
                  <a:pt x="8363810" y="0"/>
                </a:lnTo>
                <a:lnTo>
                  <a:pt x="8363810" y="7095594"/>
                </a:lnTo>
                <a:lnTo>
                  <a:pt x="0" y="7095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809379" y="7406027"/>
            <a:ext cx="4935449" cy="1852273"/>
          </a:xfrm>
          <a:custGeom>
            <a:avLst/>
            <a:gdLst/>
            <a:ahLst/>
            <a:cxnLst/>
            <a:rect r="r" b="b" t="t" l="l"/>
            <a:pathLst>
              <a:path h="1852273" w="4935449">
                <a:moveTo>
                  <a:pt x="0" y="0"/>
                </a:moveTo>
                <a:lnTo>
                  <a:pt x="4935449" y="0"/>
                </a:lnTo>
                <a:lnTo>
                  <a:pt x="4935449" y="1852273"/>
                </a:lnTo>
                <a:lnTo>
                  <a:pt x="0" y="18522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5143500"/>
            <a:ext cx="4508590" cy="4402920"/>
          </a:xfrm>
          <a:custGeom>
            <a:avLst/>
            <a:gdLst/>
            <a:ahLst/>
            <a:cxnLst/>
            <a:rect r="r" b="b" t="t" l="l"/>
            <a:pathLst>
              <a:path h="4402920" w="4508590">
                <a:moveTo>
                  <a:pt x="0" y="0"/>
                </a:moveTo>
                <a:lnTo>
                  <a:pt x="4508590" y="0"/>
                </a:lnTo>
                <a:lnTo>
                  <a:pt x="4508590" y="4402920"/>
                </a:lnTo>
                <a:lnTo>
                  <a:pt x="0" y="44029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48789" y="1501989"/>
            <a:ext cx="11590421" cy="145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BASE DE DATOS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2604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73772" y="2952999"/>
            <a:ext cx="971055" cy="934870"/>
            <a:chOff x="0" y="0"/>
            <a:chExt cx="255751" cy="246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37774" y="2706571"/>
            <a:ext cx="8012452" cy="7381472"/>
          </a:xfrm>
          <a:custGeom>
            <a:avLst/>
            <a:gdLst/>
            <a:ahLst/>
            <a:cxnLst/>
            <a:rect r="r" b="b" t="t" l="l"/>
            <a:pathLst>
              <a:path h="7381472" w="8012452">
                <a:moveTo>
                  <a:pt x="0" y="0"/>
                </a:moveTo>
                <a:lnTo>
                  <a:pt x="8012452" y="0"/>
                </a:lnTo>
                <a:lnTo>
                  <a:pt x="8012452" y="7381472"/>
                </a:lnTo>
                <a:lnTo>
                  <a:pt x="0" y="7381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856396" y="5627461"/>
            <a:ext cx="3888431" cy="3369974"/>
          </a:xfrm>
          <a:custGeom>
            <a:avLst/>
            <a:gdLst/>
            <a:ahLst/>
            <a:cxnLst/>
            <a:rect r="r" b="b" t="t" l="l"/>
            <a:pathLst>
              <a:path h="3369974" w="3888431">
                <a:moveTo>
                  <a:pt x="0" y="0"/>
                </a:moveTo>
                <a:lnTo>
                  <a:pt x="3888432" y="0"/>
                </a:lnTo>
                <a:lnTo>
                  <a:pt x="3888432" y="3369974"/>
                </a:lnTo>
                <a:lnTo>
                  <a:pt x="0" y="33699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04714" y="5627461"/>
            <a:ext cx="4228210" cy="4129111"/>
          </a:xfrm>
          <a:custGeom>
            <a:avLst/>
            <a:gdLst/>
            <a:ahLst/>
            <a:cxnLst/>
            <a:rect r="r" b="b" t="t" l="l"/>
            <a:pathLst>
              <a:path h="4129111" w="4228210">
                <a:moveTo>
                  <a:pt x="0" y="0"/>
                </a:moveTo>
                <a:lnTo>
                  <a:pt x="4228210" y="0"/>
                </a:lnTo>
                <a:lnTo>
                  <a:pt x="4228210" y="4129111"/>
                </a:lnTo>
                <a:lnTo>
                  <a:pt x="0" y="41291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48789" y="1501989"/>
            <a:ext cx="11590421" cy="145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FRONTEND</a:t>
            </a: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2604" y="-22693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73772" y="2952999"/>
            <a:ext cx="971055" cy="934870"/>
            <a:chOff x="0" y="0"/>
            <a:chExt cx="255751" cy="2462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070059" y="-1671910"/>
            <a:ext cx="4378481" cy="437848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04478" y="5593033"/>
            <a:ext cx="5023807" cy="4906061"/>
          </a:xfrm>
          <a:custGeom>
            <a:avLst/>
            <a:gdLst/>
            <a:ahLst/>
            <a:cxnLst/>
            <a:rect r="r" b="b" t="t" l="l"/>
            <a:pathLst>
              <a:path h="4906061" w="5023807">
                <a:moveTo>
                  <a:pt x="0" y="0"/>
                </a:moveTo>
                <a:lnTo>
                  <a:pt x="5023807" y="0"/>
                </a:lnTo>
                <a:lnTo>
                  <a:pt x="5023807" y="4906061"/>
                </a:lnTo>
                <a:lnTo>
                  <a:pt x="0" y="4906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916382" y="2536647"/>
            <a:ext cx="11040788" cy="5213706"/>
          </a:xfrm>
          <a:custGeom>
            <a:avLst/>
            <a:gdLst/>
            <a:ahLst/>
            <a:cxnLst/>
            <a:rect r="r" b="b" t="t" l="l"/>
            <a:pathLst>
              <a:path h="5213706" w="11040788">
                <a:moveTo>
                  <a:pt x="0" y="0"/>
                </a:moveTo>
                <a:lnTo>
                  <a:pt x="11040788" y="0"/>
                </a:lnTo>
                <a:lnTo>
                  <a:pt x="11040788" y="5213706"/>
                </a:lnTo>
                <a:lnTo>
                  <a:pt x="0" y="5213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341486" y="6763174"/>
            <a:ext cx="5432286" cy="3017937"/>
          </a:xfrm>
          <a:custGeom>
            <a:avLst/>
            <a:gdLst/>
            <a:ahLst/>
            <a:cxnLst/>
            <a:rect r="r" b="b" t="t" l="l"/>
            <a:pathLst>
              <a:path h="3017937" w="5432286">
                <a:moveTo>
                  <a:pt x="0" y="0"/>
                </a:moveTo>
                <a:lnTo>
                  <a:pt x="5432286" y="0"/>
                </a:lnTo>
                <a:lnTo>
                  <a:pt x="5432286" y="3017936"/>
                </a:lnTo>
                <a:lnTo>
                  <a:pt x="0" y="3017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48789" y="1501989"/>
            <a:ext cx="11590421" cy="145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BACKEND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0356" y="1479677"/>
            <a:ext cx="14427288" cy="1460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2"/>
              </a:lnSpc>
            </a:pPr>
            <a:r>
              <a:rPr lang="en-US" sz="11600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PRÓXIMOS PASOS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354670" y="-390474"/>
            <a:ext cx="4009030" cy="4009030"/>
          </a:xfrm>
          <a:custGeom>
            <a:avLst/>
            <a:gdLst/>
            <a:ahLst/>
            <a:cxnLst/>
            <a:rect r="r" b="b" t="t" l="l"/>
            <a:pathLst>
              <a:path h="4009030" w="4009030">
                <a:moveTo>
                  <a:pt x="0" y="0"/>
                </a:moveTo>
                <a:lnTo>
                  <a:pt x="4009029" y="0"/>
                </a:lnTo>
                <a:lnTo>
                  <a:pt x="4009029" y="4009030"/>
                </a:lnTo>
                <a:lnTo>
                  <a:pt x="0" y="400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5386589" y="7759322"/>
            <a:ext cx="971055" cy="934870"/>
            <a:chOff x="0" y="0"/>
            <a:chExt cx="255751" cy="2462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187905" y="5982697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99643" y="0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443360" y="4114800"/>
            <a:ext cx="7401279" cy="1253328"/>
            <a:chOff x="0" y="0"/>
            <a:chExt cx="1459602" cy="2471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9602" cy="247168"/>
            </a:xfrm>
            <a:custGeom>
              <a:avLst/>
              <a:gdLst/>
              <a:ahLst/>
              <a:cxnLst/>
              <a:rect r="r" b="b" t="t" l="l"/>
              <a:pathLst>
                <a:path h="247168" w="1459602">
                  <a:moveTo>
                    <a:pt x="27197" y="0"/>
                  </a:moveTo>
                  <a:lnTo>
                    <a:pt x="1432405" y="0"/>
                  </a:lnTo>
                  <a:cubicBezTo>
                    <a:pt x="1447425" y="0"/>
                    <a:pt x="1459602" y="12176"/>
                    <a:pt x="1459602" y="27197"/>
                  </a:cubicBezTo>
                  <a:lnTo>
                    <a:pt x="1459602" y="219971"/>
                  </a:lnTo>
                  <a:cubicBezTo>
                    <a:pt x="1459602" y="234992"/>
                    <a:pt x="1447425" y="247168"/>
                    <a:pt x="1432405" y="247168"/>
                  </a:cubicBezTo>
                  <a:lnTo>
                    <a:pt x="27197" y="247168"/>
                  </a:lnTo>
                  <a:cubicBezTo>
                    <a:pt x="12176" y="247168"/>
                    <a:pt x="0" y="234992"/>
                    <a:pt x="0" y="219971"/>
                  </a:cubicBezTo>
                  <a:lnTo>
                    <a:pt x="0" y="27197"/>
                  </a:lnTo>
                  <a:cubicBezTo>
                    <a:pt x="0" y="12176"/>
                    <a:pt x="12176" y="0"/>
                    <a:pt x="27197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59602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839219" y="4511661"/>
            <a:ext cx="6609561" cy="569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b="true" sz="4567" spc="255">
                <a:solidFill>
                  <a:srgbClr val="BFD1E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CHATBOT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5443360" y="6014719"/>
            <a:ext cx="7401279" cy="1253328"/>
            <a:chOff x="0" y="0"/>
            <a:chExt cx="1459602" cy="2471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59602" cy="247168"/>
            </a:xfrm>
            <a:custGeom>
              <a:avLst/>
              <a:gdLst/>
              <a:ahLst/>
              <a:cxnLst/>
              <a:rect r="r" b="b" t="t" l="l"/>
              <a:pathLst>
                <a:path h="247168" w="1459602">
                  <a:moveTo>
                    <a:pt x="27197" y="0"/>
                  </a:moveTo>
                  <a:lnTo>
                    <a:pt x="1432405" y="0"/>
                  </a:lnTo>
                  <a:cubicBezTo>
                    <a:pt x="1447425" y="0"/>
                    <a:pt x="1459602" y="12176"/>
                    <a:pt x="1459602" y="27197"/>
                  </a:cubicBezTo>
                  <a:lnTo>
                    <a:pt x="1459602" y="219971"/>
                  </a:lnTo>
                  <a:cubicBezTo>
                    <a:pt x="1459602" y="234992"/>
                    <a:pt x="1447425" y="247168"/>
                    <a:pt x="1432405" y="247168"/>
                  </a:cubicBezTo>
                  <a:lnTo>
                    <a:pt x="27197" y="247168"/>
                  </a:lnTo>
                  <a:cubicBezTo>
                    <a:pt x="12176" y="247168"/>
                    <a:pt x="0" y="234992"/>
                    <a:pt x="0" y="219971"/>
                  </a:cubicBezTo>
                  <a:lnTo>
                    <a:pt x="0" y="27197"/>
                  </a:lnTo>
                  <a:cubicBezTo>
                    <a:pt x="0" y="12176"/>
                    <a:pt x="12176" y="0"/>
                    <a:pt x="27197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459602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39219" y="6176831"/>
            <a:ext cx="6609561" cy="109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b="true" sz="4567" spc="255">
                <a:solidFill>
                  <a:srgbClr val="BFD1E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ORGANIZACIÓN DE VIAJES CONCRETOS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443360" y="7915747"/>
            <a:ext cx="7401279" cy="1253328"/>
            <a:chOff x="0" y="0"/>
            <a:chExt cx="1459602" cy="24716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459602" cy="247168"/>
            </a:xfrm>
            <a:custGeom>
              <a:avLst/>
              <a:gdLst/>
              <a:ahLst/>
              <a:cxnLst/>
              <a:rect r="r" b="b" t="t" l="l"/>
              <a:pathLst>
                <a:path h="247168" w="1459602">
                  <a:moveTo>
                    <a:pt x="27197" y="0"/>
                  </a:moveTo>
                  <a:lnTo>
                    <a:pt x="1432405" y="0"/>
                  </a:lnTo>
                  <a:cubicBezTo>
                    <a:pt x="1447425" y="0"/>
                    <a:pt x="1459602" y="12176"/>
                    <a:pt x="1459602" y="27197"/>
                  </a:cubicBezTo>
                  <a:lnTo>
                    <a:pt x="1459602" y="219971"/>
                  </a:lnTo>
                  <a:cubicBezTo>
                    <a:pt x="1459602" y="234992"/>
                    <a:pt x="1447425" y="247168"/>
                    <a:pt x="1432405" y="247168"/>
                  </a:cubicBezTo>
                  <a:lnTo>
                    <a:pt x="27197" y="247168"/>
                  </a:lnTo>
                  <a:cubicBezTo>
                    <a:pt x="12176" y="247168"/>
                    <a:pt x="0" y="234992"/>
                    <a:pt x="0" y="219971"/>
                  </a:cubicBezTo>
                  <a:lnTo>
                    <a:pt x="0" y="27197"/>
                  </a:lnTo>
                  <a:cubicBezTo>
                    <a:pt x="0" y="12176"/>
                    <a:pt x="12176" y="0"/>
                    <a:pt x="27197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459602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641290" y="8314728"/>
            <a:ext cx="7005420" cy="569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</a:pPr>
            <a:r>
              <a:rPr lang="en-US" b="true" sz="4567" spc="255">
                <a:solidFill>
                  <a:srgbClr val="BFD1E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FILTROS DE BÚSQUEDA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19740" y="3824300"/>
            <a:ext cx="9041483" cy="2987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0045" indent="-460022" lvl="1">
              <a:lnSpc>
                <a:spcPts val="5966"/>
              </a:lnSpc>
              <a:buAutoNum type="arabicPeriod" startAt="1"/>
            </a:pPr>
            <a:r>
              <a:rPr lang="en-US" sz="4261" spc="23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Objetivos</a:t>
            </a:r>
          </a:p>
          <a:p>
            <a:pPr algn="l" marL="920045" indent="-460022" lvl="1">
              <a:lnSpc>
                <a:spcPts val="5966"/>
              </a:lnSpc>
              <a:buAutoNum type="arabicPeriod" startAt="1"/>
            </a:pPr>
            <a:r>
              <a:rPr lang="en-US" sz="4261" spc="23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Funcionalidades</a:t>
            </a:r>
          </a:p>
          <a:p>
            <a:pPr algn="l" marL="920045" indent="-460022" lvl="1">
              <a:lnSpc>
                <a:spcPts val="5966"/>
              </a:lnSpc>
              <a:buAutoNum type="arabicPeriod" startAt="1"/>
            </a:pPr>
            <a:r>
              <a:rPr lang="en-US" sz="4261" spc="23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Arquitectura</a:t>
            </a:r>
          </a:p>
          <a:p>
            <a:pPr algn="l" marL="920045" indent="-460022" lvl="1">
              <a:lnSpc>
                <a:spcPts val="5966"/>
              </a:lnSpc>
              <a:spcBef>
                <a:spcPct val="0"/>
              </a:spcBef>
              <a:buAutoNum type="arabicPeriod" startAt="1"/>
            </a:pPr>
            <a:r>
              <a:rPr lang="en-US" sz="4261" spc="238">
                <a:solidFill>
                  <a:srgbClr val="0220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Aplicación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33878" y="1343025"/>
            <a:ext cx="14864881" cy="145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ÍNDICE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098759" y="604794"/>
            <a:ext cx="4378481" cy="437848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288245" y="5780212"/>
            <a:ext cx="971055" cy="934870"/>
            <a:chOff x="0" y="0"/>
            <a:chExt cx="255751" cy="2462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362774" y="-30820"/>
            <a:ext cx="3688357" cy="4114800"/>
          </a:xfrm>
          <a:custGeom>
            <a:avLst/>
            <a:gdLst/>
            <a:ahLst/>
            <a:cxnLst/>
            <a:rect r="r" b="b" t="t" l="l"/>
            <a:pathLst>
              <a:path h="4114800" w="3688357">
                <a:moveTo>
                  <a:pt x="0" y="0"/>
                </a:moveTo>
                <a:lnTo>
                  <a:pt x="3688357" y="0"/>
                </a:lnTo>
                <a:lnTo>
                  <a:pt x="3688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-609474" y="6630732"/>
            <a:ext cx="4378481" cy="437848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531874" y="6961882"/>
            <a:ext cx="1237134" cy="1200949"/>
            <a:chOff x="0" y="0"/>
            <a:chExt cx="325830" cy="3162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1560" y="3430102"/>
            <a:ext cx="6843641" cy="2683189"/>
            <a:chOff x="0" y="0"/>
            <a:chExt cx="1802440" cy="7066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2440" cy="706683"/>
            </a:xfrm>
            <a:custGeom>
              <a:avLst/>
              <a:gdLst/>
              <a:ahLst/>
              <a:cxnLst/>
              <a:rect r="r" b="b" t="t" l="l"/>
              <a:pathLst>
                <a:path h="706683" w="1802440">
                  <a:moveTo>
                    <a:pt x="39594" y="0"/>
                  </a:moveTo>
                  <a:lnTo>
                    <a:pt x="1762846" y="0"/>
                  </a:lnTo>
                  <a:cubicBezTo>
                    <a:pt x="1773347" y="0"/>
                    <a:pt x="1783418" y="4172"/>
                    <a:pt x="1790844" y="11597"/>
                  </a:cubicBezTo>
                  <a:cubicBezTo>
                    <a:pt x="1798269" y="19022"/>
                    <a:pt x="1802440" y="29093"/>
                    <a:pt x="1802440" y="39594"/>
                  </a:cubicBezTo>
                  <a:lnTo>
                    <a:pt x="1802440" y="667089"/>
                  </a:lnTo>
                  <a:cubicBezTo>
                    <a:pt x="1802440" y="688957"/>
                    <a:pt x="1784714" y="706683"/>
                    <a:pt x="1762846" y="706683"/>
                  </a:cubicBezTo>
                  <a:lnTo>
                    <a:pt x="39594" y="706683"/>
                  </a:lnTo>
                  <a:cubicBezTo>
                    <a:pt x="17727" y="706683"/>
                    <a:pt x="0" y="688957"/>
                    <a:pt x="0" y="667089"/>
                  </a:cubicBezTo>
                  <a:lnTo>
                    <a:pt x="0" y="39594"/>
                  </a:lnTo>
                  <a:cubicBezTo>
                    <a:pt x="0" y="29093"/>
                    <a:pt x="4172" y="19022"/>
                    <a:pt x="11597" y="11597"/>
                  </a:cubicBezTo>
                  <a:cubicBezTo>
                    <a:pt x="19022" y="4172"/>
                    <a:pt x="29093" y="0"/>
                    <a:pt x="39594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02440" cy="744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732800" y="3440564"/>
            <a:ext cx="6843641" cy="2683189"/>
            <a:chOff x="0" y="0"/>
            <a:chExt cx="1802440" cy="7066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02440" cy="706683"/>
            </a:xfrm>
            <a:custGeom>
              <a:avLst/>
              <a:gdLst/>
              <a:ahLst/>
              <a:cxnLst/>
              <a:rect r="r" b="b" t="t" l="l"/>
              <a:pathLst>
                <a:path h="706683" w="1802440">
                  <a:moveTo>
                    <a:pt x="39594" y="0"/>
                  </a:moveTo>
                  <a:lnTo>
                    <a:pt x="1762846" y="0"/>
                  </a:lnTo>
                  <a:cubicBezTo>
                    <a:pt x="1773347" y="0"/>
                    <a:pt x="1783418" y="4172"/>
                    <a:pt x="1790844" y="11597"/>
                  </a:cubicBezTo>
                  <a:cubicBezTo>
                    <a:pt x="1798269" y="19022"/>
                    <a:pt x="1802440" y="29093"/>
                    <a:pt x="1802440" y="39594"/>
                  </a:cubicBezTo>
                  <a:lnTo>
                    <a:pt x="1802440" y="667089"/>
                  </a:lnTo>
                  <a:cubicBezTo>
                    <a:pt x="1802440" y="688957"/>
                    <a:pt x="1784714" y="706683"/>
                    <a:pt x="1762846" y="706683"/>
                  </a:cubicBezTo>
                  <a:lnTo>
                    <a:pt x="39594" y="706683"/>
                  </a:lnTo>
                  <a:cubicBezTo>
                    <a:pt x="17727" y="706683"/>
                    <a:pt x="0" y="688957"/>
                    <a:pt x="0" y="667089"/>
                  </a:cubicBezTo>
                  <a:lnTo>
                    <a:pt x="0" y="39594"/>
                  </a:lnTo>
                  <a:cubicBezTo>
                    <a:pt x="0" y="29093"/>
                    <a:pt x="4172" y="19022"/>
                    <a:pt x="11597" y="11597"/>
                  </a:cubicBezTo>
                  <a:cubicBezTo>
                    <a:pt x="19022" y="4172"/>
                    <a:pt x="29093" y="0"/>
                    <a:pt x="39594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802440" cy="744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11560" y="1041505"/>
            <a:ext cx="14864881" cy="145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9"/>
              </a:lnSpc>
            </a:pPr>
            <a:r>
              <a:rPr lang="en-US" sz="116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OBJETIVOS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94989" y="4042383"/>
            <a:ext cx="5076782" cy="139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223">
                <a:solidFill>
                  <a:srgbClr val="34495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ENCONTRAR FECHAS COMUNES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25401" y="4042383"/>
            <a:ext cx="4658438" cy="1393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223">
                <a:solidFill>
                  <a:srgbClr val="96B5D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ENCONTRAR DESTINO IDEAL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5070059" y="-1160541"/>
            <a:ext cx="4378481" cy="437848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339306" y="2016992"/>
            <a:ext cx="1237134" cy="1200949"/>
            <a:chOff x="0" y="0"/>
            <a:chExt cx="325830" cy="3162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0133" y="9006445"/>
            <a:ext cx="1237134" cy="1200949"/>
            <a:chOff x="0" y="0"/>
            <a:chExt cx="325830" cy="31629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109461" y="8323430"/>
            <a:ext cx="971055" cy="934870"/>
            <a:chOff x="0" y="0"/>
            <a:chExt cx="255751" cy="2462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722180" y="6575111"/>
            <a:ext cx="6843641" cy="2683189"/>
            <a:chOff x="0" y="0"/>
            <a:chExt cx="1802440" cy="70668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02440" cy="706683"/>
            </a:xfrm>
            <a:custGeom>
              <a:avLst/>
              <a:gdLst/>
              <a:ahLst/>
              <a:cxnLst/>
              <a:rect r="r" b="b" t="t" l="l"/>
              <a:pathLst>
                <a:path h="706683" w="1802440">
                  <a:moveTo>
                    <a:pt x="39594" y="0"/>
                  </a:moveTo>
                  <a:lnTo>
                    <a:pt x="1762846" y="0"/>
                  </a:lnTo>
                  <a:cubicBezTo>
                    <a:pt x="1773347" y="0"/>
                    <a:pt x="1783418" y="4172"/>
                    <a:pt x="1790844" y="11597"/>
                  </a:cubicBezTo>
                  <a:cubicBezTo>
                    <a:pt x="1798269" y="19022"/>
                    <a:pt x="1802440" y="29093"/>
                    <a:pt x="1802440" y="39594"/>
                  </a:cubicBezTo>
                  <a:lnTo>
                    <a:pt x="1802440" y="667089"/>
                  </a:lnTo>
                  <a:cubicBezTo>
                    <a:pt x="1802440" y="688957"/>
                    <a:pt x="1784714" y="706683"/>
                    <a:pt x="1762846" y="706683"/>
                  </a:cubicBezTo>
                  <a:lnTo>
                    <a:pt x="39594" y="706683"/>
                  </a:lnTo>
                  <a:cubicBezTo>
                    <a:pt x="17727" y="706683"/>
                    <a:pt x="0" y="688957"/>
                    <a:pt x="0" y="667089"/>
                  </a:cubicBezTo>
                  <a:lnTo>
                    <a:pt x="0" y="39594"/>
                  </a:lnTo>
                  <a:cubicBezTo>
                    <a:pt x="0" y="29093"/>
                    <a:pt x="4172" y="19022"/>
                    <a:pt x="11597" y="11597"/>
                  </a:cubicBezTo>
                  <a:cubicBezTo>
                    <a:pt x="19022" y="4172"/>
                    <a:pt x="29093" y="0"/>
                    <a:pt x="39594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802440" cy="744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814781" y="6907769"/>
            <a:ext cx="4658438" cy="2098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223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ENCONTRAR COMPAÑEROS DE VIAJE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34706" y="5284201"/>
            <a:ext cx="4372659" cy="4878220"/>
          </a:xfrm>
          <a:custGeom>
            <a:avLst/>
            <a:gdLst/>
            <a:ahLst/>
            <a:cxnLst/>
            <a:rect r="r" b="b" t="t" l="l"/>
            <a:pathLst>
              <a:path h="4878220" w="4372659">
                <a:moveTo>
                  <a:pt x="0" y="0"/>
                </a:moveTo>
                <a:lnTo>
                  <a:pt x="4372659" y="0"/>
                </a:lnTo>
                <a:lnTo>
                  <a:pt x="4372659" y="4878220"/>
                </a:lnTo>
                <a:lnTo>
                  <a:pt x="0" y="48782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481" y="2800314"/>
            <a:ext cx="6467856" cy="2190986"/>
          </a:xfrm>
          <a:custGeom>
            <a:avLst/>
            <a:gdLst/>
            <a:ahLst/>
            <a:cxnLst/>
            <a:rect r="r" b="b" t="t" l="l"/>
            <a:pathLst>
              <a:path h="2190986" w="6467856">
                <a:moveTo>
                  <a:pt x="0" y="0"/>
                </a:moveTo>
                <a:lnTo>
                  <a:pt x="6467856" y="0"/>
                </a:lnTo>
                <a:lnTo>
                  <a:pt x="6467856" y="2190986"/>
                </a:lnTo>
                <a:lnTo>
                  <a:pt x="0" y="219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1560" y="1285875"/>
            <a:ext cx="14864881" cy="12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LOGIN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070059" y="-1160541"/>
            <a:ext cx="4378481" cy="437848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39306" y="2016992"/>
            <a:ext cx="1237134" cy="1200949"/>
            <a:chOff x="0" y="0"/>
            <a:chExt cx="325830" cy="3162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973811" y="3217941"/>
            <a:ext cx="7984063" cy="6921489"/>
          </a:xfrm>
          <a:custGeom>
            <a:avLst/>
            <a:gdLst/>
            <a:ahLst/>
            <a:cxnLst/>
            <a:rect r="r" b="b" t="t" l="l"/>
            <a:pathLst>
              <a:path h="6921489" w="7984063">
                <a:moveTo>
                  <a:pt x="0" y="0"/>
                </a:moveTo>
                <a:lnTo>
                  <a:pt x="7984062" y="0"/>
                </a:lnTo>
                <a:lnTo>
                  <a:pt x="7984062" y="6921488"/>
                </a:lnTo>
                <a:lnTo>
                  <a:pt x="0" y="69214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1560" y="1285875"/>
            <a:ext cx="14864881" cy="12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GRUPOS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258595" y="2985868"/>
            <a:ext cx="5503176" cy="2157632"/>
            <a:chOff x="0" y="0"/>
            <a:chExt cx="1802440" cy="7066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02440" cy="706683"/>
            </a:xfrm>
            <a:custGeom>
              <a:avLst/>
              <a:gdLst/>
              <a:ahLst/>
              <a:cxnLst/>
              <a:rect r="r" b="b" t="t" l="l"/>
              <a:pathLst>
                <a:path h="706683" w="1802440">
                  <a:moveTo>
                    <a:pt x="49238" y="0"/>
                  </a:moveTo>
                  <a:lnTo>
                    <a:pt x="1753202" y="0"/>
                  </a:lnTo>
                  <a:cubicBezTo>
                    <a:pt x="1780396" y="0"/>
                    <a:pt x="1802440" y="22045"/>
                    <a:pt x="1802440" y="49238"/>
                  </a:cubicBezTo>
                  <a:lnTo>
                    <a:pt x="1802440" y="657445"/>
                  </a:lnTo>
                  <a:cubicBezTo>
                    <a:pt x="1802440" y="684639"/>
                    <a:pt x="1780396" y="706683"/>
                    <a:pt x="1753202" y="706683"/>
                  </a:cubicBezTo>
                  <a:lnTo>
                    <a:pt x="49238" y="706683"/>
                  </a:lnTo>
                  <a:cubicBezTo>
                    <a:pt x="22045" y="706683"/>
                    <a:pt x="0" y="684639"/>
                    <a:pt x="0" y="657445"/>
                  </a:cubicBezTo>
                  <a:lnTo>
                    <a:pt x="0" y="49238"/>
                  </a:lnTo>
                  <a:cubicBezTo>
                    <a:pt x="0" y="22045"/>
                    <a:pt x="22045" y="0"/>
                    <a:pt x="49238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02440" cy="744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68987" y="3324909"/>
            <a:ext cx="4082392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223">
                <a:solidFill>
                  <a:srgbClr val="34495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GRUPOS PÚBLICOS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445577" y="2985868"/>
            <a:ext cx="5503176" cy="2157632"/>
            <a:chOff x="0" y="0"/>
            <a:chExt cx="1802440" cy="7066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02440" cy="706683"/>
            </a:xfrm>
            <a:custGeom>
              <a:avLst/>
              <a:gdLst/>
              <a:ahLst/>
              <a:cxnLst/>
              <a:rect r="r" b="b" t="t" l="l"/>
              <a:pathLst>
                <a:path h="706683" w="1802440">
                  <a:moveTo>
                    <a:pt x="49238" y="0"/>
                  </a:moveTo>
                  <a:lnTo>
                    <a:pt x="1753202" y="0"/>
                  </a:lnTo>
                  <a:cubicBezTo>
                    <a:pt x="1780396" y="0"/>
                    <a:pt x="1802440" y="22045"/>
                    <a:pt x="1802440" y="49238"/>
                  </a:cubicBezTo>
                  <a:lnTo>
                    <a:pt x="1802440" y="657445"/>
                  </a:lnTo>
                  <a:cubicBezTo>
                    <a:pt x="1802440" y="684639"/>
                    <a:pt x="1780396" y="706683"/>
                    <a:pt x="1753202" y="706683"/>
                  </a:cubicBezTo>
                  <a:lnTo>
                    <a:pt x="49238" y="706683"/>
                  </a:lnTo>
                  <a:cubicBezTo>
                    <a:pt x="22045" y="706683"/>
                    <a:pt x="0" y="684639"/>
                    <a:pt x="0" y="657445"/>
                  </a:cubicBezTo>
                  <a:lnTo>
                    <a:pt x="0" y="49238"/>
                  </a:lnTo>
                  <a:cubicBezTo>
                    <a:pt x="0" y="22045"/>
                    <a:pt x="22045" y="0"/>
                    <a:pt x="49238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02440" cy="744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155969" y="3324909"/>
            <a:ext cx="4082392" cy="139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 spc="223">
                <a:solidFill>
                  <a:srgbClr val="BFD1E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GRUPOS PRIVADOS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0916" y="5843588"/>
            <a:ext cx="6538533" cy="1661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Cualquier usuario puede unirse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Elección de preferencia de viaje y fechas por el administrador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7898" y="5562600"/>
            <a:ext cx="6538533" cy="222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Solo se pueden unir usuarios con invitación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Votación de preferencias y fechas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10133" y="9006445"/>
            <a:ext cx="1237134" cy="1200949"/>
            <a:chOff x="0" y="0"/>
            <a:chExt cx="325830" cy="31629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109461" y="8323430"/>
            <a:ext cx="971055" cy="934870"/>
            <a:chOff x="0" y="0"/>
            <a:chExt cx="255751" cy="2462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070059" y="-1160541"/>
            <a:ext cx="4378481" cy="437848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339306" y="2016992"/>
            <a:ext cx="1237134" cy="1200949"/>
            <a:chOff x="0" y="0"/>
            <a:chExt cx="325830" cy="31629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231908" y="8036762"/>
            <a:ext cx="14864881" cy="12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FECHAS ÓPTIMAS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70059" y="-1160541"/>
            <a:ext cx="4378481" cy="43784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39306" y="2016992"/>
            <a:ext cx="1237134" cy="1200949"/>
            <a:chOff x="0" y="0"/>
            <a:chExt cx="325830" cy="3162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163924" y="670433"/>
            <a:ext cx="6322851" cy="6322826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648347" y="5143500"/>
            <a:ext cx="5541925" cy="938466"/>
            <a:chOff x="0" y="0"/>
            <a:chExt cx="1459602" cy="2471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59602" cy="247168"/>
            </a:xfrm>
            <a:custGeom>
              <a:avLst/>
              <a:gdLst/>
              <a:ahLst/>
              <a:cxnLst/>
              <a:rect r="r" b="b" t="t" l="l"/>
              <a:pathLst>
                <a:path h="247168" w="1459602">
                  <a:moveTo>
                    <a:pt x="36321" y="0"/>
                  </a:moveTo>
                  <a:lnTo>
                    <a:pt x="1423280" y="0"/>
                  </a:lnTo>
                  <a:cubicBezTo>
                    <a:pt x="1443340" y="0"/>
                    <a:pt x="1459602" y="16262"/>
                    <a:pt x="1459602" y="36321"/>
                  </a:cubicBezTo>
                  <a:lnTo>
                    <a:pt x="1459602" y="210847"/>
                  </a:lnTo>
                  <a:cubicBezTo>
                    <a:pt x="1459602" y="220480"/>
                    <a:pt x="1455775" y="229718"/>
                    <a:pt x="1448963" y="236530"/>
                  </a:cubicBezTo>
                  <a:cubicBezTo>
                    <a:pt x="1442152" y="243341"/>
                    <a:pt x="1432913" y="247168"/>
                    <a:pt x="1423280" y="247168"/>
                  </a:cubicBezTo>
                  <a:lnTo>
                    <a:pt x="36321" y="247168"/>
                  </a:lnTo>
                  <a:cubicBezTo>
                    <a:pt x="26688" y="247168"/>
                    <a:pt x="17450" y="243341"/>
                    <a:pt x="10638" y="236530"/>
                  </a:cubicBezTo>
                  <a:cubicBezTo>
                    <a:pt x="3827" y="229718"/>
                    <a:pt x="0" y="220480"/>
                    <a:pt x="0" y="210847"/>
                  </a:cubicBezTo>
                  <a:lnTo>
                    <a:pt x="0" y="36321"/>
                  </a:lnTo>
                  <a:cubicBezTo>
                    <a:pt x="0" y="26688"/>
                    <a:pt x="3827" y="17450"/>
                    <a:pt x="10638" y="10638"/>
                  </a:cubicBezTo>
                  <a:cubicBezTo>
                    <a:pt x="17450" y="3827"/>
                    <a:pt x="26688" y="0"/>
                    <a:pt x="3632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59602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944758" y="5440801"/>
            <a:ext cx="4949103" cy="42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6"/>
              </a:lnSpc>
            </a:pPr>
            <a:r>
              <a:rPr lang="en-US" b="true" sz="3420" spc="191">
                <a:solidFill>
                  <a:srgbClr val="BFD1E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SLIDING WINDOW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5339306" y="8999333"/>
            <a:ext cx="1237134" cy="1200949"/>
            <a:chOff x="0" y="0"/>
            <a:chExt cx="325830" cy="31629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038635" y="8316318"/>
            <a:ext cx="971055" cy="934870"/>
            <a:chOff x="0" y="0"/>
            <a:chExt cx="255751" cy="2462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11560" y="1285875"/>
            <a:ext cx="14864881" cy="12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DESTINOS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70059" y="-1160541"/>
            <a:ext cx="4378481" cy="43784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39306" y="2016992"/>
            <a:ext cx="1237134" cy="1200949"/>
            <a:chOff x="0" y="0"/>
            <a:chExt cx="325830" cy="3162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96B5D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144000" y="2935474"/>
            <a:ext cx="6322851" cy="6322826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-25047" r="0" b="-25047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11560" y="4916344"/>
            <a:ext cx="5541925" cy="938466"/>
            <a:chOff x="0" y="0"/>
            <a:chExt cx="1459602" cy="2471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59602" cy="247168"/>
            </a:xfrm>
            <a:custGeom>
              <a:avLst/>
              <a:gdLst/>
              <a:ahLst/>
              <a:cxnLst/>
              <a:rect r="r" b="b" t="t" l="l"/>
              <a:pathLst>
                <a:path h="247168" w="1459602">
                  <a:moveTo>
                    <a:pt x="36321" y="0"/>
                  </a:moveTo>
                  <a:lnTo>
                    <a:pt x="1423280" y="0"/>
                  </a:lnTo>
                  <a:cubicBezTo>
                    <a:pt x="1443340" y="0"/>
                    <a:pt x="1459602" y="16262"/>
                    <a:pt x="1459602" y="36321"/>
                  </a:cubicBezTo>
                  <a:lnTo>
                    <a:pt x="1459602" y="210847"/>
                  </a:lnTo>
                  <a:cubicBezTo>
                    <a:pt x="1459602" y="220480"/>
                    <a:pt x="1455775" y="229718"/>
                    <a:pt x="1448963" y="236530"/>
                  </a:cubicBezTo>
                  <a:cubicBezTo>
                    <a:pt x="1442152" y="243341"/>
                    <a:pt x="1432913" y="247168"/>
                    <a:pt x="1423280" y="247168"/>
                  </a:cubicBezTo>
                  <a:lnTo>
                    <a:pt x="36321" y="247168"/>
                  </a:lnTo>
                  <a:cubicBezTo>
                    <a:pt x="26688" y="247168"/>
                    <a:pt x="17450" y="243341"/>
                    <a:pt x="10638" y="236530"/>
                  </a:cubicBezTo>
                  <a:cubicBezTo>
                    <a:pt x="3827" y="229718"/>
                    <a:pt x="0" y="220480"/>
                    <a:pt x="0" y="210847"/>
                  </a:cubicBezTo>
                  <a:lnTo>
                    <a:pt x="0" y="36321"/>
                  </a:lnTo>
                  <a:cubicBezTo>
                    <a:pt x="0" y="26688"/>
                    <a:pt x="3827" y="17450"/>
                    <a:pt x="10638" y="10638"/>
                  </a:cubicBezTo>
                  <a:cubicBezTo>
                    <a:pt x="17450" y="3827"/>
                    <a:pt x="26688" y="0"/>
                    <a:pt x="3632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59602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007971" y="5213645"/>
            <a:ext cx="4949103" cy="42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6"/>
              </a:lnSpc>
            </a:pPr>
            <a:r>
              <a:rPr lang="en-US" b="true" sz="3420" spc="191">
                <a:solidFill>
                  <a:srgbClr val="BFD1E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PREFERENCIAS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11560" y="6338964"/>
            <a:ext cx="5541925" cy="938466"/>
            <a:chOff x="0" y="0"/>
            <a:chExt cx="1459602" cy="2471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59602" cy="247168"/>
            </a:xfrm>
            <a:custGeom>
              <a:avLst/>
              <a:gdLst/>
              <a:ahLst/>
              <a:cxnLst/>
              <a:rect r="r" b="b" t="t" l="l"/>
              <a:pathLst>
                <a:path h="247168" w="1459602">
                  <a:moveTo>
                    <a:pt x="36321" y="0"/>
                  </a:moveTo>
                  <a:lnTo>
                    <a:pt x="1423280" y="0"/>
                  </a:lnTo>
                  <a:cubicBezTo>
                    <a:pt x="1443340" y="0"/>
                    <a:pt x="1459602" y="16262"/>
                    <a:pt x="1459602" y="36321"/>
                  </a:cubicBezTo>
                  <a:lnTo>
                    <a:pt x="1459602" y="210847"/>
                  </a:lnTo>
                  <a:cubicBezTo>
                    <a:pt x="1459602" y="220480"/>
                    <a:pt x="1455775" y="229718"/>
                    <a:pt x="1448963" y="236530"/>
                  </a:cubicBezTo>
                  <a:cubicBezTo>
                    <a:pt x="1442152" y="243341"/>
                    <a:pt x="1432913" y="247168"/>
                    <a:pt x="1423280" y="247168"/>
                  </a:cubicBezTo>
                  <a:lnTo>
                    <a:pt x="36321" y="247168"/>
                  </a:lnTo>
                  <a:cubicBezTo>
                    <a:pt x="26688" y="247168"/>
                    <a:pt x="17450" y="243341"/>
                    <a:pt x="10638" y="236530"/>
                  </a:cubicBezTo>
                  <a:cubicBezTo>
                    <a:pt x="3827" y="229718"/>
                    <a:pt x="0" y="220480"/>
                    <a:pt x="0" y="210847"/>
                  </a:cubicBezTo>
                  <a:lnTo>
                    <a:pt x="0" y="36321"/>
                  </a:lnTo>
                  <a:cubicBezTo>
                    <a:pt x="0" y="26688"/>
                    <a:pt x="3827" y="17450"/>
                    <a:pt x="10638" y="10638"/>
                  </a:cubicBezTo>
                  <a:cubicBezTo>
                    <a:pt x="17450" y="3827"/>
                    <a:pt x="26688" y="0"/>
                    <a:pt x="3632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59602" cy="2852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007971" y="6636265"/>
            <a:ext cx="4949103" cy="426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6"/>
              </a:lnSpc>
            </a:pPr>
            <a:r>
              <a:rPr lang="en-US" b="true" sz="3420" spc="191">
                <a:solidFill>
                  <a:srgbClr val="BFD1E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VOTACIÓN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684884" y="6174597"/>
            <a:ext cx="6167406" cy="6167406"/>
          </a:xfrm>
          <a:custGeom>
            <a:avLst/>
            <a:gdLst/>
            <a:ahLst/>
            <a:cxnLst/>
            <a:rect r="r" b="b" t="t" l="l"/>
            <a:pathLst>
              <a:path h="6167406" w="6167406">
                <a:moveTo>
                  <a:pt x="0" y="0"/>
                </a:moveTo>
                <a:lnTo>
                  <a:pt x="6167406" y="0"/>
                </a:lnTo>
                <a:lnTo>
                  <a:pt x="6167406" y="6167406"/>
                </a:lnTo>
                <a:lnTo>
                  <a:pt x="0" y="6167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718069" y="6349533"/>
            <a:ext cx="3225459" cy="322545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5000" t="0" r="-2500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5400000">
            <a:off x="5718069" y="2811403"/>
            <a:ext cx="3225459" cy="322545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5117" r="0" b="-25117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5400000">
            <a:off x="9344471" y="6349533"/>
            <a:ext cx="3225459" cy="322545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0000" r="0" b="-5000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-10800000">
            <a:off x="9344471" y="2811403"/>
            <a:ext cx="3225459" cy="3225459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0" y="0"/>
                  </a:moveTo>
                  <a:cubicBezTo>
                    <a:pt x="0" y="3506470"/>
                    <a:pt x="2843530" y="6350000"/>
                    <a:pt x="6350000" y="6350000"/>
                  </a:cubicBezTo>
                  <a:lnTo>
                    <a:pt x="6350000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3333" t="0" r="-33333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11560" y="1285875"/>
            <a:ext cx="14864881" cy="1221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1"/>
              </a:lnSpc>
            </a:pPr>
            <a:r>
              <a:rPr lang="en-US" sz="9708">
                <a:solidFill>
                  <a:srgbClr val="34495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INTERNACIONALIZACIÓN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5617616" y="8999333"/>
            <a:ext cx="1237134" cy="1200949"/>
            <a:chOff x="0" y="0"/>
            <a:chExt cx="325830" cy="3162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5830" cy="316299"/>
            </a:xfrm>
            <a:custGeom>
              <a:avLst/>
              <a:gdLst/>
              <a:ahLst/>
              <a:cxnLst/>
              <a:rect r="r" b="b" t="t" l="l"/>
              <a:pathLst>
                <a:path h="316299" w="325830">
                  <a:moveTo>
                    <a:pt x="158150" y="0"/>
                  </a:moveTo>
                  <a:lnTo>
                    <a:pt x="167680" y="0"/>
                  </a:lnTo>
                  <a:cubicBezTo>
                    <a:pt x="255024" y="0"/>
                    <a:pt x="325830" y="70806"/>
                    <a:pt x="325830" y="158150"/>
                  </a:cubicBezTo>
                  <a:lnTo>
                    <a:pt x="325830" y="158150"/>
                  </a:lnTo>
                  <a:cubicBezTo>
                    <a:pt x="325830" y="245493"/>
                    <a:pt x="255024" y="316299"/>
                    <a:pt x="167680" y="316299"/>
                  </a:cubicBezTo>
                  <a:lnTo>
                    <a:pt x="158150" y="316299"/>
                  </a:lnTo>
                  <a:cubicBezTo>
                    <a:pt x="70806" y="316299"/>
                    <a:pt x="0" y="245493"/>
                    <a:pt x="0" y="158150"/>
                  </a:cubicBezTo>
                  <a:lnTo>
                    <a:pt x="0" y="158150"/>
                  </a:lnTo>
                  <a:cubicBezTo>
                    <a:pt x="0" y="70806"/>
                    <a:pt x="70806" y="0"/>
                    <a:pt x="15815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325830" cy="354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16945" y="8316318"/>
            <a:ext cx="971055" cy="934870"/>
            <a:chOff x="0" y="0"/>
            <a:chExt cx="255751" cy="2462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34495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65632"/>
            <a:ext cx="3016577" cy="2292598"/>
          </a:xfrm>
          <a:custGeom>
            <a:avLst/>
            <a:gdLst/>
            <a:ahLst/>
            <a:cxnLst/>
            <a:rect r="r" b="b" t="t" l="l"/>
            <a:pathLst>
              <a:path h="2292598" w="3016577">
                <a:moveTo>
                  <a:pt x="0" y="0"/>
                </a:moveTo>
                <a:lnTo>
                  <a:pt x="3016577" y="0"/>
                </a:lnTo>
                <a:lnTo>
                  <a:pt x="3016577" y="2292599"/>
                </a:lnTo>
                <a:lnTo>
                  <a:pt x="0" y="2292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88891" y="7727752"/>
            <a:ext cx="4378481" cy="437848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A0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801466" y="6305139"/>
            <a:ext cx="971055" cy="934870"/>
            <a:chOff x="0" y="0"/>
            <a:chExt cx="255751" cy="2462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5751" cy="246221"/>
            </a:xfrm>
            <a:custGeom>
              <a:avLst/>
              <a:gdLst/>
              <a:ahLst/>
              <a:cxnLst/>
              <a:rect r="r" b="b" t="t" l="l"/>
              <a:pathLst>
                <a:path h="246221" w="255751">
                  <a:moveTo>
                    <a:pt x="123111" y="0"/>
                  </a:moveTo>
                  <a:lnTo>
                    <a:pt x="132641" y="0"/>
                  </a:lnTo>
                  <a:cubicBezTo>
                    <a:pt x="200633" y="0"/>
                    <a:pt x="255751" y="55118"/>
                    <a:pt x="255751" y="123111"/>
                  </a:cubicBezTo>
                  <a:lnTo>
                    <a:pt x="255751" y="123111"/>
                  </a:lnTo>
                  <a:cubicBezTo>
                    <a:pt x="255751" y="155761"/>
                    <a:pt x="242781" y="187075"/>
                    <a:pt x="219693" y="210163"/>
                  </a:cubicBezTo>
                  <a:cubicBezTo>
                    <a:pt x="196605" y="233251"/>
                    <a:pt x="165292" y="246221"/>
                    <a:pt x="132641" y="246221"/>
                  </a:cubicBezTo>
                  <a:lnTo>
                    <a:pt x="123111" y="246221"/>
                  </a:lnTo>
                  <a:cubicBezTo>
                    <a:pt x="55118" y="246221"/>
                    <a:pt x="0" y="191103"/>
                    <a:pt x="0" y="123111"/>
                  </a:cubicBezTo>
                  <a:lnTo>
                    <a:pt x="0" y="123111"/>
                  </a:lnTo>
                  <a:cubicBezTo>
                    <a:pt x="0" y="55118"/>
                    <a:pt x="55118" y="0"/>
                    <a:pt x="123111" y="0"/>
                  </a:cubicBezTo>
                  <a:close/>
                </a:path>
              </a:pathLst>
            </a:custGeom>
            <a:solidFill>
              <a:srgbClr val="BFD1E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5751" cy="284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045277" y="435853"/>
            <a:ext cx="10843614" cy="9481139"/>
          </a:xfrm>
          <a:custGeom>
            <a:avLst/>
            <a:gdLst/>
            <a:ahLst/>
            <a:cxnLst/>
            <a:rect r="r" b="b" t="t" l="l"/>
            <a:pathLst>
              <a:path h="9481139" w="10843614">
                <a:moveTo>
                  <a:pt x="0" y="0"/>
                </a:moveTo>
                <a:lnTo>
                  <a:pt x="10843614" y="0"/>
                </a:lnTo>
                <a:lnTo>
                  <a:pt x="10843614" y="9481140"/>
                </a:lnTo>
                <a:lnTo>
                  <a:pt x="0" y="94811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DAGZe7dEH80</dc:identifier>
  <dcterms:modified xsi:type="dcterms:W3CDTF">2011-08-01T06:04:30Z</dcterms:modified>
  <cp:revision>1</cp:revision>
  <dc:title>Presentación Proyecto Trabajo Creativa Profesional Azul</dc:title>
</cp:coreProperties>
</file>