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8" r:id="rId3"/>
    <p:sldMasterId id="2147483711" r:id="rId4"/>
    <p:sldMasterId id="2147483724" r:id="rId5"/>
    <p:sldMasterId id="2147483737" r:id="rId6"/>
  </p:sldMasterIdLst>
  <p:notesMasterIdLst>
    <p:notesMasterId r:id="rId25"/>
  </p:notesMasterIdLst>
  <p:sldIdLst>
    <p:sldId id="286" r:id="rId7"/>
    <p:sldId id="341" r:id="rId8"/>
    <p:sldId id="370" r:id="rId9"/>
    <p:sldId id="368" r:id="rId10"/>
    <p:sldId id="369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2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6A5B"/>
    <a:srgbClr val="4693D2"/>
    <a:srgbClr val="2A71AC"/>
    <a:srgbClr val="A284C2"/>
    <a:srgbClr val="7E55AB"/>
    <a:srgbClr val="FFFF99"/>
    <a:srgbClr val="FFFF66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740" autoAdjust="0"/>
    <p:restoredTop sz="96618" autoAdjust="0"/>
  </p:normalViewPr>
  <p:slideViewPr>
    <p:cSldViewPr>
      <p:cViewPr varScale="1">
        <p:scale>
          <a:sx n="74" d="100"/>
          <a:sy n="74" d="100"/>
        </p:scale>
        <p:origin x="8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B987F-03B8-4DD3-B82B-E020EAD409CF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F6104-DD6D-4E14-92A8-5DEDF1442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1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233563"/>
            <a:ext cx="5092700" cy="2329101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77049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233563"/>
            <a:ext cx="5092700" cy="2329101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 spc="-15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77049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6" name="Picture 5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5"/>
            <a:ext cx="7772400" cy="14689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77BFF5-5A0A-BB4B-8F6E-6841FAB046BE}" type="datetime1">
              <a:rPr lang="sv-SE" smtClean="0"/>
              <a:pPr/>
              <a:t>2017-06-29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59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41408AA-8272-574B-9552-0B998EC66E8E}" type="datetime1">
              <a:rPr lang="sv-SE" smtClean="0"/>
              <a:pPr/>
              <a:t>2017-06-29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1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2017-06-29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1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2017-06-29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3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2017-06-29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8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2017-06-29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1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2017-06-29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/>
            </a:lvl1pPr>
            <a:lvl3pPr marL="1143000" indent="-228600">
              <a:buClr>
                <a:schemeClr val="accent1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2017-06-29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8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2017-06-29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5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2017-06-29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84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2017-06-29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99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</a:t>
            </a:r>
            <a:r>
              <a:rPr lang="en-US" sz="1000" dirty="0" err="1">
                <a:solidFill>
                  <a:schemeClr val="tx2"/>
                </a:solidFill>
                <a:ea typeface="SimHei" charset="0"/>
                <a:cs typeface="SimHei" charset="0"/>
              </a:rPr>
              <a:t>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390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1"/>
            <a:ext cx="8229600" cy="548728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512475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1" name="Picture 10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</a:t>
            </a:r>
            <a:r>
              <a:rPr lang="en-US" sz="1000" dirty="0" err="1">
                <a:solidFill>
                  <a:schemeClr val="tx2"/>
                </a:solidFill>
                <a:ea typeface="SimHei" charset="0"/>
                <a:cs typeface="SimHei" charset="0"/>
              </a:rPr>
              <a:t>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40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  <a:prstGeom prst="rect">
            <a:avLst/>
          </a:prstGeom>
        </p:spPr>
        <p:txBody>
          <a:bodyPr tIns="0" anchor="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533"/>
            <a:ext cx="8229600" cy="4665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13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39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82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17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70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  <a:prstGeom prst="rect">
            <a:avLst/>
          </a:prstGeo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81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  <a:prstGeom prst="rect">
            <a:avLst/>
          </a:prstGeo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52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84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99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576064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510359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8" name="Picture 7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0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</p:spPr>
        <p:txBody>
          <a:bodyPr tIns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0" y="677545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133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11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39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82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17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705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81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84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2"/>
                </a:solidFill>
              </a:rPr>
              <a:t>CONFIDENTIAL B</a:t>
            </a:r>
            <a:endParaRPr lang="en-US" altLang="zh-TW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770BDA4A-776A-4546-918F-32281E291F21}" type="datetime1">
              <a:rPr lang="sv-SE" smtClean="0"/>
              <a:pPr/>
              <a:t>2017-06-29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pic>
        <p:nvPicPr>
          <p:cNvPr id="15" name="Picture 14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2"/>
                </a:solidFill>
              </a:rPr>
              <a:t>CONFIDENTIAL B</a:t>
            </a:r>
            <a:endParaRPr lang="en-US" altLang="zh-TW" sz="800" b="1" dirty="0">
              <a:solidFill>
                <a:schemeClr val="accent2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Lucida Grande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pic>
        <p:nvPicPr>
          <p:cNvPr id="15" name="Picture 14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A0C6ED6-D0B9-4DC5-B1AE-C5D4014C8E4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3"/>
                </a:solidFill>
              </a:rPr>
              <a:t>INTERNAL USE</a:t>
            </a:r>
            <a:endParaRPr lang="en-US" altLang="zh-TW" sz="800" b="1" dirty="0">
              <a:solidFill>
                <a:schemeClr val="accent3"/>
              </a:solidFill>
            </a:endParaRPr>
          </a:p>
        </p:txBody>
      </p:sp>
      <p:pic>
        <p:nvPicPr>
          <p:cNvPr id="17" name="Picture 16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167"/>
            <a:ext cx="8229600" cy="461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04248" y="3717033"/>
            <a:ext cx="1882552" cy="1157950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王继明</a:t>
            </a:r>
            <a:endParaRPr lang="en-US" dirty="0" smtClean="0"/>
          </a:p>
          <a:p>
            <a:r>
              <a:rPr lang="en-US" dirty="0" smtClean="0"/>
              <a:t>2017/06/23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Linux </a:t>
            </a:r>
            <a:r>
              <a:rPr lang="en-US" altLang="zh-CN" sz="4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cmds</a:t>
            </a:r>
            <a: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sz="4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43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107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4903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383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5961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129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8513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6509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微軟正黑體" pitchFamily="34" charset="-120"/>
                <a:ea typeface="微軟正黑體" pitchFamily="34" charset="-120"/>
              </a:rPr>
              <a:t>Linux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查看某个命令的使用文档。如 </a:t>
            </a:r>
            <a:r>
              <a:rPr lang="en-US" altLang="zh-CN" dirty="0" smtClean="0"/>
              <a:t>man </a:t>
            </a:r>
            <a:r>
              <a:rPr lang="en-US" altLang="zh-CN" dirty="0" err="1" smtClean="0"/>
              <a:t>cp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man </a:t>
            </a:r>
            <a:r>
              <a:rPr lang="en-US" altLang="zh-CN" dirty="0" err="1" smtClean="0"/>
              <a:t>mkdir</a:t>
            </a:r>
            <a:r>
              <a:rPr lang="zh-CN" altLang="en-US" dirty="0" smtClean="0"/>
              <a:t>等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smtClean="0"/>
              <a:t>cat readme.txt</a:t>
            </a:r>
          </a:p>
          <a:p>
            <a:r>
              <a:rPr lang="en-US" dirty="0" smtClean="0"/>
              <a:t>$vim readme.txt</a:t>
            </a:r>
          </a:p>
          <a:p>
            <a:r>
              <a:rPr lang="en-US" dirty="0" smtClean="0"/>
              <a:t>ls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查看当前目录文件列表</a:t>
            </a:r>
            <a:endParaRPr lang="en-US" dirty="0" smtClean="0"/>
          </a:p>
          <a:p>
            <a:r>
              <a:rPr lang="en-US" dirty="0" smtClean="0"/>
              <a:t>ls –l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查看文件读写权限</a:t>
            </a:r>
            <a:endParaRPr lang="en-US" dirty="0" smtClean="0"/>
          </a:p>
          <a:p>
            <a:r>
              <a:rPr lang="en-US" dirty="0" smtClean="0"/>
              <a:t>ls –ah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显示隐藏文件</a:t>
            </a:r>
            <a:endParaRPr lang="en-US" altLang="zh-CN" dirty="0" smtClean="0"/>
          </a:p>
          <a:p>
            <a:r>
              <a:rPr lang="en-US" altLang="zh-CN" dirty="0" err="1" smtClean="0"/>
              <a:t>pwd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查看当前目录</a:t>
            </a:r>
            <a:endParaRPr lang="en-US" altLang="zh-CN" dirty="0" smtClean="0"/>
          </a:p>
          <a:p>
            <a:r>
              <a:rPr lang="en-US" altLang="zh-CN" dirty="0" err="1" smtClean="0"/>
              <a:t>chmod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修改文件读写权限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098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微軟正黑體" pitchFamily="34" charset="-120"/>
                <a:ea typeface="微軟正黑體" pitchFamily="34" charset="-120"/>
              </a:rPr>
              <a:t>File_Folder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</a:t>
            </a:r>
            <a:r>
              <a:rPr lang="en-US" sz="2400" dirty="0" smtClean="0"/>
              <a:t>ouch </a:t>
            </a:r>
            <a:r>
              <a:rPr lang="zh-CN" altLang="en-US" sz="2400" dirty="0" smtClean="0"/>
              <a:t>新建空文件</a:t>
            </a:r>
            <a:endParaRPr lang="en-US" altLang="zh-CN" sz="2400" dirty="0" smtClean="0"/>
          </a:p>
          <a:p>
            <a:r>
              <a:rPr lang="en-US" sz="2400" dirty="0" err="1" smtClean="0"/>
              <a:t>mkdir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新建目录</a:t>
            </a:r>
            <a:endParaRPr lang="en-US" altLang="zh-CN" sz="2400" dirty="0" smtClean="0"/>
          </a:p>
          <a:p>
            <a:r>
              <a:rPr lang="en-US" altLang="zh-CN" sz="2400" dirty="0" err="1" smtClean="0"/>
              <a:t>rmdir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删除一个空目录</a:t>
            </a:r>
            <a:endParaRPr lang="en-US" altLang="zh-CN" sz="2400" dirty="0" smtClean="0"/>
          </a:p>
          <a:p>
            <a:r>
              <a:rPr lang="en-US" altLang="zh-CN" sz="2400" dirty="0" err="1" smtClean="0"/>
              <a:t>rm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删除文件</a:t>
            </a:r>
            <a:endParaRPr lang="en-US" altLang="zh-CN" sz="2400" dirty="0" smtClean="0"/>
          </a:p>
          <a:p>
            <a:r>
              <a:rPr lang="en-US" altLang="zh-CN" sz="2400" dirty="0" err="1" smtClean="0"/>
              <a:t>rm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rf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删除整个文件夹</a:t>
            </a:r>
            <a:endParaRPr lang="en-US" altLang="zh-CN" sz="2400" dirty="0" smtClean="0"/>
          </a:p>
          <a:p>
            <a:r>
              <a:rPr lang="en-US" altLang="zh-CN" sz="2400" dirty="0" err="1" smtClean="0"/>
              <a:t>cp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复制文件或目录，复制的同时可对复制得到的文件或目录重命名</a:t>
            </a:r>
            <a:endParaRPr lang="en-US" altLang="zh-CN" sz="2400" dirty="0" smtClean="0"/>
          </a:p>
          <a:p>
            <a:r>
              <a:rPr lang="en-US" sz="2400" dirty="0" err="1" smtClean="0"/>
              <a:t>rm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移除文件或目录</a:t>
            </a:r>
            <a:endParaRPr lang="en-US" altLang="zh-CN" sz="2400" dirty="0" smtClean="0"/>
          </a:p>
          <a:p>
            <a:r>
              <a:rPr lang="en-US" altLang="zh-CN" sz="2400" dirty="0" smtClean="0"/>
              <a:t>mv </a:t>
            </a:r>
            <a:r>
              <a:rPr lang="zh-CN" altLang="en-US" sz="2400" dirty="0" smtClean="0"/>
              <a:t>移动或重命名文件或目录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38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File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$ touch &lt;</a:t>
            </a:r>
            <a:r>
              <a:rPr lang="en-US" altLang="zh-CN" sz="2200" b="1" dirty="0"/>
              <a:t>filename1&gt; &lt;filename2&gt;…</a:t>
            </a:r>
          </a:p>
          <a:p>
            <a:pPr marL="457200" lvl="1" indent="0">
              <a:buNone/>
            </a:pPr>
            <a:r>
              <a:rPr lang="zh-CN" altLang="en-US" sz="1700" dirty="0" smtClean="0"/>
              <a:t>新建空文件，文件名可以不加扩展名</a:t>
            </a:r>
            <a:endParaRPr lang="en-US" altLang="zh-CN" sz="1700" dirty="0"/>
          </a:p>
          <a:p>
            <a:r>
              <a:rPr lang="en-US" altLang="zh-CN" sz="2200" b="1" dirty="0"/>
              <a:t>$ </a:t>
            </a:r>
            <a:r>
              <a:rPr lang="en-US" altLang="zh-CN" sz="2200" b="1" dirty="0" err="1"/>
              <a:t>rm</a:t>
            </a:r>
            <a:r>
              <a:rPr lang="en-US" altLang="zh-CN" sz="2200" b="1" dirty="0"/>
              <a:t> &lt;file_full_name1&gt; &lt;file_full_name2&gt;…</a:t>
            </a:r>
          </a:p>
          <a:p>
            <a:pPr marL="457200" lvl="1" indent="0">
              <a:buNone/>
            </a:pPr>
            <a:r>
              <a:rPr lang="zh-CN" altLang="en-US" sz="1700" dirty="0"/>
              <a:t>删除文件</a:t>
            </a:r>
            <a:endParaRPr lang="en-US" altLang="zh-CN" sz="1700" dirty="0"/>
          </a:p>
          <a:p>
            <a:r>
              <a:rPr lang="en-US" altLang="zh-CN" sz="2200" b="1" dirty="0"/>
              <a:t>$ mv &lt;src_file_full_name1&gt; &lt;src_file_full_name2&gt;… &lt;</a:t>
            </a:r>
            <a:r>
              <a:rPr lang="en-US" altLang="zh-CN" sz="2200" b="1" dirty="0" err="1"/>
              <a:t>dest_file_path</a:t>
            </a:r>
            <a:r>
              <a:rPr lang="en-US" altLang="zh-CN" sz="2200" b="1" dirty="0"/>
              <a:t>&gt;</a:t>
            </a:r>
          </a:p>
          <a:p>
            <a:pPr marL="457200" lvl="1" indent="0">
              <a:buNone/>
            </a:pPr>
            <a:r>
              <a:rPr lang="zh-CN" altLang="en-US" sz="1700" dirty="0"/>
              <a:t>移动文件</a:t>
            </a:r>
            <a:endParaRPr lang="en-US" altLang="zh-CN" sz="1700" dirty="0"/>
          </a:p>
          <a:p>
            <a:r>
              <a:rPr lang="en-US" altLang="zh-CN" sz="2200" b="1" dirty="0"/>
              <a:t>$ mv &lt;src_file_full_name1&gt; &lt;dest_file_full_name2&gt;</a:t>
            </a:r>
          </a:p>
          <a:p>
            <a:pPr marL="457200" lvl="1" indent="0">
              <a:buNone/>
            </a:pPr>
            <a:r>
              <a:rPr lang="zh-CN" altLang="en-US" sz="1600" dirty="0"/>
              <a:t>重命名文件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mv</a:t>
            </a:r>
            <a:r>
              <a:rPr lang="zh-CN" altLang="en-US" sz="1600" dirty="0"/>
              <a:t>命令中，如果路径不同就移动文件，如果文件名不同，就重命名文件，两者均不同，就既移动文件同时也重命名文件</a:t>
            </a:r>
            <a:endParaRPr lang="en-US" altLang="zh-CN" sz="1600" dirty="0"/>
          </a:p>
          <a:p>
            <a:r>
              <a:rPr lang="en-US" altLang="zh-CN" sz="2200" b="1" dirty="0" smtClean="0"/>
              <a:t>$ </a:t>
            </a:r>
            <a:r>
              <a:rPr lang="en-US" altLang="zh-CN" sz="2200" b="1" dirty="0" err="1" smtClean="0"/>
              <a:t>cp</a:t>
            </a:r>
            <a:r>
              <a:rPr lang="en-US" altLang="zh-CN" sz="2200" b="1" dirty="0" smtClean="0"/>
              <a:t> &lt;src_file_full_name1&gt; &lt;src_file_full_name2&gt;… &lt;</a:t>
            </a:r>
            <a:r>
              <a:rPr lang="en-US" altLang="zh-CN" sz="2200" b="1" dirty="0" err="1" smtClean="0"/>
              <a:t>dest_file_path</a:t>
            </a:r>
            <a:r>
              <a:rPr lang="en-US" altLang="zh-CN" sz="2200" b="1" dirty="0" smtClean="0"/>
              <a:t>&gt;</a:t>
            </a:r>
          </a:p>
          <a:p>
            <a:pPr marL="457200" lvl="1" indent="0">
              <a:buNone/>
            </a:pPr>
            <a:r>
              <a:rPr lang="zh-CN" altLang="en-US" sz="1600" dirty="0"/>
              <a:t>复制</a:t>
            </a:r>
            <a:r>
              <a:rPr lang="zh-CN" altLang="en-US" sz="1600" dirty="0" smtClean="0"/>
              <a:t>文件，复制同时可以重命名</a:t>
            </a:r>
            <a:endParaRPr lang="en-US" altLang="zh-CN" sz="1600" dirty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01218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Folder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$ </a:t>
            </a:r>
            <a:r>
              <a:rPr lang="en-US" sz="2200" dirty="0" err="1" smtClean="0"/>
              <a:t>mkdir</a:t>
            </a:r>
            <a:r>
              <a:rPr lang="en-US" sz="2200" dirty="0" smtClean="0"/>
              <a:t> &lt;new-folder1&gt; &lt;new-folder2&gt;…</a:t>
            </a:r>
          </a:p>
          <a:p>
            <a:pPr marL="0" lvl="1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新建</a:t>
            </a:r>
            <a:r>
              <a:rPr lang="zh-CN" altLang="en-US" sz="1600" dirty="0"/>
              <a:t>文件夹</a:t>
            </a:r>
            <a:endParaRPr lang="en-US" sz="1600" dirty="0"/>
          </a:p>
          <a:p>
            <a:r>
              <a:rPr lang="en-US" sz="2200" dirty="0"/>
              <a:t>$ </a:t>
            </a:r>
            <a:r>
              <a:rPr lang="en-US" sz="2200" dirty="0" err="1"/>
              <a:t>rmdir</a:t>
            </a:r>
            <a:r>
              <a:rPr lang="en-US" sz="2200" dirty="0"/>
              <a:t> &lt;empty_folder_path1&gt; &lt;empty_folder_path2&gt;…</a:t>
            </a:r>
          </a:p>
          <a:p>
            <a:pPr marL="0" lvl="1" indent="0">
              <a:buClr>
                <a:schemeClr val="accent1"/>
              </a:buCl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删除</a:t>
            </a:r>
            <a:r>
              <a:rPr lang="zh-CN" altLang="en-US" sz="1600" dirty="0"/>
              <a:t>空文件夹</a:t>
            </a:r>
            <a:endParaRPr lang="en-US" sz="1600" dirty="0"/>
          </a:p>
          <a:p>
            <a:r>
              <a:rPr lang="en-US" sz="2200" dirty="0"/>
              <a:t>$ </a:t>
            </a:r>
            <a:r>
              <a:rPr lang="en-US" sz="2200" dirty="0" err="1"/>
              <a:t>rm</a:t>
            </a:r>
            <a:r>
              <a:rPr lang="en-US" sz="2200" dirty="0"/>
              <a:t> -</a:t>
            </a:r>
            <a:r>
              <a:rPr lang="en-US" sz="2200" dirty="0" err="1"/>
              <a:t>rf</a:t>
            </a:r>
            <a:r>
              <a:rPr lang="en-US" sz="2200" dirty="0"/>
              <a:t> &lt;folder_path1&gt; &lt;folder_path2&gt;…</a:t>
            </a:r>
          </a:p>
          <a:p>
            <a:pPr marL="0" lvl="1" indent="0">
              <a:buClr>
                <a:schemeClr val="accent1"/>
              </a:buCl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删除</a:t>
            </a:r>
            <a:r>
              <a:rPr lang="zh-CN" altLang="en-US" sz="1600" dirty="0"/>
              <a:t>整个文件夹</a:t>
            </a:r>
            <a:endParaRPr lang="en-US" sz="1600" dirty="0"/>
          </a:p>
          <a:p>
            <a:r>
              <a:rPr lang="en-US" sz="2200" dirty="0"/>
              <a:t>$ mv &lt;src_folder_path1&gt; &lt;src_folder_path2&gt;… &lt;</a:t>
            </a:r>
            <a:r>
              <a:rPr lang="en-US" sz="2200" dirty="0" err="1"/>
              <a:t>dest_path</a:t>
            </a:r>
            <a:r>
              <a:rPr lang="en-US" sz="2200" dirty="0"/>
              <a:t>&gt;</a:t>
            </a:r>
          </a:p>
          <a:p>
            <a:pPr marL="0" lvl="1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1700" dirty="0" smtClean="0"/>
              <a:t>	</a:t>
            </a:r>
            <a:r>
              <a:rPr lang="zh-CN" altLang="en-US" sz="1700" dirty="0" smtClean="0"/>
              <a:t>移动</a:t>
            </a:r>
            <a:r>
              <a:rPr lang="zh-CN" altLang="en-US" sz="1700" dirty="0"/>
              <a:t>文件夹，需要待移动的文件夹名称后面加</a:t>
            </a:r>
            <a:r>
              <a:rPr lang="en-US" altLang="zh-CN" sz="1700" dirty="0"/>
              <a:t>/</a:t>
            </a:r>
            <a:r>
              <a:rPr lang="zh-CN" altLang="en-US" sz="1700" dirty="0"/>
              <a:t>，表示移动的是文件夹</a:t>
            </a:r>
            <a:endParaRPr lang="en-US" sz="1700" dirty="0"/>
          </a:p>
          <a:p>
            <a:r>
              <a:rPr lang="en-US" sz="2200" dirty="0"/>
              <a:t>$ mv &lt;</a:t>
            </a:r>
            <a:r>
              <a:rPr lang="en-US" sz="2200" dirty="0" err="1"/>
              <a:t>src_folder_path</a:t>
            </a:r>
            <a:r>
              <a:rPr lang="en-US" sz="2200" dirty="0"/>
              <a:t>&gt; &lt;</a:t>
            </a:r>
            <a:r>
              <a:rPr lang="en-US" sz="2200" dirty="0" err="1"/>
              <a:t>dest_folder_path</a:t>
            </a:r>
            <a:r>
              <a:rPr lang="en-US" sz="2200" dirty="0"/>
              <a:t>&gt;</a:t>
            </a:r>
          </a:p>
          <a:p>
            <a:pPr marL="0" lvl="1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1700" dirty="0" smtClean="0"/>
              <a:t>	</a:t>
            </a:r>
            <a:r>
              <a:rPr lang="zh-CN" altLang="en-US" sz="1700" dirty="0" smtClean="0"/>
              <a:t>重命名</a:t>
            </a:r>
            <a:r>
              <a:rPr lang="zh-CN" altLang="en-US" sz="1700" dirty="0"/>
              <a:t>文件夹</a:t>
            </a:r>
            <a:endParaRPr lang="en-US" sz="1700" dirty="0"/>
          </a:p>
          <a:p>
            <a:pPr marL="0" indent="0">
              <a:buNone/>
            </a:pPr>
            <a:r>
              <a:rPr lang="en-US" altLang="zh-CN" sz="1700" dirty="0" smtClean="0"/>
              <a:t>	m</a:t>
            </a:r>
            <a:r>
              <a:rPr lang="en-US" sz="1700" dirty="0" smtClean="0"/>
              <a:t>v</a:t>
            </a:r>
            <a:r>
              <a:rPr lang="zh-CN" altLang="en-US" sz="1700" dirty="0" smtClean="0"/>
              <a:t>命令中，如果文件夹路径不同就移动文件夹，如果文件夹名称不同就重命名</a:t>
            </a:r>
            <a:r>
              <a:rPr lang="en-US" altLang="zh-CN" sz="1700" dirty="0" smtClean="0"/>
              <a:t>	</a:t>
            </a:r>
            <a:r>
              <a:rPr lang="zh-CN" altLang="en-US" sz="1700" dirty="0" smtClean="0"/>
              <a:t>文件夹，两者均不同，就既移动文件夹同时也重命名文件夹</a:t>
            </a:r>
            <a:endParaRPr lang="en-US" sz="1700" dirty="0" smtClean="0"/>
          </a:p>
          <a:p>
            <a:r>
              <a:rPr lang="en-US" sz="2200" dirty="0"/>
              <a:t>$ </a:t>
            </a:r>
            <a:r>
              <a:rPr lang="en-US" sz="2200" dirty="0" err="1"/>
              <a:t>cp</a:t>
            </a:r>
            <a:r>
              <a:rPr lang="en-US" sz="2200" dirty="0"/>
              <a:t> -r &lt;src_folder_path1&gt; &lt;src_folder_path2&gt;… &lt;</a:t>
            </a:r>
            <a:r>
              <a:rPr lang="en-US" sz="2200" dirty="0" err="1"/>
              <a:t>dest_path</a:t>
            </a:r>
            <a:r>
              <a:rPr lang="en-US" sz="2200" dirty="0"/>
              <a:t>&gt;</a:t>
            </a:r>
          </a:p>
          <a:p>
            <a:pPr marL="0" lvl="1" indent="0">
              <a:buClr>
                <a:schemeClr val="accent1"/>
              </a:buClr>
              <a:buNone/>
            </a:pPr>
            <a:r>
              <a:rPr lang="en-US" altLang="zh-CN" sz="1700" dirty="0" smtClean="0"/>
              <a:t>	</a:t>
            </a:r>
            <a:r>
              <a:rPr lang="zh-CN" altLang="en-US" sz="1700" dirty="0" smtClean="0"/>
              <a:t>复制</a:t>
            </a:r>
            <a:r>
              <a:rPr lang="zh-CN" altLang="en-US" sz="1700" dirty="0"/>
              <a:t>文件夹，需在文件夹名称后面加上</a:t>
            </a:r>
            <a:r>
              <a:rPr lang="en-US" altLang="zh-CN" sz="1700" dirty="0"/>
              <a:t>/</a:t>
            </a:r>
            <a:r>
              <a:rPr lang="zh-CN" altLang="en-US" sz="1700" dirty="0"/>
              <a:t>，表示复制的是一个文件夹，若待</a:t>
            </a:r>
            <a:r>
              <a:rPr lang="zh-CN" altLang="en-US" sz="1700" dirty="0" smtClean="0"/>
              <a:t>复制</a:t>
            </a:r>
            <a:r>
              <a:rPr lang="en-US" altLang="zh-CN" sz="1700" dirty="0" smtClean="0"/>
              <a:t>	</a:t>
            </a:r>
            <a:r>
              <a:rPr lang="zh-CN" altLang="en-US" sz="1700" dirty="0" smtClean="0"/>
              <a:t>文件夹</a:t>
            </a:r>
            <a:r>
              <a:rPr lang="zh-CN" altLang="en-US" sz="1700" dirty="0"/>
              <a:t>中还有子文件夹，需使用</a:t>
            </a:r>
            <a:r>
              <a:rPr lang="en-US" altLang="zh-CN" sz="1700" dirty="0"/>
              <a:t> -r </a:t>
            </a:r>
            <a:r>
              <a:rPr lang="zh-CN" altLang="en-US" sz="1700" dirty="0"/>
              <a:t>参数</a:t>
            </a:r>
            <a:r>
              <a:rPr lang="zh-CN" altLang="en-US" sz="1700" dirty="0" smtClean="0"/>
              <a:t>。复制同时可重命名。</a:t>
            </a:r>
            <a:endParaRPr lang="en-US" sz="17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448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799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631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14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9063801"/>
      </p:ext>
    </p:extLst>
  </p:cSld>
  <p:clrMapOvr>
    <a:masterClrMapping/>
  </p:clrMapOvr>
</p:sld>
</file>

<file path=ppt/theme/theme1.xml><?xml version="1.0" encoding="utf-8"?>
<a:theme xmlns:a="http://schemas.openxmlformats.org/drawingml/2006/main" name="MediaTek-Confidential_B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MediaTek-Confidential_B">
  <a:themeElements>
    <a:clrScheme name="Custom 6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MediaTek-Confidential_B</Template>
  <TotalTime>40021</TotalTime>
  <Words>224</Words>
  <Application>Microsoft Office PowerPoint</Application>
  <PresentationFormat>全屏显示(4:3)</PresentationFormat>
  <Paragraphs>49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Lucida Grande</vt:lpstr>
      <vt:lpstr>微軟正黑體</vt:lpstr>
      <vt:lpstr>新細明體</vt:lpstr>
      <vt:lpstr>SimHei</vt:lpstr>
      <vt:lpstr>宋体</vt:lpstr>
      <vt:lpstr>Arial</vt:lpstr>
      <vt:lpstr>Calibri</vt:lpstr>
      <vt:lpstr>Verdana</vt:lpstr>
      <vt:lpstr>Wingdings</vt:lpstr>
      <vt:lpstr>MediaTek-Confidential_B</vt:lpstr>
      <vt:lpstr>Custom Design</vt:lpstr>
      <vt:lpstr>1_MediaTek-Confidential_B</vt:lpstr>
      <vt:lpstr>1_Custom Design</vt:lpstr>
      <vt:lpstr>MediaTek</vt:lpstr>
      <vt:lpstr>2_Custom Design</vt:lpstr>
      <vt:lpstr>Linux cmds </vt:lpstr>
      <vt:lpstr>Linux</vt:lpstr>
      <vt:lpstr>File_Folder</vt:lpstr>
      <vt:lpstr>File</vt:lpstr>
      <vt:lpstr>Folder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MediaTek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ELT Logging</dc:title>
  <dc:creator>MTK03869 - PeiYun Lin (林珮筠)</dc:creator>
  <cp:lastModifiedBy>Jiming Wang (王继明)</cp:lastModifiedBy>
  <cp:revision>1304</cp:revision>
  <dcterms:created xsi:type="dcterms:W3CDTF">2014-01-13T07:08:47Z</dcterms:created>
  <dcterms:modified xsi:type="dcterms:W3CDTF">2017-06-29T07:14:44Z</dcterms:modified>
</cp:coreProperties>
</file>