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  <p:sldMasterId id="2147483724" r:id="rId5"/>
    <p:sldMasterId id="2147483737" r:id="rId6"/>
  </p:sldMasterIdLst>
  <p:notesMasterIdLst>
    <p:notesMasterId r:id="rId28"/>
  </p:notesMasterIdLst>
  <p:sldIdLst>
    <p:sldId id="286" r:id="rId7"/>
    <p:sldId id="341" r:id="rId8"/>
    <p:sldId id="370" r:id="rId9"/>
    <p:sldId id="368" r:id="rId10"/>
    <p:sldId id="369" r:id="rId11"/>
    <p:sldId id="371" r:id="rId12"/>
    <p:sldId id="383" r:id="rId13"/>
    <p:sldId id="372" r:id="rId14"/>
    <p:sldId id="373" r:id="rId15"/>
    <p:sldId id="385" r:id="rId16"/>
    <p:sldId id="384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2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A5B"/>
    <a:srgbClr val="4693D2"/>
    <a:srgbClr val="2A71AC"/>
    <a:srgbClr val="A284C2"/>
    <a:srgbClr val="7E55AB"/>
    <a:srgbClr val="FFFF99"/>
    <a:srgbClr val="FFFF6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740" autoAdjust="0"/>
    <p:restoredTop sz="96618" autoAdjust="0"/>
  </p:normalViewPr>
  <p:slideViewPr>
    <p:cSldViewPr>
      <p:cViewPr varScale="1">
        <p:scale>
          <a:sx n="74" d="100"/>
          <a:sy n="74" d="100"/>
        </p:scale>
        <p:origin x="8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987F-03B8-4DD3-B82B-E020EAD409CF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6104-DD6D-4E14-92A8-5DEDF1442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7BFF5-5A0A-BB4B-8F6E-6841FAB046BE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408AA-8272-574B-9552-0B998EC66E8E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1"/>
            <a:ext cx="8229600" cy="548728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2475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035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2017-07-11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7/11/2017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04248" y="3717033"/>
            <a:ext cx="1882552" cy="115795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王继明</a:t>
            </a:r>
            <a:endParaRPr lang="en-US" dirty="0" smtClean="0"/>
          </a:p>
          <a:p>
            <a:r>
              <a:rPr lang="en-US" dirty="0" smtClean="0"/>
              <a:t>2017/06/23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 </a:t>
            </a:r>
            <a:r>
              <a:rPr lang="en-US" altLang="zh-CN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cmds</a:t>
            </a: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軟正黑體" pitchFamily="34" charset="-120"/>
                <a:ea typeface="微軟正黑體" pitchFamily="34" charset="-120"/>
              </a:rPr>
              <a:t>tee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400" b="1" dirty="0" smtClean="0"/>
              <a:t>示例一：</a:t>
            </a:r>
            <a:r>
              <a:rPr lang="en-US" altLang="zh-CN" sz="2400" b="1" dirty="0" smtClean="0"/>
              <a:t>tee</a:t>
            </a:r>
            <a:r>
              <a:rPr lang="zh-CN" altLang="en-US" sz="2400" b="1" dirty="0" smtClean="0"/>
              <a:t>命令与重定向对比</a:t>
            </a:r>
            <a:endParaRPr lang="en-US" altLang="zh-CN" sz="2400" b="1" dirty="0" smtClean="0"/>
          </a:p>
          <a:p>
            <a:pPr marL="0" indent="0">
              <a:buNone/>
            </a:pPr>
            <a:r>
              <a:rPr lang="en-US" altLang="zh-CN" sz="2400" b="1" dirty="0" smtClean="0"/>
              <a:t>$ </a:t>
            </a:r>
            <a:r>
              <a:rPr lang="en-US" altLang="zh-CN" sz="2400" b="1" dirty="0" err="1" smtClean="0"/>
              <a:t>seq</a:t>
            </a:r>
            <a:r>
              <a:rPr lang="en-US" altLang="zh-CN" sz="2400" b="1" dirty="0" smtClean="0"/>
              <a:t> 5 &gt; 1.txt</a:t>
            </a:r>
          </a:p>
          <a:p>
            <a:pPr marL="0" indent="0">
              <a:buNone/>
            </a:pPr>
            <a:r>
              <a:rPr lang="en-US" altLang="zh-CN" sz="2400" b="1" dirty="0" smtClean="0"/>
              <a:t>$ cat 1.txt &gt; 2.txt</a:t>
            </a:r>
          </a:p>
          <a:p>
            <a:pPr marL="0" indent="0">
              <a:buNone/>
            </a:pPr>
            <a:r>
              <a:rPr lang="en-US" altLang="zh-CN" sz="2400" b="1" dirty="0" smtClean="0"/>
              <a:t>$ cat 1.txt | tee 3.txt</a:t>
            </a:r>
          </a:p>
          <a:p>
            <a:pPr marL="0" indent="0">
              <a:buNone/>
            </a:pPr>
            <a:r>
              <a:rPr lang="en-US" altLang="zh-CN" sz="2400" b="1" dirty="0" smtClean="0"/>
              <a:t>$ cat 1.txt &gt;&gt; 2.txt</a:t>
            </a:r>
          </a:p>
          <a:p>
            <a:pPr marL="0" indent="0">
              <a:buNone/>
            </a:pPr>
            <a:r>
              <a:rPr lang="en-US" altLang="zh-CN" sz="2400" b="1" dirty="0" smtClean="0"/>
              <a:t>$ cat 1.txt | tee -a 3.txt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zh-CN" altLang="en-US" sz="1600" b="1" dirty="0" smtClean="0"/>
              <a:t>示例二：</a:t>
            </a:r>
            <a:r>
              <a:rPr lang="en-US" altLang="zh-CN" sz="1600" b="1" dirty="0"/>
              <a:t>tee</a:t>
            </a:r>
            <a:r>
              <a:rPr lang="zh-CN" altLang="en-US" sz="1600" b="1" dirty="0" smtClean="0"/>
              <a:t>命令重复输出字符串</a:t>
            </a:r>
            <a:endParaRPr lang="en-US" altLang="zh-CN" sz="1600" b="1" dirty="0"/>
          </a:p>
          <a:p>
            <a:pPr marL="0" indent="0">
              <a:buNone/>
            </a:pPr>
            <a:r>
              <a:rPr lang="en-US" altLang="zh-CN" sz="1600" b="1" dirty="0"/>
              <a:t>$ </a:t>
            </a:r>
            <a:r>
              <a:rPr lang="en-US" altLang="zh-CN" sz="1600" b="1" dirty="0" smtClean="0"/>
              <a:t>echo 12345 | tee</a:t>
            </a:r>
          </a:p>
          <a:p>
            <a:pPr marL="0" indent="0">
              <a:buNone/>
            </a:pPr>
            <a:r>
              <a:rPr lang="en-US" altLang="zh-CN" sz="1600" b="1" dirty="0" smtClean="0"/>
              <a:t>$ echo 12345 | tee -</a:t>
            </a:r>
          </a:p>
          <a:p>
            <a:pPr marL="0" indent="0">
              <a:buNone/>
            </a:pPr>
            <a:r>
              <a:rPr lang="en-US" altLang="zh-CN" sz="1600" b="1" dirty="0"/>
              <a:t>$ </a:t>
            </a:r>
            <a:r>
              <a:rPr lang="en-US" altLang="zh-CN" sz="1600" b="1" dirty="0" smtClean="0"/>
              <a:t>echo 12345 | tee - - -</a:t>
            </a:r>
            <a:endParaRPr lang="en-US" altLang="zh-CN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zh-CN" altLang="en-US" sz="1600" b="1" dirty="0" smtClean="0"/>
              <a:t>示例</a:t>
            </a:r>
            <a:r>
              <a:rPr lang="zh-CN" altLang="en-US" sz="1600" b="1" dirty="0"/>
              <a:t>三</a:t>
            </a:r>
            <a:r>
              <a:rPr lang="zh-CN" altLang="en-US" sz="1600" b="1" dirty="0" smtClean="0"/>
              <a:t>：</a:t>
            </a:r>
            <a:r>
              <a:rPr lang="en-US" altLang="zh-CN" sz="1600" b="1" dirty="0"/>
              <a:t>tee</a:t>
            </a:r>
            <a:r>
              <a:rPr lang="zh-CN" altLang="en-US" sz="1600" b="1" dirty="0" smtClean="0"/>
              <a:t>命令把标准错误输出也保存到指定文件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en-US" altLang="zh-CN" sz="1600" b="1" dirty="0" smtClean="0"/>
              <a:t>$ ls “*”</a:t>
            </a:r>
          </a:p>
          <a:p>
            <a:pPr marL="0" indent="0">
              <a:buNone/>
            </a:pPr>
            <a:r>
              <a:rPr lang="en-US" sz="1600" b="1" dirty="0" smtClean="0"/>
              <a:t>$ ls “*” | tee -</a:t>
            </a:r>
          </a:p>
          <a:p>
            <a:pPr marL="0" indent="0">
              <a:buNone/>
            </a:pPr>
            <a:r>
              <a:rPr lang="en-US" sz="1600" b="1" dirty="0" smtClean="0"/>
              <a:t>$ ls “*” | tee ls.txt</a:t>
            </a:r>
          </a:p>
          <a:p>
            <a:pPr marL="0" indent="0">
              <a:buNone/>
            </a:pPr>
            <a:r>
              <a:rPr lang="en-US" sz="1600" b="1" dirty="0" smtClean="0"/>
              <a:t>$ ls “*” | tee 2&gt;&amp;1 | </a:t>
            </a:r>
            <a:r>
              <a:rPr lang="en-US" sz="1600" b="1" smtClean="0"/>
              <a:t>tee ls.txt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1449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dirty="0" err="1" smtClean="0">
                <a:latin typeface="微軟正黑體" pitchFamily="34" charset="-120"/>
                <a:ea typeface="微軟正黑體" pitchFamily="34" charset="-120"/>
              </a:rPr>
              <a:t>r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264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Linux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输出重定向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$ls &gt; a.txt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9063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43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10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490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3830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5961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129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51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Linux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man 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查看某个命令的使用文档。如 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mkdir</a:t>
            </a:r>
            <a:r>
              <a:rPr lang="zh-CN" altLang="en-US" dirty="0" smtClean="0"/>
              <a:t>等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$cat readme.txt</a:t>
            </a:r>
          </a:p>
          <a:p>
            <a:r>
              <a:rPr lang="en-US" dirty="0" smtClean="0"/>
              <a:t>$vim readme.txt</a:t>
            </a:r>
          </a:p>
          <a:p>
            <a:r>
              <a:rPr lang="en-US" dirty="0" smtClean="0"/>
              <a:t>ls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查看当前目录文件列表</a:t>
            </a:r>
            <a:endParaRPr lang="en-US" dirty="0" smtClean="0"/>
          </a:p>
          <a:p>
            <a:r>
              <a:rPr lang="en-US" dirty="0" smtClean="0"/>
              <a:t>ls –l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查看当前目录文件读写权限</a:t>
            </a:r>
            <a:endParaRPr lang="en-US" dirty="0" smtClean="0"/>
          </a:p>
          <a:p>
            <a:r>
              <a:rPr lang="en-US" dirty="0" smtClean="0"/>
              <a:t>ls –ah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显示当前目录隐藏文件</a:t>
            </a:r>
            <a:endParaRPr lang="en-US" altLang="zh-CN" dirty="0" smtClean="0"/>
          </a:p>
          <a:p>
            <a:r>
              <a:rPr lang="en-US" altLang="zh-CN" dirty="0"/>
              <a:t>l</a:t>
            </a:r>
            <a:r>
              <a:rPr lang="en-US" altLang="zh-CN" dirty="0" smtClean="0"/>
              <a:t>s $HOME——</a:t>
            </a:r>
            <a:r>
              <a:rPr lang="zh-CN" altLang="en-US" dirty="0" smtClean="0"/>
              <a:t>查看</a:t>
            </a:r>
            <a:r>
              <a:rPr lang="zh-CN" altLang="en-US" dirty="0"/>
              <a:t>指定目录</a:t>
            </a:r>
            <a:r>
              <a:rPr lang="en-US" altLang="zh-CN" dirty="0"/>
              <a:t>HOME</a:t>
            </a:r>
            <a:r>
              <a:rPr lang="zh-CN" altLang="en-US" dirty="0"/>
              <a:t>中</a:t>
            </a:r>
            <a:r>
              <a:rPr lang="zh-CN" altLang="en-US" dirty="0" smtClean="0"/>
              <a:t>文件</a:t>
            </a:r>
            <a:r>
              <a:rPr lang="zh-CN" altLang="en-US" dirty="0"/>
              <a:t>列表</a:t>
            </a:r>
            <a:endParaRPr lang="en-US" altLang="zh-CN" dirty="0"/>
          </a:p>
          <a:p>
            <a:r>
              <a:rPr lang="en-US" altLang="zh-CN" dirty="0"/>
              <a:t>ls </a:t>
            </a:r>
            <a:r>
              <a:rPr lang="en-US" altLang="zh-CN"/>
              <a:t>–</a:t>
            </a:r>
            <a:r>
              <a:rPr lang="en-US" altLang="zh-CN" smtClean="0"/>
              <a:t>l $HOME——</a:t>
            </a:r>
            <a:r>
              <a:rPr lang="zh-CN" altLang="en-US" dirty="0" smtClean="0"/>
              <a:t>查看</a:t>
            </a:r>
            <a:r>
              <a:rPr lang="zh-CN" altLang="en-US" dirty="0"/>
              <a:t>指定目录</a:t>
            </a:r>
            <a:r>
              <a:rPr lang="en-US" altLang="zh-CN" dirty="0"/>
              <a:t>HOME</a:t>
            </a:r>
            <a:r>
              <a:rPr lang="zh-CN" altLang="en-US" dirty="0"/>
              <a:t>中</a:t>
            </a:r>
            <a:r>
              <a:rPr lang="zh-CN" altLang="en-US" dirty="0" smtClean="0"/>
              <a:t>文件</a:t>
            </a:r>
            <a:r>
              <a:rPr lang="zh-CN" altLang="en-US" dirty="0"/>
              <a:t>读写权限</a:t>
            </a:r>
            <a:endParaRPr lang="en-US" altLang="zh-CN" dirty="0"/>
          </a:p>
          <a:p>
            <a:r>
              <a:rPr lang="en-US" altLang="zh-CN" dirty="0"/>
              <a:t>ls –</a:t>
            </a:r>
            <a:r>
              <a:rPr lang="en-US" altLang="zh-CN" dirty="0" smtClean="0"/>
              <a:t>ah $HOME——</a:t>
            </a:r>
            <a:r>
              <a:rPr lang="zh-CN" altLang="en-US" dirty="0" smtClean="0"/>
              <a:t>显示</a:t>
            </a:r>
            <a:r>
              <a:rPr lang="zh-CN" altLang="en-US" dirty="0"/>
              <a:t>指定</a:t>
            </a:r>
            <a:r>
              <a:rPr lang="zh-CN" altLang="en-US" dirty="0" smtClean="0"/>
              <a:t>目录</a:t>
            </a:r>
            <a:r>
              <a:rPr lang="en-US" altLang="zh-CN" dirty="0" smtClean="0"/>
              <a:t>HOME</a:t>
            </a:r>
            <a:r>
              <a:rPr lang="zh-CN" altLang="en-US" dirty="0" smtClean="0"/>
              <a:t>中隐藏文件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修改文件读写权限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984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6509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>
                <a:latin typeface="微軟正黑體" pitchFamily="34" charset="-120"/>
                <a:ea typeface="微軟正黑體" pitchFamily="34" charset="-120"/>
              </a:rPr>
              <a:t>File_Folder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</a:t>
            </a:r>
            <a:r>
              <a:rPr lang="en-US" sz="2400" dirty="0" smtClean="0"/>
              <a:t>ouch </a:t>
            </a:r>
            <a:r>
              <a:rPr lang="zh-CN" altLang="en-US" sz="2400" dirty="0" smtClean="0"/>
              <a:t>新建空文件</a:t>
            </a:r>
            <a:endParaRPr lang="en-US" altLang="zh-CN" sz="2400" dirty="0" smtClean="0"/>
          </a:p>
          <a:p>
            <a:r>
              <a:rPr lang="en-US" sz="2400" dirty="0" err="1" smtClean="0"/>
              <a:t>mkdir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新建目录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rmdir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删除一个空目录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删除文件</a:t>
            </a:r>
            <a:endParaRPr lang="en-US" altLang="zh-CN" sz="2400" dirty="0" smtClean="0"/>
          </a:p>
          <a:p>
            <a:r>
              <a:rPr lang="en-US" altLang="zh-CN" sz="2400" dirty="0" err="1" smtClean="0"/>
              <a:t>rm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-</a:t>
            </a:r>
            <a:r>
              <a:rPr lang="en-US" altLang="zh-CN" sz="2400" dirty="0" err="1" smtClean="0"/>
              <a:t>rf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删除整个文件夹</a:t>
            </a:r>
            <a:endParaRPr lang="en-US" altLang="zh-CN" sz="2400" dirty="0" smtClean="0"/>
          </a:p>
          <a:p>
            <a:r>
              <a:rPr lang="en-US" altLang="zh-CN" sz="2400" dirty="0" err="1" smtClean="0"/>
              <a:t>cp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复制文件或目录，复制的同时可对复制得到的文件或目录重命名</a:t>
            </a:r>
            <a:endParaRPr lang="en-US" altLang="zh-CN" sz="2400" dirty="0" smtClean="0"/>
          </a:p>
          <a:p>
            <a:r>
              <a:rPr lang="en-US" sz="2400" dirty="0" err="1" smtClean="0"/>
              <a:t>rm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移除文件或目录</a:t>
            </a:r>
            <a:endParaRPr lang="en-US" altLang="zh-CN" sz="2400" dirty="0" smtClean="0"/>
          </a:p>
          <a:p>
            <a:r>
              <a:rPr lang="en-US" altLang="zh-CN" sz="2400" dirty="0" smtClean="0"/>
              <a:t>mv </a:t>
            </a:r>
            <a:r>
              <a:rPr lang="zh-CN" altLang="en-US" sz="2400" dirty="0" smtClean="0"/>
              <a:t>移动或重命名文件或目录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8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$ touch &lt;</a:t>
            </a:r>
            <a:r>
              <a:rPr lang="en-US" altLang="zh-CN" sz="2200" b="1" dirty="0"/>
              <a:t>filename1&gt; &lt;filename2&gt;…</a:t>
            </a:r>
          </a:p>
          <a:p>
            <a:pPr marL="457200" lvl="1" indent="0">
              <a:buNone/>
            </a:pPr>
            <a:r>
              <a:rPr lang="zh-CN" altLang="en-US" sz="1700" dirty="0" smtClean="0"/>
              <a:t>新建空文件，文件名可以不加扩展名</a:t>
            </a:r>
            <a:endParaRPr lang="en-US" altLang="zh-CN" sz="1700" dirty="0"/>
          </a:p>
          <a:p>
            <a:r>
              <a:rPr lang="en-US" altLang="zh-CN" sz="2200" b="1" dirty="0"/>
              <a:t>$ </a:t>
            </a:r>
            <a:r>
              <a:rPr lang="en-US" altLang="zh-CN" sz="2200" b="1" dirty="0" err="1"/>
              <a:t>rm</a:t>
            </a:r>
            <a:r>
              <a:rPr lang="en-US" altLang="zh-CN" sz="2200" b="1" dirty="0"/>
              <a:t> &lt;file_full_name1&gt; &lt;file_full_name2&gt;…</a:t>
            </a:r>
          </a:p>
          <a:p>
            <a:pPr marL="457200" lvl="1" indent="0">
              <a:buNone/>
            </a:pPr>
            <a:r>
              <a:rPr lang="zh-CN" altLang="en-US" sz="1700" dirty="0"/>
              <a:t>删除文件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&lt;src_file_full_name2&gt;… &lt;</a:t>
            </a:r>
            <a:r>
              <a:rPr lang="en-US" altLang="zh-CN" sz="2200" b="1" dirty="0" err="1"/>
              <a:t>dest_file_path</a:t>
            </a:r>
            <a:r>
              <a:rPr lang="en-US" altLang="zh-CN" sz="2200" b="1" dirty="0"/>
              <a:t>&gt;</a:t>
            </a:r>
          </a:p>
          <a:p>
            <a:pPr marL="457200" lvl="1" indent="0">
              <a:buNone/>
            </a:pPr>
            <a:r>
              <a:rPr lang="zh-CN" altLang="en-US" sz="1700" dirty="0"/>
              <a:t>移动文件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&lt;dest_file_full_name2&gt;</a:t>
            </a:r>
          </a:p>
          <a:p>
            <a:pPr marL="457200" lvl="1" indent="0">
              <a:buNone/>
            </a:pPr>
            <a:r>
              <a:rPr lang="zh-CN" altLang="en-US" sz="1600" dirty="0"/>
              <a:t>重命名文件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mv</a:t>
            </a:r>
            <a:r>
              <a:rPr lang="zh-CN" altLang="en-US" sz="1600" dirty="0"/>
              <a:t>命令中，如果路径不同就移动文件，如果文件名不同，就重命名文件，两者均不同，就既移动文件同时也重命名文件</a:t>
            </a:r>
            <a:endParaRPr lang="en-US" altLang="zh-CN" sz="1600" dirty="0"/>
          </a:p>
          <a:p>
            <a:r>
              <a:rPr lang="en-US" altLang="zh-CN" sz="2200" b="1" dirty="0" smtClean="0"/>
              <a:t>$ </a:t>
            </a:r>
            <a:r>
              <a:rPr lang="en-US" altLang="zh-CN" sz="2200" b="1" dirty="0" err="1" smtClean="0"/>
              <a:t>cp</a:t>
            </a:r>
            <a:r>
              <a:rPr lang="en-US" altLang="zh-CN" sz="2200" b="1" dirty="0" smtClean="0"/>
              <a:t> &lt;src_file_full_name1&gt; &lt;src_file_full_name2&gt;… &lt;</a:t>
            </a:r>
            <a:r>
              <a:rPr lang="en-US" altLang="zh-CN" sz="2200" b="1" dirty="0" err="1" smtClean="0"/>
              <a:t>dest_file_path</a:t>
            </a:r>
            <a:r>
              <a:rPr lang="en-US" altLang="zh-CN" sz="2200" b="1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1600" dirty="0"/>
              <a:t>复制</a:t>
            </a:r>
            <a:r>
              <a:rPr lang="zh-CN" altLang="en-US" sz="1600" dirty="0" smtClean="0"/>
              <a:t>文件，复制同时可以重命名</a:t>
            </a:r>
            <a:endParaRPr lang="en-US" altLang="zh-CN" sz="16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8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&lt;new-folder1&gt; &lt;new-folder2&gt;…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新建</a:t>
            </a:r>
            <a:r>
              <a:rPr lang="zh-CN" altLang="en-US" sz="1600" dirty="0"/>
              <a:t>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rmdir</a:t>
            </a:r>
            <a:r>
              <a:rPr lang="en-US" sz="2200" dirty="0"/>
              <a:t> &lt;empty_folder_path1&gt; &lt;empty_folder_path2&gt;…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空文件夹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</a:t>
            </a:r>
            <a:r>
              <a:rPr lang="en-US" sz="2200" dirty="0"/>
              <a:t> -</a:t>
            </a:r>
            <a:r>
              <a:rPr lang="en-US" sz="2200" dirty="0" err="1"/>
              <a:t>rf</a:t>
            </a:r>
            <a:r>
              <a:rPr lang="en-US" sz="2200" dirty="0"/>
              <a:t> &lt;folder_path1&gt; &lt;folder_path2&gt;…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整个文件夹</a:t>
            </a:r>
            <a:endParaRPr lang="en-US" sz="1600" dirty="0"/>
          </a:p>
          <a:p>
            <a:r>
              <a:rPr lang="en-US" sz="2200" dirty="0"/>
              <a:t>$ mv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移动</a:t>
            </a:r>
            <a:r>
              <a:rPr lang="zh-CN" altLang="en-US" sz="1700" dirty="0"/>
              <a:t>文件夹，需要待移动的文件夹名称后面加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，表示移动的是文件夹</a:t>
            </a:r>
            <a:endParaRPr lang="en-US" sz="1700" dirty="0"/>
          </a:p>
          <a:p>
            <a:r>
              <a:rPr lang="en-US" sz="2200" dirty="0"/>
              <a:t>$ mv &lt;</a:t>
            </a:r>
            <a:r>
              <a:rPr lang="en-US" sz="2200" dirty="0" err="1"/>
              <a:t>src_folder_path</a:t>
            </a:r>
            <a:r>
              <a:rPr lang="en-US" sz="2200" dirty="0"/>
              <a:t>&gt; &lt;</a:t>
            </a:r>
            <a:r>
              <a:rPr lang="en-US" sz="2200" dirty="0" err="1"/>
              <a:t>dest_folder_path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重命名</a:t>
            </a:r>
            <a:r>
              <a:rPr lang="zh-CN" altLang="en-US" sz="1700" dirty="0"/>
              <a:t>文件夹</a:t>
            </a:r>
            <a:endParaRPr lang="en-US" sz="1700" dirty="0"/>
          </a:p>
          <a:p>
            <a:pPr marL="0" indent="0">
              <a:buNone/>
            </a:pPr>
            <a:r>
              <a:rPr lang="en-US" altLang="zh-CN" sz="1700" dirty="0" smtClean="0"/>
              <a:t>	m</a:t>
            </a:r>
            <a:r>
              <a:rPr lang="en-US" sz="1700" dirty="0" smtClean="0"/>
              <a:t>v</a:t>
            </a:r>
            <a:r>
              <a:rPr lang="zh-CN" altLang="en-US" sz="1700" dirty="0" smtClean="0"/>
              <a:t>命令中，如果文件夹路径不同就移动文件夹，如果文件夹名称不同就重命名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文件夹，两者均不同，就既移动文件夹同时也重命名文件夹</a:t>
            </a:r>
            <a:endParaRPr lang="en-US" sz="1700" dirty="0" smtClean="0"/>
          </a:p>
          <a:p>
            <a:r>
              <a:rPr lang="en-US" sz="2200" dirty="0"/>
              <a:t>$ </a:t>
            </a:r>
            <a:r>
              <a:rPr lang="en-US" sz="2200" dirty="0" err="1"/>
              <a:t>cp</a:t>
            </a:r>
            <a:r>
              <a:rPr lang="en-US" sz="2200" dirty="0"/>
              <a:t> -r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复制</a:t>
            </a:r>
            <a:r>
              <a:rPr lang="zh-CN" altLang="en-US" sz="1700" dirty="0"/>
              <a:t>文件夹，需在文件夹名称后面加上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，表示复制的是一个文件夹，若待</a:t>
            </a:r>
            <a:r>
              <a:rPr lang="zh-CN" altLang="en-US" sz="1700" dirty="0" smtClean="0"/>
              <a:t>复制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</a:t>
            </a:r>
            <a:r>
              <a:rPr lang="zh-CN" altLang="en-US" sz="1700" dirty="0"/>
              <a:t>中还有子文件夹，需使用</a:t>
            </a:r>
            <a:r>
              <a:rPr lang="en-US" altLang="zh-CN" sz="1700" dirty="0"/>
              <a:t> -r </a:t>
            </a:r>
            <a:r>
              <a:rPr lang="zh-CN" altLang="en-US" sz="1700" dirty="0"/>
              <a:t>参数</a:t>
            </a:r>
            <a:r>
              <a:rPr lang="zh-CN" altLang="en-US" sz="1700" dirty="0" smtClean="0"/>
              <a:t>。复制同时可重命名。</a:t>
            </a:r>
            <a:endParaRPr lang="en-US" sz="17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48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微軟正黑體" pitchFamily="34" charset="-120"/>
                <a:ea typeface="微軟正黑體" pitchFamily="34" charset="-120"/>
              </a:rPr>
              <a:t>s</a:t>
            </a:r>
            <a:r>
              <a:rPr lang="en-US" dirty="0" err="1" smtClean="0">
                <a:latin typeface="微軟正黑體" pitchFamily="34" charset="-120"/>
                <a:ea typeface="微軟正黑體" pitchFamily="34" charset="-120"/>
              </a:rPr>
              <a:t>eq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number</a:t>
            </a:r>
          </a:p>
          <a:p>
            <a:pPr marL="457200" lvl="1" indent="0">
              <a:buNone/>
            </a:pPr>
            <a:r>
              <a:rPr lang="zh-CN" altLang="en-US" sz="2000" dirty="0"/>
              <a:t>打印出从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开始至</a:t>
            </a:r>
            <a:r>
              <a:rPr lang="en-US" altLang="zh-CN" sz="2000" dirty="0"/>
              <a:t>number</a:t>
            </a:r>
            <a:r>
              <a:rPr lang="zh-CN" altLang="en-US" sz="2000" dirty="0"/>
              <a:t>的一个数字序列</a:t>
            </a:r>
            <a:endParaRPr lang="en-US" altLang="zh-CN" sz="2000" dirty="0"/>
          </a:p>
          <a:p>
            <a:endParaRPr lang="en-US" sz="2400" dirty="0" smtClean="0"/>
          </a:p>
          <a:p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seq</a:t>
            </a:r>
            <a:r>
              <a:rPr lang="en-US" sz="2000" dirty="0" smtClean="0"/>
              <a:t> 5</a:t>
            </a:r>
          </a:p>
          <a:p>
            <a:pPr marL="457200" lvl="1" indent="0">
              <a:buNone/>
            </a:pPr>
            <a:r>
              <a:rPr lang="en-US" sz="2000" dirty="0" smtClean="0"/>
              <a:t>$</a:t>
            </a:r>
            <a:r>
              <a:rPr lang="en-US" sz="2000" dirty="0" err="1" smtClean="0"/>
              <a:t>seq</a:t>
            </a:r>
            <a:r>
              <a:rPr lang="en-US" sz="2000" dirty="0" smtClean="0"/>
              <a:t> 5 &gt; 1.txt #</a:t>
            </a:r>
            <a:r>
              <a:rPr lang="zh-CN" altLang="en-US" sz="2000" dirty="0" smtClean="0"/>
              <a:t>将输出内容重定向到</a:t>
            </a:r>
            <a:r>
              <a:rPr lang="en-US" altLang="zh-CN" sz="2000" dirty="0" smtClean="0"/>
              <a:t>1.txt</a:t>
            </a:r>
            <a:r>
              <a:rPr lang="zh-CN" altLang="en-US" sz="2000" dirty="0" smtClean="0"/>
              <a:t>文件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22799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cat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$ </a:t>
            </a:r>
            <a:r>
              <a:rPr lang="en-US" altLang="zh-CN" sz="2400" dirty="0" err="1"/>
              <a:t>seq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filename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 smtClean="0"/>
              <a:t>输出文件内容</a:t>
            </a:r>
            <a:endParaRPr lang="en-US" altLang="zh-CN" sz="2000" dirty="0"/>
          </a:p>
          <a:p>
            <a:endParaRPr lang="en-US" sz="2400" dirty="0" smtClean="0"/>
          </a:p>
          <a:p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sz="2000" dirty="0" smtClean="0"/>
              <a:t>$</a:t>
            </a:r>
            <a:r>
              <a:rPr lang="en-US" altLang="zh-CN" sz="2000" dirty="0" smtClean="0"/>
              <a:t>cat readme.txt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$cat readme.txt &gt; 1.log  #</a:t>
            </a:r>
            <a:r>
              <a:rPr lang="zh-CN" altLang="en-US" sz="2000" dirty="0" smtClean="0"/>
              <a:t>将输出内容</a:t>
            </a:r>
            <a:r>
              <a:rPr lang="en-US" altLang="zh-CN" sz="2000" dirty="0" smtClean="0"/>
              <a:t>readme.txt</a:t>
            </a:r>
            <a:r>
              <a:rPr lang="zh-CN" altLang="en-US" sz="2000" dirty="0" smtClean="0"/>
              <a:t>重定向到</a:t>
            </a:r>
            <a:r>
              <a:rPr lang="en-US" altLang="zh-CN" sz="2000" dirty="0" smtClean="0"/>
              <a:t>1.txt</a:t>
            </a:r>
            <a:r>
              <a:rPr lang="zh-CN" altLang="en-US" sz="2000" dirty="0" smtClean="0"/>
              <a:t>文件，屏幕不显示内容</a:t>
            </a:r>
            <a:endParaRPr lang="en-US" sz="2000" dirty="0" smtClean="0"/>
          </a:p>
          <a:p>
            <a:endParaRPr lang="en-US" sz="2400" dirty="0"/>
          </a:p>
          <a:p>
            <a:endParaRPr lang="en-US" sz="2400" dirty="0" smtClean="0"/>
          </a:p>
          <a:p>
            <a:pPr marL="457200" lvl="1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974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軟正黑體" pitchFamily="34" charset="-120"/>
                <a:ea typeface="微軟正黑體" pitchFamily="34" charset="-120"/>
              </a:rPr>
              <a:t>t</a:t>
            </a:r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ee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$ls &gt; a.txt #</a:t>
            </a:r>
            <a:r>
              <a:rPr lang="zh-CN" altLang="en-US" sz="2400" dirty="0" smtClean="0"/>
              <a:t>将标准输出重定向到</a:t>
            </a:r>
            <a:r>
              <a:rPr lang="en-US" altLang="zh-CN" sz="2400" dirty="0" smtClean="0"/>
              <a:t>a.txt</a:t>
            </a:r>
            <a:r>
              <a:rPr lang="zh-CN" altLang="en-US" sz="2400" dirty="0" smtClean="0"/>
              <a:t>，屏幕不会看到输出</a:t>
            </a:r>
            <a:endParaRPr lang="en-US" sz="2400" dirty="0" smtClean="0"/>
          </a:p>
          <a:p>
            <a:pPr marL="0" indent="0">
              <a:buNone/>
            </a:pPr>
            <a:r>
              <a:rPr lang="zh-CN" altLang="en-US" sz="2400" dirty="0"/>
              <a:t>而</a:t>
            </a:r>
            <a:r>
              <a:rPr lang="en-US" sz="2400" dirty="0" smtClean="0"/>
              <a:t>tee</a:t>
            </a:r>
            <a:r>
              <a:rPr lang="zh-CN" altLang="en-US" sz="2400" dirty="0" smtClean="0"/>
              <a:t>命令既可以把输出内容既重定向保存到指定文件，又能在屏幕上显示输出内容。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t</a:t>
            </a:r>
            <a:r>
              <a:rPr lang="en-US" sz="2400" dirty="0" smtClean="0"/>
              <a:t>ee</a:t>
            </a:r>
            <a:r>
              <a:rPr lang="zh-CN" altLang="en-US" sz="2400" dirty="0" smtClean="0"/>
              <a:t>命令读取标准输入，把这些内容同时输出到标准输出和（多个）文件中，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命令可以重定向标准输出到多个文件。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注意：在使用管道线</a:t>
            </a:r>
            <a:r>
              <a:rPr lang="en-US" altLang="zh-CN" sz="2400" dirty="0" smtClean="0"/>
              <a:t>(|)</a:t>
            </a:r>
            <a:r>
              <a:rPr lang="zh-CN" altLang="en-US" sz="2400" dirty="0" smtClean="0"/>
              <a:t>时，前一个命令的标准错误输出不会被</a:t>
            </a:r>
            <a:r>
              <a:rPr lang="en-US" altLang="zh-CN" sz="2400" dirty="0" smtClean="0"/>
              <a:t>tee</a:t>
            </a:r>
            <a:r>
              <a:rPr lang="zh-CN" altLang="en-US" sz="2400" dirty="0" smtClean="0"/>
              <a:t>命令读取。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631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微軟正黑體" pitchFamily="34" charset="-120"/>
                <a:ea typeface="微軟正黑體" pitchFamily="34" charset="-120"/>
              </a:rPr>
              <a:t>tee</a:t>
            </a:r>
            <a:r>
              <a:rPr lang="zh-CN" altLang="en-US" dirty="0" smtClean="0">
                <a:latin typeface="微軟正黑體" pitchFamily="34" charset="-120"/>
                <a:ea typeface="微軟正黑體" pitchFamily="34" charset="-120"/>
              </a:rPr>
              <a:t>命令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400" b="1" dirty="0"/>
              <a:t>常用参数</a:t>
            </a:r>
          </a:p>
          <a:p>
            <a:pPr marL="0" indent="0">
              <a:buNone/>
            </a:pPr>
            <a:r>
              <a:rPr lang="zh-CN" altLang="en-US" sz="2400" dirty="0" smtClean="0"/>
              <a:t>格式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tee</a:t>
            </a:r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1700" dirty="0" smtClean="0"/>
              <a:t>只</a:t>
            </a:r>
            <a:r>
              <a:rPr lang="zh-CN" altLang="en-US" sz="1700" dirty="0"/>
              <a:t>输出到标准输出，因为没有指定</a:t>
            </a:r>
            <a:r>
              <a:rPr lang="zh-CN" altLang="en-US" sz="1700" dirty="0" smtClean="0"/>
              <a:t>文件。</a:t>
            </a:r>
            <a:endParaRPr lang="en-US" altLang="zh-CN" sz="1700" dirty="0" smtClean="0"/>
          </a:p>
          <a:p>
            <a:pPr marL="0" indent="0">
              <a:buNone/>
            </a:pPr>
            <a:r>
              <a:rPr lang="zh-CN" altLang="en-US" sz="2400" dirty="0"/>
              <a:t> </a:t>
            </a: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/>
              <a:t>tee file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700" dirty="0"/>
              <a:t>输出</a:t>
            </a:r>
            <a:r>
              <a:rPr lang="zh-CN" altLang="en-US" sz="1700" dirty="0"/>
              <a:t>到标准输出的同时，保存到文件</a:t>
            </a:r>
            <a:r>
              <a:rPr lang="en-US" altLang="zh-CN" sz="1700" dirty="0"/>
              <a:t>file</a:t>
            </a:r>
            <a:r>
              <a:rPr lang="zh-CN" altLang="en-US" sz="1700" dirty="0"/>
              <a:t>中。如果文件不存在，则创建；如果已经存在，则</a:t>
            </a:r>
            <a:r>
              <a:rPr lang="zh-CN" altLang="en-US" sz="1700" dirty="0">
                <a:solidFill>
                  <a:srgbClr val="FF0000"/>
                </a:solidFill>
              </a:rPr>
              <a:t>覆盖</a:t>
            </a:r>
            <a:r>
              <a:rPr lang="zh-CN" altLang="en-US" sz="1700" dirty="0"/>
              <a:t>之。（</a:t>
            </a:r>
            <a:r>
              <a:rPr lang="en-US" altLang="zh-CN" sz="1700" dirty="0"/>
              <a:t>If a file being written to does not already exist, it is created. </a:t>
            </a:r>
            <a:r>
              <a:rPr lang="en-US" altLang="zh-CN" sz="1700" dirty="0"/>
              <a:t>If a file being written to already exists, the data it previously</a:t>
            </a:r>
            <a:br>
              <a:rPr lang="en-US" altLang="zh-CN" sz="1700" dirty="0"/>
            </a:br>
            <a:r>
              <a:rPr lang="en-US" altLang="zh-CN" sz="1700" dirty="0"/>
              <a:t>contained is overwritten unless the `-a' option is used.</a:t>
            </a:r>
            <a:r>
              <a:rPr lang="zh-CN" altLang="en-US" sz="1700" dirty="0" smtClean="0"/>
              <a:t>）</a:t>
            </a:r>
            <a:endParaRPr lang="en-US" altLang="zh-CN" sz="1700" dirty="0" smtClean="0"/>
          </a:p>
          <a:p>
            <a:pPr marL="0" indent="0">
              <a:buNone/>
            </a:pPr>
            <a:endParaRPr lang="en-US" altLang="zh-CN" sz="1700" dirty="0"/>
          </a:p>
          <a:p>
            <a:pPr marL="0" indent="0">
              <a:buNone/>
            </a:pPr>
            <a:r>
              <a:rPr lang="zh-CN" altLang="en-US" sz="2400" dirty="0" smtClean="0"/>
              <a:t>格式</a:t>
            </a:r>
            <a:r>
              <a:rPr lang="zh-CN" altLang="en-US" sz="2400" dirty="0"/>
              <a:t>：</a:t>
            </a:r>
            <a:r>
              <a:rPr lang="en-US" altLang="zh-CN" sz="2400" dirty="0"/>
              <a:t>tee -a file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500" dirty="0"/>
              <a:t>输出</a:t>
            </a:r>
            <a:r>
              <a:rPr lang="zh-CN" altLang="en-US" sz="1500" dirty="0"/>
              <a:t>到标准输出的同时，</a:t>
            </a:r>
            <a:r>
              <a:rPr lang="zh-CN" altLang="en-US" sz="1500" dirty="0">
                <a:solidFill>
                  <a:srgbClr val="FF0000"/>
                </a:solidFill>
              </a:rPr>
              <a:t>追加</a:t>
            </a:r>
            <a:r>
              <a:rPr lang="zh-CN" altLang="en-US" sz="1500" dirty="0"/>
              <a:t>到文件</a:t>
            </a:r>
            <a:r>
              <a:rPr lang="en-US" altLang="zh-CN" sz="1500" dirty="0"/>
              <a:t>file</a:t>
            </a:r>
            <a:r>
              <a:rPr lang="zh-CN" altLang="en-US" sz="1500" dirty="0"/>
              <a:t>中。如果文件不存在，则创建；如果已经存在，就在末尾追加内容，而不是覆盖。</a:t>
            </a:r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/>
              <a:t>tee -</a:t>
            </a:r>
          </a:p>
          <a:p>
            <a:pPr marL="0" indent="0">
              <a:buNone/>
            </a:pPr>
            <a:r>
              <a:rPr lang="en-US" altLang="zh-CN" sz="1500" dirty="0"/>
              <a:t>	</a:t>
            </a:r>
            <a:r>
              <a:rPr lang="zh-CN" altLang="en-US" sz="1500" dirty="0"/>
              <a:t>输出</a:t>
            </a:r>
            <a:r>
              <a:rPr lang="zh-CN" altLang="en-US" sz="1500" dirty="0"/>
              <a:t>到标准输出两</a:t>
            </a:r>
            <a:r>
              <a:rPr lang="zh-CN" altLang="en-US" sz="1500" dirty="0" smtClean="0"/>
              <a:t>次，书写多个 </a:t>
            </a:r>
            <a:r>
              <a:rPr lang="en-US" altLang="zh-CN" sz="1500" dirty="0" smtClean="0"/>
              <a:t>- </a:t>
            </a:r>
            <a:r>
              <a:rPr lang="zh-CN" altLang="en-US" sz="1500" dirty="0" smtClean="0"/>
              <a:t>号，则重复输出多次，不过 </a:t>
            </a:r>
            <a:r>
              <a:rPr lang="en-US" altLang="zh-CN" sz="1500" dirty="0" smtClean="0"/>
              <a:t>- </a:t>
            </a:r>
            <a:r>
              <a:rPr lang="zh-CN" altLang="en-US" sz="1500" dirty="0" smtClean="0"/>
              <a:t>之间要加空格。</a:t>
            </a:r>
            <a:r>
              <a:rPr lang="zh-CN" altLang="en-US" sz="1500" dirty="0"/>
              <a:t>（</a:t>
            </a:r>
            <a:r>
              <a:rPr lang="en-US" altLang="zh-CN" sz="1500" dirty="0"/>
              <a:t>A FILE of `-' causes `tee' to send another copy of input to standard output, but this is typically not that useful as the copies are interleaved.</a:t>
            </a:r>
            <a:r>
              <a:rPr lang="zh-CN" altLang="en-US" sz="1500" dirty="0"/>
              <a:t>）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2400" dirty="0"/>
              <a:t> </a:t>
            </a: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/>
              <a:t>tee file1 file2 -</a:t>
            </a:r>
          </a:p>
          <a:p>
            <a:pPr marL="0" indent="0">
              <a:buNone/>
            </a:pPr>
            <a:r>
              <a:rPr lang="en-US" altLang="zh-CN" sz="2400" dirty="0" smtClean="0"/>
              <a:t>	</a:t>
            </a:r>
            <a:r>
              <a:rPr lang="zh-CN" altLang="en-US" sz="1400" dirty="0"/>
              <a:t>输出</a:t>
            </a:r>
            <a:r>
              <a:rPr lang="zh-CN" altLang="en-US" sz="1400" dirty="0"/>
              <a:t>到标准输出两次，同时保存到</a:t>
            </a:r>
            <a:r>
              <a:rPr lang="en-US" altLang="zh-CN" sz="1400" dirty="0"/>
              <a:t>file1</a:t>
            </a:r>
            <a:r>
              <a:rPr lang="zh-CN" altLang="en-US" sz="1400" dirty="0"/>
              <a:t>和</a:t>
            </a:r>
            <a:r>
              <a:rPr lang="en-US" altLang="zh-CN" sz="1400" dirty="0"/>
              <a:t>file2</a:t>
            </a:r>
            <a:r>
              <a:rPr lang="zh-CN" altLang="en-US" sz="1400" dirty="0"/>
              <a:t>中。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7143576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40281</TotalTime>
  <Words>554</Words>
  <Application>Microsoft Office PowerPoint</Application>
  <PresentationFormat>全屏显示(4:3)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Lucida Grande</vt:lpstr>
      <vt:lpstr>微軟正黑體</vt:lpstr>
      <vt:lpstr>新細明體</vt:lpstr>
      <vt:lpstr>SimHei</vt:lpstr>
      <vt:lpstr>宋体</vt:lpstr>
      <vt:lpstr>Arial</vt:lpstr>
      <vt:lpstr>Calibri</vt:lpstr>
      <vt:lpstr>Verdana</vt:lpstr>
      <vt:lpstr>Wingdings</vt:lpstr>
      <vt:lpstr>MediaTek-Confidential_B</vt:lpstr>
      <vt:lpstr>Custom Design</vt:lpstr>
      <vt:lpstr>1_MediaTek-Confidential_B</vt:lpstr>
      <vt:lpstr>1_Custom Design</vt:lpstr>
      <vt:lpstr>MediaTek</vt:lpstr>
      <vt:lpstr>2_Custom Design</vt:lpstr>
      <vt:lpstr>Linux cmds </vt:lpstr>
      <vt:lpstr>Linux</vt:lpstr>
      <vt:lpstr>File_Folder</vt:lpstr>
      <vt:lpstr>File</vt:lpstr>
      <vt:lpstr>Folder</vt:lpstr>
      <vt:lpstr>seq命令</vt:lpstr>
      <vt:lpstr>cat命令</vt:lpstr>
      <vt:lpstr>tee命令</vt:lpstr>
      <vt:lpstr>tee命令</vt:lpstr>
      <vt:lpstr>tee命令</vt:lpstr>
      <vt:lpstr>tr命令</vt:lpstr>
      <vt:lpstr>Linux输出重定向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 Logging</dc:title>
  <dc:creator>MTK03869 - PeiYun Lin (林珮筠)</dc:creator>
  <cp:lastModifiedBy>Jiming Wang (王继明)</cp:lastModifiedBy>
  <cp:revision>1321</cp:revision>
  <dcterms:created xsi:type="dcterms:W3CDTF">2014-01-13T07:08:47Z</dcterms:created>
  <dcterms:modified xsi:type="dcterms:W3CDTF">2017-07-11T11:59:22Z</dcterms:modified>
</cp:coreProperties>
</file>