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  <p:sldMasterId id="2147483698" r:id="rId3"/>
    <p:sldMasterId id="2147483711" r:id="rId4"/>
    <p:sldMasterId id="2147483724" r:id="rId5"/>
    <p:sldMasterId id="2147483737" r:id="rId6"/>
  </p:sldMasterIdLst>
  <p:notesMasterIdLst>
    <p:notesMasterId r:id="rId14"/>
  </p:notesMasterIdLst>
  <p:sldIdLst>
    <p:sldId id="286" r:id="rId7"/>
    <p:sldId id="341" r:id="rId8"/>
    <p:sldId id="368" r:id="rId9"/>
    <p:sldId id="369" r:id="rId10"/>
    <p:sldId id="370" r:id="rId11"/>
    <p:sldId id="371" r:id="rId12"/>
    <p:sldId id="32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6A5B"/>
    <a:srgbClr val="4693D2"/>
    <a:srgbClr val="2A71AC"/>
    <a:srgbClr val="A284C2"/>
    <a:srgbClr val="7E55AB"/>
    <a:srgbClr val="FFFF99"/>
    <a:srgbClr val="FFFF66"/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3740" autoAdjust="0"/>
    <p:restoredTop sz="96618" autoAdjust="0"/>
  </p:normalViewPr>
  <p:slideViewPr>
    <p:cSldViewPr>
      <p:cViewPr varScale="1">
        <p:scale>
          <a:sx n="112" d="100"/>
          <a:sy n="112" d="100"/>
        </p:scale>
        <p:origin x="12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B987F-03B8-4DD3-B82B-E020EAD409CF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F6104-DD6D-4E14-92A8-5DEDF1442F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15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4100" y="4233563"/>
            <a:ext cx="5092700" cy="2329101"/>
          </a:xfrm>
        </p:spPr>
        <p:txBody>
          <a:bodyPr/>
          <a:lstStyle>
            <a:lvl1pPr marL="0" indent="0" algn="ctr">
              <a:lnSpc>
                <a:spcPct val="80000"/>
              </a:lnSpc>
              <a:buNone/>
              <a:defRPr spc="-15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77049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1485"/>
            <a:ext cx="7772400" cy="14689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0C77BFF5-5A0A-BB4B-8F6E-6841FAB046BE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359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41408AA-8272-574B-9552-0B998EC66E8E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/>
            </a:lvl1pPr>
            <a:lvl3pPr marL="1143000" indent="-228600">
              <a:buClr>
                <a:schemeClr val="accent1"/>
              </a:buClr>
              <a:buFont typeface="Wingdings" charset="2"/>
              <a:buChar char="§"/>
              <a:defRPr/>
            </a:lvl3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953A9D4A-E8FA-104F-802A-4562FEF196FD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</a:t>
            </a:r>
            <a:r>
              <a:rPr lang="en-US" sz="1000" dirty="0" err="1">
                <a:solidFill>
                  <a:schemeClr val="tx2"/>
                </a:solidFill>
                <a:ea typeface="SimHei" charset="0"/>
                <a:cs typeface="SimHei" charset="0"/>
              </a:rPr>
              <a:t>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90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1"/>
            <a:ext cx="8229600" cy="548728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12475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3594100" y="1089474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10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1" name="Picture 10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2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</a:t>
            </a:r>
            <a:r>
              <a:rPr lang="en-US" sz="1000" dirty="0" err="1">
                <a:solidFill>
                  <a:schemeClr val="tx2"/>
                </a:solidFill>
                <a:ea typeface="SimHei" charset="0"/>
                <a:cs typeface="SimHei" charset="0"/>
              </a:rPr>
              <a:t>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405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  <a:prstGeom prst="rect">
            <a:avLst/>
          </a:prstGeom>
        </p:spPr>
        <p:txBody>
          <a:bodyPr tIns="0" anchor="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5533"/>
            <a:ext cx="8229600" cy="46657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  <a:prstGeom prst="rect">
            <a:avLst/>
          </a:prstGeo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  <a:prstGeom prst="rect">
            <a:avLst/>
          </a:prstGeo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5575635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0335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5"/>
            <a:ext cx="2370836" cy="584454"/>
          </a:xfrm>
          <a:prstGeom prst="rect">
            <a:avLst/>
          </a:prstGeom>
          <a:effectLst/>
        </p:spPr>
      </p:pic>
      <p:sp>
        <p:nvSpPr>
          <p:cNvPr id="6" name="Footer Placeholder 4"/>
          <p:cNvSpPr txBox="1">
            <a:spLocks/>
          </p:cNvSpPr>
          <p:nvPr/>
        </p:nvSpPr>
        <p:spPr>
          <a:xfrm>
            <a:off x="3594100" y="1097941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rgbClr val="F3821E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8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10" name="Picture 9" descr="pattern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End Slide">
    <p:bg>
      <p:bgPr>
        <a:gradFill flip="none" rotWithShape="1">
          <a:gsLst>
            <a:gs pos="40000">
              <a:schemeClr val="bg1"/>
            </a:gs>
            <a:gs pos="0">
              <a:schemeClr val="bg1">
                <a:lumMod val="9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agline-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294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576064"/>
          </a:xfrm>
        </p:spPr>
        <p:txBody>
          <a:bodyPr t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457200" y="1052736"/>
            <a:ext cx="8229600" cy="510359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936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29817"/>
            <a:ext cx="7772400" cy="1362075"/>
          </a:xfrm>
        </p:spPr>
        <p:txBody>
          <a:bodyPr anchor="t">
            <a:normAutofit/>
          </a:bodyPr>
          <a:lstStyle>
            <a:lvl1pPr algn="l">
              <a:defRPr sz="3000" b="1" cap="all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233" y="2619305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i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194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44133"/>
            <a:ext cx="4038600" cy="420336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44132"/>
            <a:ext cx="4038600" cy="4203368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800"/>
            </a:lvl1pPr>
            <a:lvl2pPr>
              <a:defRPr sz="24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5173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4040188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60600"/>
            <a:ext cx="4040188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744133"/>
            <a:ext cx="4041775" cy="51646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260600"/>
            <a:ext cx="4041775" cy="375681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2400"/>
            </a:lvl1pPr>
            <a:lvl2pPr>
              <a:defRPr sz="20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24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729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69880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69880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582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typ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12" y="1539268"/>
            <a:ext cx="2370836" cy="584454"/>
          </a:xfrm>
          <a:prstGeom prst="rect">
            <a:avLst/>
          </a:prstGeom>
          <a:effectLst/>
        </p:spPr>
      </p:pic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594100" y="3835403"/>
            <a:ext cx="5092700" cy="105833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80000"/>
              </a:lnSpc>
              <a:buNone/>
              <a:defRPr spc="-15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594100" y="1463066"/>
            <a:ext cx="5092700" cy="2372337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80000"/>
              </a:lnSpc>
              <a:defRPr b="1" spc="-150">
                <a:solidFill>
                  <a:schemeClr val="bg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pic>
        <p:nvPicPr>
          <p:cNvPr id="8" name="Picture 7" descr="pattern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07"/>
          <a:stretch/>
        </p:blipFill>
        <p:spPr>
          <a:xfrm>
            <a:off x="0" y="4893733"/>
            <a:ext cx="9144000" cy="196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2996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d Slide">
    <p:bg>
      <p:bgPr>
        <a:gradFill flip="none" rotWithShape="1">
          <a:gsLst>
            <a:gs pos="40000">
              <a:schemeClr val="tx1"/>
            </a:gs>
            <a:gs pos="0">
              <a:schemeClr val="bg2">
                <a:lumMod val="25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667" y="2484967"/>
            <a:ext cx="4064000" cy="1762760"/>
          </a:xfrm>
          <a:prstGeom prst="rect">
            <a:avLst/>
          </a:prstGeom>
        </p:spPr>
      </p:pic>
      <p:sp>
        <p:nvSpPr>
          <p:cNvPr id="10" name="Text Box 8"/>
          <p:cNvSpPr txBox="1">
            <a:spLocks noChangeArrowheads="1"/>
          </p:cNvSpPr>
          <p:nvPr userDrawn="1"/>
        </p:nvSpPr>
        <p:spPr bwMode="auto">
          <a:xfrm>
            <a:off x="2962011" y="6226175"/>
            <a:ext cx="288131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Copyright © MediaTek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 Inc. </a:t>
            </a:r>
            <a:r>
              <a:rPr lang="en-US" sz="1000" dirty="0">
                <a:solidFill>
                  <a:schemeClr val="tx2"/>
                </a:solidFill>
                <a:ea typeface="SimHei" charset="0"/>
                <a:cs typeface="SimHei" charset="0"/>
              </a:rPr>
              <a:t>All rights reserved</a:t>
            </a:r>
            <a:r>
              <a:rPr lang="en-US" altLang="zh-TW" sz="1000" dirty="0">
                <a:solidFill>
                  <a:schemeClr val="tx2"/>
                </a:solidFill>
                <a:ea typeface="SimHei" charset="0"/>
                <a:cs typeface="SimHei" charset="0"/>
              </a:rPr>
              <a:t>.</a:t>
            </a:r>
            <a:endParaRPr lang="en-US" sz="1000" dirty="0">
              <a:solidFill>
                <a:schemeClr val="tx2"/>
              </a:solidFill>
              <a:ea typeface="SimHei" charset="0"/>
              <a:cs typeface="Sim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405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2000"/>
            <a:ext cx="8229600" cy="1143000"/>
          </a:xfrm>
        </p:spPr>
        <p:txBody>
          <a:bodyPr tIns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37303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3962400" y="6775450"/>
            <a:ext cx="184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7133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313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906185"/>
            <a:ext cx="7772400" cy="15007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 spc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dirty="0" smtClean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93119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43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21397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4584"/>
            <a:ext cx="4040188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5934"/>
            <a:ext cx="4040188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4584"/>
            <a:ext cx="4041775" cy="64134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 spc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5934"/>
            <a:ext cx="4041775" cy="39497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76821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6177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1770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2"/>
            <a:ext cx="3008313" cy="1162049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258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3" cy="46905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381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800600"/>
            <a:ext cx="5486400" cy="567267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3833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867"/>
            <a:ext cx="5486400" cy="804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spc="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95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6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3842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5167"/>
            <a:ext cx="2057400" cy="5850467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5167"/>
            <a:ext cx="6019800" cy="585046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5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 spc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70039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Wingdings" charset="2"/>
              <a:buChar char="§"/>
              <a:defRPr sz="3200"/>
            </a:lvl1pPr>
            <a:lvl2pPr>
              <a:defRPr sz="2800"/>
            </a:lvl2pPr>
            <a:lvl3pPr marL="1143000" indent="-228600">
              <a:buClr>
                <a:schemeClr val="accent1"/>
              </a:buClr>
              <a:buFont typeface="Wingdings" charset="2"/>
              <a:buChar char="§"/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5383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92288" y="4497343"/>
            <a:ext cx="5486400" cy="566739"/>
          </a:xfrm>
        </p:spPr>
        <p:txBody>
          <a:bodyPr anchor="b"/>
          <a:lstStyle>
            <a:lvl1pPr algn="l">
              <a:defRPr sz="2000" b="1" spc="0">
                <a:solidFill>
                  <a:schemeClr val="accent1"/>
                </a:solidFill>
              </a:defRPr>
            </a:lvl1pPr>
          </a:lstStyle>
          <a:p>
            <a:r>
              <a:rPr lang="sv-SE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8692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064081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/>
          <a:lstStyle/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/>
          <a:lstStyle/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2"/>
        </a:buClr>
        <a:buFont typeface="Wingdings" charset="2"/>
        <a:buChar char="§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770BDA4A-776A-4546-918F-32281E291F21}" type="datetime1">
              <a:rPr lang="sv-SE" smtClean="0"/>
              <a:pPr/>
              <a:t>2017-06-23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r>
              <a:rPr lang="en-US" altLang="zh-TW" dirty="0" smtClean="0"/>
              <a:t>Copyright © </a:t>
            </a:r>
            <a:r>
              <a:rPr lang="en-US" altLang="zh-TW" dirty="0" err="1" smtClean="0"/>
              <a:t>MediaTek</a:t>
            </a:r>
            <a:r>
              <a:rPr lang="en-US" altLang="zh-TW" dirty="0" smtClean="0"/>
              <a:t> Inc. All rights reserved.</a:t>
            </a:r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2"/>
                </a:solidFill>
              </a:rPr>
              <a:t>CONFIDENTIAL B</a:t>
            </a:r>
            <a:endParaRPr lang="en-US" altLang="zh-TW" sz="800" b="1" dirty="0">
              <a:solidFill>
                <a:schemeClr val="accent2"/>
              </a:solidFill>
            </a:endParaRPr>
          </a:p>
        </p:txBody>
      </p:sp>
      <p:sp>
        <p:nvSpPr>
          <p:cNvPr id="1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SzPct val="100000"/>
        <a:buFont typeface="Lucida Grande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00A1DE"/>
                </a:solidFill>
              </a:rPr>
              <a:t>CONFIDENTIAL B</a:t>
            </a:r>
            <a:endParaRPr lang="en-US" altLang="zh-TW" sz="800" b="1" dirty="0">
              <a:solidFill>
                <a:srgbClr val="00A1DE"/>
              </a:solidFill>
            </a:endParaRPr>
          </a:p>
        </p:txBody>
      </p:sp>
      <p:pic>
        <p:nvPicPr>
          <p:cNvPr id="15" name="Picture 14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8229600" cy="11345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fld id="{CA0C6ED6-D0B9-4DC5-B1AE-C5D4014C8E49}" type="datetimeFigureOut">
              <a:rPr lang="en-US" smtClean="0"/>
              <a:pPr/>
              <a:t>6/23/2017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4564D27B-65F7-4726-AA24-7541AB6BC32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Logotyp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2" y="6361222"/>
            <a:ext cx="760781" cy="190561"/>
          </a:xfrm>
          <a:prstGeom prst="rect">
            <a:avLst/>
          </a:prstGeom>
        </p:spPr>
      </p:pic>
      <p:sp>
        <p:nvSpPr>
          <p:cNvPr id="14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rgbClr val="69BE28"/>
                </a:solidFill>
              </a:rPr>
              <a:t>INTERNAL USE</a:t>
            </a:r>
            <a:endParaRPr lang="en-US" altLang="zh-TW" sz="800" b="1" dirty="0">
              <a:solidFill>
                <a:srgbClr val="69BE28"/>
              </a:solidFill>
            </a:endParaRPr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44133"/>
            <a:ext cx="8229600" cy="4289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85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lnSpc>
          <a:spcPct val="80000"/>
        </a:lnSpc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3200" kern="1200" spc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51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699250" y="6278671"/>
            <a:ext cx="927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950" y="6278671"/>
            <a:ext cx="3035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2"/>
                </a:solidFill>
              </a:defRPr>
            </a:lvl1pPr>
          </a:lstStyle>
          <a:p>
            <a:endParaRPr lang="en-US" altLang="zh-TW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6684" y="6278671"/>
            <a:ext cx="1060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>
                <a:solidFill>
                  <a:schemeClr val="accent1"/>
                </a:solidFill>
              </a:defRPr>
            </a:lvl1pPr>
          </a:lstStyle>
          <a:p>
            <a:fld id="{3E54FAAE-D303-1440-B1E5-D1AB6CEFDBF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 txBox="1">
            <a:spLocks/>
          </p:cNvSpPr>
          <p:nvPr/>
        </p:nvSpPr>
        <p:spPr>
          <a:xfrm>
            <a:off x="1441450" y="6273800"/>
            <a:ext cx="1612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800" b="1" dirty="0" smtClean="0">
                <a:solidFill>
                  <a:schemeClr val="accent3"/>
                </a:solidFill>
              </a:rPr>
              <a:t>INTERNAL USE</a:t>
            </a:r>
            <a:endParaRPr lang="en-US" altLang="zh-TW" sz="800" b="1" dirty="0">
              <a:solidFill>
                <a:schemeClr val="accent3"/>
              </a:solidFill>
            </a:endParaRPr>
          </a:p>
        </p:txBody>
      </p:sp>
      <p:pic>
        <p:nvPicPr>
          <p:cNvPr id="17" name="Picture 16" descr="Logotyp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38623" y="6361221"/>
            <a:ext cx="773010" cy="190561"/>
          </a:xfrm>
          <a:prstGeom prst="rect">
            <a:avLst/>
          </a:prstGeom>
        </p:spPr>
      </p:pic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8167"/>
            <a:ext cx="8229600" cy="461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87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 spc="-15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SzPct val="100000"/>
        <a:buFont typeface="Lucida Grande"/>
        <a:buChar char="▪"/>
        <a:defRPr sz="3200" kern="1200" spc="-15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 spc="-15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1"/>
        </a:buClr>
        <a:buFont typeface="Lucida Grande"/>
        <a:buChar char="▪"/>
        <a:defRPr sz="2400" kern="1200" spc="-15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▪"/>
        <a:defRPr sz="2000" kern="1200" spc="-15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04248" y="3717033"/>
            <a:ext cx="1882552" cy="115795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王继明</a:t>
            </a:r>
            <a:endParaRPr lang="en-US" dirty="0" smtClean="0"/>
          </a:p>
          <a:p>
            <a:r>
              <a:rPr lang="en-US" dirty="0" smtClean="0"/>
              <a:t>2017/06/23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Linux </a:t>
            </a:r>
            <a:r>
              <a:rPr lang="en-US" altLang="zh-CN" sz="4000" dirty="0" err="1" smtClean="0">
                <a:latin typeface="Verdana" pitchFamily="34" charset="0"/>
                <a:ea typeface="Verdana" pitchFamily="34" charset="0"/>
                <a:cs typeface="Verdana" pitchFamily="34" charset="0"/>
              </a:rPr>
              <a:t>cmds</a:t>
            </a:r>
            <a: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/>
            </a:r>
            <a:br>
              <a:rPr lang="en-US" sz="40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endParaRPr lang="en-US" sz="4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61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微軟正黑體" pitchFamily="34" charset="-120"/>
                <a:ea typeface="微軟正黑體" pitchFamily="34" charset="-120"/>
              </a:rPr>
              <a:t>Linux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$cat readme.txt</a:t>
            </a:r>
          </a:p>
          <a:p>
            <a:r>
              <a:rPr lang="en-US" dirty="0" smtClean="0"/>
              <a:t>$vim readme.txt</a:t>
            </a:r>
          </a:p>
          <a:p>
            <a:r>
              <a:rPr lang="en-US" dirty="0" smtClean="0"/>
              <a:t>ls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查看当前目录文件列表</a:t>
            </a:r>
            <a:endParaRPr lang="en-US" dirty="0" smtClean="0"/>
          </a:p>
          <a:p>
            <a:r>
              <a:rPr lang="en-US" dirty="0" smtClean="0"/>
              <a:t>ls –l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查看文件读写权限</a:t>
            </a:r>
            <a:endParaRPr lang="en-US" dirty="0" smtClean="0"/>
          </a:p>
          <a:p>
            <a:r>
              <a:rPr lang="en-US" dirty="0" smtClean="0"/>
              <a:t>ls –ah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显示隐藏文件</a:t>
            </a:r>
            <a:endParaRPr lang="en-US" altLang="zh-CN" dirty="0" smtClean="0"/>
          </a:p>
          <a:p>
            <a:r>
              <a:rPr lang="en-US" altLang="zh-CN" dirty="0" err="1" smtClean="0"/>
              <a:t>pwd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查看当前目录</a:t>
            </a:r>
            <a:endParaRPr lang="en-US" altLang="zh-CN" dirty="0" smtClean="0"/>
          </a:p>
          <a:p>
            <a:r>
              <a:rPr lang="en-US" altLang="zh-CN" dirty="0" err="1" smtClean="0"/>
              <a:t>chmod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修改文件读写</a:t>
            </a:r>
            <a:r>
              <a:rPr lang="zh-CN" altLang="en-US" dirty="0" smtClean="0"/>
              <a:t>权限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5098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File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$ touch &lt;</a:t>
            </a:r>
            <a:r>
              <a:rPr lang="en-US" altLang="zh-CN" sz="2200" b="1" dirty="0"/>
              <a:t>filename1&gt; &lt;filename2&gt;…</a:t>
            </a:r>
            <a:endParaRPr lang="en-US" altLang="zh-CN" sz="2200" b="1" dirty="0"/>
          </a:p>
          <a:p>
            <a:pPr marL="457200" lvl="1" indent="0">
              <a:buNone/>
            </a:pPr>
            <a:r>
              <a:rPr lang="zh-CN" altLang="en-US" sz="1700" dirty="0" smtClean="0"/>
              <a:t>新建空文件，文件名可以不加扩展名</a:t>
            </a:r>
            <a:endParaRPr lang="en-US" altLang="zh-CN" sz="1700" dirty="0"/>
          </a:p>
          <a:p>
            <a:r>
              <a:rPr lang="en-US" altLang="zh-CN" sz="2200" b="1" dirty="0"/>
              <a:t>$ </a:t>
            </a:r>
            <a:r>
              <a:rPr lang="en-US" altLang="zh-CN" sz="2200" b="1" dirty="0" err="1"/>
              <a:t>rm</a:t>
            </a:r>
            <a:r>
              <a:rPr lang="en-US" altLang="zh-CN" sz="2200" b="1" dirty="0"/>
              <a:t> &lt;file_full_name1&gt; &lt;file_full_name2&gt;…</a:t>
            </a:r>
          </a:p>
          <a:p>
            <a:pPr marL="457200" lvl="1" indent="0">
              <a:buNone/>
            </a:pPr>
            <a:r>
              <a:rPr lang="zh-CN" altLang="en-US" sz="1700" dirty="0"/>
              <a:t>删除文件</a:t>
            </a:r>
            <a:endParaRPr lang="en-US" altLang="zh-CN" sz="1700" dirty="0"/>
          </a:p>
          <a:p>
            <a:r>
              <a:rPr lang="en-US" altLang="zh-CN" sz="2200" b="1" dirty="0"/>
              <a:t>$ mv &lt;src_file_full_name1&gt; &lt;</a:t>
            </a:r>
            <a:r>
              <a:rPr lang="en-US" altLang="zh-CN" sz="2200" b="1" dirty="0"/>
              <a:t>src_file_full_name2&gt;… </a:t>
            </a:r>
            <a:r>
              <a:rPr lang="en-US" altLang="zh-CN" sz="2200" b="1" dirty="0"/>
              <a:t>&lt;</a:t>
            </a:r>
            <a:r>
              <a:rPr lang="en-US" altLang="zh-CN" sz="2200" b="1" dirty="0" err="1"/>
              <a:t>dest_file_path</a:t>
            </a:r>
            <a:r>
              <a:rPr lang="en-US" altLang="zh-CN" sz="2200" b="1" dirty="0"/>
              <a:t>&gt;</a:t>
            </a:r>
          </a:p>
          <a:p>
            <a:pPr marL="457200" lvl="1" indent="0">
              <a:buNone/>
            </a:pPr>
            <a:r>
              <a:rPr lang="zh-CN" altLang="en-US" sz="1700" dirty="0"/>
              <a:t>移动文件</a:t>
            </a:r>
            <a:endParaRPr lang="en-US" altLang="zh-CN" sz="1700" dirty="0"/>
          </a:p>
          <a:p>
            <a:r>
              <a:rPr lang="en-US" altLang="zh-CN" sz="2200" b="1" dirty="0"/>
              <a:t>$ mv &lt;src_file_full_name1&gt; &lt;dest_file_full_name2&gt;</a:t>
            </a:r>
          </a:p>
          <a:p>
            <a:pPr marL="457200" lvl="1" indent="0">
              <a:buNone/>
            </a:pPr>
            <a:r>
              <a:rPr lang="zh-CN" altLang="en-US" sz="1600" dirty="0"/>
              <a:t>重命名文件</a:t>
            </a:r>
            <a:endParaRPr lang="en-US" altLang="zh-CN" sz="1600" dirty="0"/>
          </a:p>
          <a:p>
            <a:pPr marL="457200" lvl="1" indent="0">
              <a:buNone/>
            </a:pPr>
            <a:r>
              <a:rPr lang="en-US" altLang="zh-CN" sz="1600" dirty="0"/>
              <a:t>m</a:t>
            </a:r>
            <a:r>
              <a:rPr lang="en-US" altLang="zh-CN" sz="1600" dirty="0"/>
              <a:t>v</a:t>
            </a:r>
            <a:r>
              <a:rPr lang="zh-CN" altLang="en-US" sz="1600" dirty="0"/>
              <a:t>命令中，如果路径不同就移动文件，如果文件名不同，就重命名文件，两者均不同，就既移动文件同时也重命名文件</a:t>
            </a:r>
            <a:endParaRPr lang="en-US" altLang="zh-CN" sz="1600" dirty="0"/>
          </a:p>
          <a:p>
            <a:r>
              <a:rPr lang="en-US" altLang="zh-CN" sz="2200" b="1" dirty="0" smtClean="0"/>
              <a:t>$ </a:t>
            </a:r>
            <a:r>
              <a:rPr lang="en-US" altLang="zh-CN" sz="2200" b="1" dirty="0" err="1" smtClean="0"/>
              <a:t>cp</a:t>
            </a:r>
            <a:r>
              <a:rPr lang="en-US" altLang="zh-CN" sz="2200" b="1" dirty="0" smtClean="0"/>
              <a:t> &lt;src_file_full_name1&gt; &lt;src_file_full_name2&gt;… &lt;</a:t>
            </a:r>
            <a:r>
              <a:rPr lang="en-US" altLang="zh-CN" sz="2200" b="1" dirty="0" err="1" smtClean="0"/>
              <a:t>dest_file_path</a:t>
            </a:r>
            <a:r>
              <a:rPr lang="en-US" altLang="zh-CN" sz="2200" b="1" dirty="0" smtClean="0"/>
              <a:t>&gt;</a:t>
            </a:r>
          </a:p>
          <a:p>
            <a:pPr marL="457200" lvl="1" indent="0">
              <a:buNone/>
            </a:pPr>
            <a:r>
              <a:rPr lang="zh-CN" altLang="en-US" sz="1600" dirty="0"/>
              <a:t>复制</a:t>
            </a:r>
            <a:r>
              <a:rPr lang="zh-CN" altLang="en-US" sz="1600" dirty="0"/>
              <a:t>文件</a:t>
            </a:r>
            <a:endParaRPr lang="en-US" altLang="zh-CN" sz="1600" dirty="0"/>
          </a:p>
          <a:p>
            <a:endParaRPr lang="en-US" altLang="zh-CN" sz="2400" dirty="0" smtClean="0"/>
          </a:p>
        </p:txBody>
      </p:sp>
    </p:spTree>
    <p:extLst>
      <p:ext uri="{BB962C8B-B14F-4D97-AF65-F5344CB8AC3E}">
        <p14:creationId xmlns:p14="http://schemas.microsoft.com/office/powerpoint/2010/main" val="201218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latin typeface="微軟正黑體" pitchFamily="34" charset="-120"/>
                <a:ea typeface="微軟正黑體" pitchFamily="34" charset="-120"/>
              </a:rPr>
              <a:t>Folder</a:t>
            </a:r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$ </a:t>
            </a:r>
            <a:r>
              <a:rPr lang="en-US" sz="2200" dirty="0" err="1" smtClean="0"/>
              <a:t>mkdir</a:t>
            </a:r>
            <a:r>
              <a:rPr lang="en-US" sz="2200" dirty="0" smtClean="0"/>
              <a:t> &lt;new-folder1&gt; &lt;new-folder2&gt;…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新建</a:t>
            </a:r>
            <a:r>
              <a:rPr lang="zh-CN" altLang="en-US" sz="1600" dirty="0"/>
              <a:t>文件夹</a:t>
            </a:r>
            <a:endParaRPr lang="en-US" sz="1600" dirty="0"/>
          </a:p>
          <a:p>
            <a:r>
              <a:rPr lang="en-US" sz="2200" dirty="0"/>
              <a:t>$ </a:t>
            </a:r>
            <a:r>
              <a:rPr lang="en-US" sz="2200" dirty="0" err="1"/>
              <a:t>rmdir</a:t>
            </a:r>
            <a:r>
              <a:rPr lang="en-US" sz="2200" dirty="0"/>
              <a:t> &lt;empty_folder_path1&gt; &lt;empty_folder_path2&gt;…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空文件夹</a:t>
            </a:r>
            <a:endParaRPr lang="en-US" sz="1600" dirty="0"/>
          </a:p>
          <a:p>
            <a:r>
              <a:rPr lang="en-US" sz="2200" dirty="0"/>
              <a:t>$ </a:t>
            </a:r>
            <a:r>
              <a:rPr lang="en-US" sz="2200" dirty="0" err="1"/>
              <a:t>rm</a:t>
            </a:r>
            <a:r>
              <a:rPr lang="en-US" sz="2200" dirty="0"/>
              <a:t> -</a:t>
            </a:r>
            <a:r>
              <a:rPr lang="en-US" sz="2200" dirty="0" err="1"/>
              <a:t>rf</a:t>
            </a:r>
            <a:r>
              <a:rPr lang="en-US" sz="2200" dirty="0"/>
              <a:t> &lt;folder_path1&gt; &lt;folder_path2&gt;…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600" dirty="0" smtClean="0"/>
              <a:t>	</a:t>
            </a:r>
            <a:r>
              <a:rPr lang="zh-CN" altLang="en-US" sz="1600" dirty="0" smtClean="0"/>
              <a:t>删除</a:t>
            </a:r>
            <a:r>
              <a:rPr lang="zh-CN" altLang="en-US" sz="1600" dirty="0"/>
              <a:t>整个文件夹</a:t>
            </a:r>
            <a:endParaRPr lang="en-US" sz="1600" dirty="0"/>
          </a:p>
          <a:p>
            <a:r>
              <a:rPr lang="en-US" sz="2200" dirty="0"/>
              <a:t>$ mv &lt;src_folder_path1&gt; &lt;src_folder_path2&gt;… &lt;</a:t>
            </a:r>
            <a:r>
              <a:rPr lang="en-US" sz="2200" dirty="0" err="1"/>
              <a:t>dest_path</a:t>
            </a:r>
            <a:r>
              <a:rPr lang="en-US" sz="2200" dirty="0"/>
              <a:t>&gt;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移动</a:t>
            </a:r>
            <a:r>
              <a:rPr lang="zh-CN" altLang="en-US" sz="1700" dirty="0"/>
              <a:t>文件夹，需要待移动的文件夹名称后面加</a:t>
            </a:r>
            <a:r>
              <a:rPr lang="en-US" altLang="zh-CN" sz="1700" dirty="0"/>
              <a:t>/</a:t>
            </a:r>
            <a:r>
              <a:rPr lang="zh-CN" altLang="en-US" sz="1700" dirty="0"/>
              <a:t>，表示移动的是文件夹</a:t>
            </a:r>
            <a:endParaRPr lang="en-US" sz="1700" dirty="0"/>
          </a:p>
          <a:p>
            <a:r>
              <a:rPr lang="en-US" sz="2200" dirty="0"/>
              <a:t>$ mv &lt;</a:t>
            </a:r>
            <a:r>
              <a:rPr lang="en-US" sz="2200" dirty="0" err="1"/>
              <a:t>src_folder_path</a:t>
            </a:r>
            <a:r>
              <a:rPr lang="en-US" sz="2200" dirty="0"/>
              <a:t>&gt; &lt;</a:t>
            </a:r>
            <a:r>
              <a:rPr lang="en-US" sz="2200" dirty="0" err="1"/>
              <a:t>dest_folder_path</a:t>
            </a:r>
            <a:r>
              <a:rPr lang="en-US" sz="2200" dirty="0"/>
              <a:t>&gt;</a:t>
            </a:r>
          </a:p>
          <a:p>
            <a:pPr marL="0" lvl="1" indent="0"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重命名</a:t>
            </a:r>
            <a:r>
              <a:rPr lang="zh-CN" altLang="en-US" sz="1700" dirty="0"/>
              <a:t>文件夹</a:t>
            </a:r>
            <a:endParaRPr lang="en-US" sz="1700" dirty="0"/>
          </a:p>
          <a:p>
            <a:pPr marL="0" indent="0">
              <a:buNone/>
            </a:pPr>
            <a:r>
              <a:rPr lang="en-US" altLang="zh-CN" sz="1700" dirty="0" smtClean="0"/>
              <a:t>	m</a:t>
            </a:r>
            <a:r>
              <a:rPr lang="en-US" sz="1700" dirty="0" smtClean="0"/>
              <a:t>v</a:t>
            </a:r>
            <a:r>
              <a:rPr lang="zh-CN" altLang="en-US" sz="1700" dirty="0" smtClean="0"/>
              <a:t>命令中，如果文件夹路径不同就移动文件夹，如果文件夹名称不同就重命名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文件夹，两者均不同，就既移动文件夹同时也重命名文件夹</a:t>
            </a:r>
            <a:endParaRPr lang="en-US" sz="1700" dirty="0" smtClean="0"/>
          </a:p>
          <a:p>
            <a:r>
              <a:rPr lang="en-US" sz="2200" dirty="0"/>
              <a:t>$ </a:t>
            </a:r>
            <a:r>
              <a:rPr lang="en-US" sz="2200" dirty="0" err="1"/>
              <a:t>cp</a:t>
            </a:r>
            <a:r>
              <a:rPr lang="en-US" sz="2200" dirty="0"/>
              <a:t> -r &lt;src_folder_path1&gt; &lt;src_folder_path2&gt;… &lt;</a:t>
            </a:r>
            <a:r>
              <a:rPr lang="en-US" sz="2200" dirty="0" err="1"/>
              <a:t>dest_path</a:t>
            </a:r>
            <a:r>
              <a:rPr lang="en-US" sz="2200" dirty="0"/>
              <a:t>&gt;</a:t>
            </a:r>
          </a:p>
          <a:p>
            <a:pPr marL="0" lvl="1" indent="0">
              <a:buClr>
                <a:schemeClr val="accent1"/>
              </a:buClr>
              <a:buNone/>
            </a:pPr>
            <a:r>
              <a:rPr lang="en-US" altLang="zh-CN" sz="1700" dirty="0" smtClean="0"/>
              <a:t>	</a:t>
            </a:r>
            <a:r>
              <a:rPr lang="zh-CN" altLang="en-US" sz="1700" dirty="0" smtClean="0"/>
              <a:t>复制</a:t>
            </a:r>
            <a:r>
              <a:rPr lang="zh-CN" altLang="en-US" sz="1700" dirty="0"/>
              <a:t>文件夹，需在文件夹名称后面加上</a:t>
            </a:r>
            <a:r>
              <a:rPr lang="en-US" altLang="zh-CN" sz="1700" dirty="0"/>
              <a:t>/</a:t>
            </a:r>
            <a:r>
              <a:rPr lang="zh-CN" altLang="en-US" sz="1700" dirty="0"/>
              <a:t>，表示复制的是一个文件夹，若待</a:t>
            </a:r>
            <a:r>
              <a:rPr lang="zh-CN" altLang="en-US" sz="1700" dirty="0" smtClean="0"/>
              <a:t>复制</a:t>
            </a:r>
            <a:r>
              <a:rPr lang="en-US" altLang="zh-CN" sz="1700" dirty="0" smtClean="0"/>
              <a:t>	</a:t>
            </a:r>
            <a:r>
              <a:rPr lang="zh-CN" altLang="en-US" sz="1700" dirty="0" smtClean="0"/>
              <a:t>文件夹</a:t>
            </a:r>
            <a:r>
              <a:rPr lang="zh-CN" altLang="en-US" sz="1700" dirty="0"/>
              <a:t>中还有子文件夹，需使用</a:t>
            </a:r>
            <a:r>
              <a:rPr lang="en-US" altLang="zh-CN" sz="1700" dirty="0"/>
              <a:t> </a:t>
            </a:r>
            <a:r>
              <a:rPr lang="en-US" altLang="zh-CN" sz="1700" dirty="0"/>
              <a:t>-r </a:t>
            </a:r>
            <a:r>
              <a:rPr lang="zh-CN" altLang="en-US" sz="1700" dirty="0"/>
              <a:t>参数。</a:t>
            </a:r>
            <a:endParaRPr lang="en-US" sz="17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448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85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99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MediaTek-Confidential_B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MediaTek-Confidential_B">
  <a:themeElements>
    <a:clrScheme name="Custom 6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MediaTek">
  <a:themeElements>
    <a:clrScheme name="Custom 7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9A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2_Custom Design">
  <a:themeElements>
    <a:clrScheme name="MediaTek Color Palette">
      <a:dk1>
        <a:srgbClr val="353630"/>
      </a:dk1>
      <a:lt1>
        <a:sysClr val="window" lastClr="FFFFFF"/>
      </a:lt1>
      <a:dk2>
        <a:srgbClr val="999A94"/>
      </a:dk2>
      <a:lt2>
        <a:srgbClr val="F0F0F0"/>
      </a:lt2>
      <a:accent1>
        <a:srgbClr val="F3821E"/>
      </a:accent1>
      <a:accent2>
        <a:srgbClr val="00A1DE"/>
      </a:accent2>
      <a:accent3>
        <a:srgbClr val="69BE28"/>
      </a:accent3>
      <a:accent4>
        <a:srgbClr val="D71F85"/>
      </a:accent4>
      <a:accent5>
        <a:srgbClr val="FED100"/>
      </a:accent5>
      <a:accent6>
        <a:srgbClr val="98DBFF"/>
      </a:accent6>
      <a:hlink>
        <a:srgbClr val="000000"/>
      </a:hlink>
      <a:folHlink>
        <a:srgbClr val="5A5A5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MediaTek-Confidential_B</Template>
  <TotalTime>39690</TotalTime>
  <Words>150</Words>
  <Application>Microsoft Office PowerPoint</Application>
  <PresentationFormat>全屏显示(4:3)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Lucida Grande</vt:lpstr>
      <vt:lpstr>微軟正黑體</vt:lpstr>
      <vt:lpstr>新細明體</vt:lpstr>
      <vt:lpstr>SimHei</vt:lpstr>
      <vt:lpstr>宋体</vt:lpstr>
      <vt:lpstr>Arial</vt:lpstr>
      <vt:lpstr>Calibri</vt:lpstr>
      <vt:lpstr>Verdana</vt:lpstr>
      <vt:lpstr>Wingdings</vt:lpstr>
      <vt:lpstr>MediaTek-Confidential_B</vt:lpstr>
      <vt:lpstr>Custom Design</vt:lpstr>
      <vt:lpstr>1_MediaTek-Confidential_B</vt:lpstr>
      <vt:lpstr>1_Custom Design</vt:lpstr>
      <vt:lpstr>MediaTek</vt:lpstr>
      <vt:lpstr>2_Custom Design</vt:lpstr>
      <vt:lpstr>Linux cmds </vt:lpstr>
      <vt:lpstr>Linux</vt:lpstr>
      <vt:lpstr>File</vt:lpstr>
      <vt:lpstr>Folder</vt:lpstr>
      <vt:lpstr>PowerPoint 演示文稿</vt:lpstr>
      <vt:lpstr>PowerPoint 演示文稿</vt:lpstr>
      <vt:lpstr>PowerPoint 演示文稿</vt:lpstr>
    </vt:vector>
  </TitlesOfParts>
  <Company>MediaTek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ELT Logging</dc:title>
  <dc:creator>MTK03869 - PeiYun Lin (林珮筠)</dc:creator>
  <cp:lastModifiedBy>Jiming Wang (王继明)</cp:lastModifiedBy>
  <cp:revision>1298</cp:revision>
  <dcterms:created xsi:type="dcterms:W3CDTF">2014-01-13T07:08:47Z</dcterms:created>
  <dcterms:modified xsi:type="dcterms:W3CDTF">2017-06-23T08:15:35Z</dcterms:modified>
</cp:coreProperties>
</file>