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BA7C-F205-43D9-A073-A35CF47D03A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434-A2BE-4973-AD58-36B2FF3D48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2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BA7C-F205-43D9-A073-A35CF47D03A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434-A2BE-4973-AD58-36B2FF3D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6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BA7C-F205-43D9-A073-A35CF47D03A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434-A2BE-4973-AD58-36B2FF3D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6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BA7C-F205-43D9-A073-A35CF47D03A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434-A2BE-4973-AD58-36B2FF3D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4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BA7C-F205-43D9-A073-A35CF47D03A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434-A2BE-4973-AD58-36B2FF3D48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4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BA7C-F205-43D9-A073-A35CF47D03A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434-A2BE-4973-AD58-36B2FF3D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BA7C-F205-43D9-A073-A35CF47D03A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434-A2BE-4973-AD58-36B2FF3D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8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BA7C-F205-43D9-A073-A35CF47D03A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434-A2BE-4973-AD58-36B2FF3D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BA7C-F205-43D9-A073-A35CF47D03A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434-A2BE-4973-AD58-36B2FF3D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94BA7C-F205-43D9-A073-A35CF47D03A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46C434-A2BE-4973-AD58-36B2FF3D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8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BA7C-F205-43D9-A073-A35CF47D03A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434-A2BE-4973-AD58-36B2FF3D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7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94BA7C-F205-43D9-A073-A35CF47D03A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46C434-A2BE-4973-AD58-36B2FF3D48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0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Data-a-Scientist </a:t>
            </a:r>
            <a:r>
              <a:rPr lang="en-US" dirty="0" err="1" smtClean="0"/>
              <a:t>Captsone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Yaqoub</a:t>
            </a:r>
            <a:r>
              <a:rPr lang="en-US" dirty="0" smtClean="0"/>
              <a:t> al </a:t>
            </a:r>
            <a:r>
              <a:rPr lang="en-US" dirty="0" err="1" smtClean="0"/>
              <a:t>qaoud</a:t>
            </a:r>
            <a:endParaRPr lang="en-US" dirty="0"/>
          </a:p>
          <a:p>
            <a:r>
              <a:rPr lang="en-US" dirty="0" smtClean="0"/>
              <a:t>Cohort may 7</a:t>
            </a:r>
            <a:r>
              <a:rPr lang="en-US" baseline="30000" dirty="0" smtClean="0"/>
              <a:t>th</a:t>
            </a:r>
            <a:r>
              <a:rPr lang="en-US" dirty="0" smtClean="0"/>
              <a:t>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4378" y="136358"/>
            <a:ext cx="4300603" cy="304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378" y="3511556"/>
            <a:ext cx="4160916" cy="27541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569" y="136358"/>
            <a:ext cx="5269831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endParaRPr lang="en-US" dirty="0" smtClean="0"/>
          </a:p>
          <a:p>
            <a:endParaRPr lang="en-US" dirty="0" smtClean="0"/>
          </a:p>
          <a:p>
            <a:r>
              <a:rPr lang="en-US" sz="2400" b="1" dirty="0" smtClean="0"/>
              <a:t>Question 1: </a:t>
            </a:r>
            <a:r>
              <a:rPr lang="en-US" sz="2400" dirty="0"/>
              <a:t>Can we predict sex with education level and </a:t>
            </a:r>
            <a:r>
              <a:rPr lang="en-US" sz="2400" dirty="0" smtClean="0"/>
              <a:t>income?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- K-Nearest Neighbor Model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- Support Vector Model</a:t>
            </a:r>
          </a:p>
          <a:p>
            <a:pPr algn="ctr"/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en-US" sz="2400" dirty="0" smtClean="0"/>
          </a:p>
          <a:p>
            <a:endParaRPr lang="en-US" sz="1100" dirty="0" smtClean="0"/>
          </a:p>
          <a:p>
            <a:r>
              <a:rPr lang="en-US" sz="2400" b="1" dirty="0" smtClean="0"/>
              <a:t>Question 2: </a:t>
            </a:r>
            <a:r>
              <a:rPr lang="en-US" sz="2400" dirty="0" smtClean="0"/>
              <a:t>Can we predict </a:t>
            </a:r>
            <a:r>
              <a:rPr lang="en-US" sz="2400" dirty="0"/>
              <a:t>income with length of essays and average word length</a:t>
            </a:r>
            <a:r>
              <a:rPr lang="en-US" sz="2400" dirty="0" smtClean="0"/>
              <a:t>?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- K-Nearest Neighbor </a:t>
            </a:r>
            <a:r>
              <a:rPr lang="en-US" sz="2400" b="1" dirty="0" err="1" smtClean="0">
                <a:solidFill>
                  <a:schemeClr val="accent2"/>
                </a:solidFill>
              </a:rPr>
              <a:t>Regressor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Model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662862" y="1443790"/>
            <a:ext cx="1692443" cy="328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662862" y="4724400"/>
            <a:ext cx="1692443" cy="328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 compared </a:t>
            </a:r>
            <a:r>
              <a:rPr lang="en-US" dirty="0"/>
              <a:t>the </a:t>
            </a:r>
            <a:r>
              <a:rPr lang="en-US" dirty="0" smtClean="0"/>
              <a:t>original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row </a:t>
            </a:r>
            <a:r>
              <a:rPr lang="en-US" dirty="0" smtClean="0"/>
              <a:t>count vs </a:t>
            </a:r>
            <a:r>
              <a:rPr lang="en-US" dirty="0"/>
              <a:t>the </a:t>
            </a:r>
            <a:r>
              <a:rPr lang="en-US" dirty="0" smtClean="0"/>
              <a:t>count </a:t>
            </a:r>
            <a:r>
              <a:rPr lang="en-US" dirty="0"/>
              <a:t>if we </a:t>
            </a:r>
            <a:r>
              <a:rPr lang="en-US" dirty="0" smtClean="0"/>
              <a:t>would get </a:t>
            </a:r>
            <a:r>
              <a:rPr lang="en-US" dirty="0"/>
              <a:t>rid of all </a:t>
            </a:r>
            <a:r>
              <a:rPr lang="en-US" dirty="0" smtClean="0"/>
              <a:t>null values. Removing </a:t>
            </a:r>
            <a:r>
              <a:rPr lang="en-US" dirty="0"/>
              <a:t>nulls will result in a huge drop in our data size, which will definitely affect the quality of our Models' predictions.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issue creates numerous scenarios in which we can take the next step of our project, that is creating the </a:t>
            </a:r>
            <a:r>
              <a:rPr lang="en-US" dirty="0" smtClean="0"/>
              <a:t>Models. For </a:t>
            </a:r>
            <a:r>
              <a:rPr lang="en-US" dirty="0"/>
              <a:t>example, one way is to replace </a:t>
            </a:r>
            <a:r>
              <a:rPr lang="en-US" dirty="0" smtClean="0"/>
              <a:t>null </a:t>
            </a:r>
            <a:r>
              <a:rPr lang="en-US" dirty="0"/>
              <a:t>values of certain columns that we think could most likely be equivalent to </a:t>
            </a:r>
            <a:r>
              <a:rPr lang="en-US" dirty="0" smtClean="0"/>
              <a:t>Zero. However</a:t>
            </a:r>
            <a:r>
              <a:rPr lang="en-US" dirty="0"/>
              <a:t>, I thought this could mean that we are being bias or manipulative to the nature of the data.</a:t>
            </a:r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can go on and </a:t>
            </a:r>
            <a:r>
              <a:rPr lang="en-US" dirty="0" smtClean="0"/>
              <a:t>criticize </a:t>
            </a:r>
            <a:r>
              <a:rPr lang="en-US" dirty="0"/>
              <a:t>every possible scenario here, but I think the optimal way to go forward with this project is </a:t>
            </a:r>
            <a:r>
              <a:rPr lang="en-US" dirty="0" smtClean="0"/>
              <a:t>to create </a:t>
            </a:r>
            <a:r>
              <a:rPr lang="en-US" dirty="0"/>
              <a:t>different </a:t>
            </a:r>
            <a:r>
              <a:rPr lang="en-US" dirty="0" smtClean="0"/>
              <a:t>data frames </a:t>
            </a:r>
            <a:r>
              <a:rPr lang="en-US" dirty="0"/>
              <a:t>for each model we are building, and dropping the null values of the columns that are needed for </a:t>
            </a:r>
            <a:r>
              <a:rPr lang="en-US" dirty="0" smtClean="0"/>
              <a:t>that </a:t>
            </a:r>
            <a:r>
              <a:rPr lang="en-US" dirty="0"/>
              <a:t>specific model only. This will limit the number of rows we will sacrifice compared to dropping all nulls from the </a:t>
            </a:r>
            <a:r>
              <a:rPr lang="en-US" dirty="0" smtClean="0"/>
              <a:t>whole data frame </a:t>
            </a:r>
            <a:r>
              <a:rPr lang="en-US" dirty="0"/>
              <a:t>at once, which will leave us with </a:t>
            </a:r>
            <a:r>
              <a:rPr lang="en-US" dirty="0" smtClean="0"/>
              <a:t>7,127 </a:t>
            </a:r>
            <a:r>
              <a:rPr lang="en-US" dirty="0"/>
              <a:t>rows </a:t>
            </a:r>
            <a:r>
              <a:rPr lang="en-US" dirty="0" smtClean="0"/>
              <a:t>only (from almost 60,000)!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first model will be built to answer the question: Can we predict sex with education level and income</a:t>
            </a:r>
            <a:r>
              <a:rPr lang="en-US" dirty="0" smtClean="0"/>
              <a:t>?? We </a:t>
            </a:r>
            <a:r>
              <a:rPr lang="en-US" dirty="0"/>
              <a:t>can drop </a:t>
            </a:r>
            <a:r>
              <a:rPr lang="en-US" dirty="0" smtClean="0"/>
              <a:t>nulls here, for example, for </a:t>
            </a:r>
            <a:r>
              <a:rPr lang="en-US" dirty="0"/>
              <a:t>only the sex, education level and income columns, leaving us with maximum rows to work with </a:t>
            </a:r>
            <a:r>
              <a:rPr lang="en-US" dirty="0" smtClean="0"/>
              <a:t>without manipulating </a:t>
            </a:r>
            <a:r>
              <a:rPr lang="en-US" dirty="0"/>
              <a:t>the nature of the data. Using this method, we will also not drop rows that has sufficient answers for the </a:t>
            </a:r>
            <a:r>
              <a:rPr lang="en-US" dirty="0" smtClean="0"/>
              <a:t>sex, education</a:t>
            </a:r>
            <a:r>
              <a:rPr lang="en-US" dirty="0"/>
              <a:t>, and income columns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Later on I found out that almost 90% of the income column is  equal to (-1)… which made it really hard to answer any of the questions as that is almost the whole data down the drain, even if we normalize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Question 1: </a:t>
            </a:r>
            <a:r>
              <a:rPr lang="en-US" dirty="0"/>
              <a:t>Can we predict sex with education level and income?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>
            <a:normAutofit fontScale="70000" lnSpcReduction="20000"/>
          </a:bodyPr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K-Nearest Neighbor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 Model: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Most logical test compared to other questions in the instructions.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dirty="0" smtClean="0"/>
              <a:t>K-Nearest Neighbor Model Scores: </a:t>
            </a:r>
            <a:r>
              <a:rPr lang="en-US" altLang="en-US" sz="2100" dirty="0" err="1" smtClean="0"/>
              <a:t>Accuary</a:t>
            </a:r>
            <a:r>
              <a:rPr lang="en-US" altLang="en-US" sz="2100" dirty="0" smtClean="0"/>
              <a:t> 0.60 | Recall 0.23 | Precision 0.53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dirty="0" smtClean="0"/>
              <a:t>I did 100 iterations to find optimal K value as shown in the graph, and as we can see its at 45 to late 60s before it dips a little in the 70s, reaching optimal score at 60%. That is not a very good score, but it definitely is better than random guessing. I would say the issue is with the selected features.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SVC Model: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Very similar results to KNN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 was going for Gamma and C iteration to see if I can optimize it better, but it made it really slow and could not process even in 20 minutes. There weren’t any error popping up, just computing time was </a:t>
            </a:r>
            <a:r>
              <a:rPr lang="en-US" dirty="0" err="1" smtClean="0"/>
              <a:t>aweful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dirty="0"/>
              <a:t>SVC Model Scores: </a:t>
            </a:r>
            <a:r>
              <a:rPr lang="en-US" altLang="en-US" sz="2100" dirty="0" err="1"/>
              <a:t>Accuary</a:t>
            </a:r>
            <a:r>
              <a:rPr lang="en-US" altLang="en-US" sz="2100" dirty="0"/>
              <a:t> 0.59 | Recall 0.00 | Precision 0.00 </a:t>
            </a:r>
            <a:endParaRPr lang="en-US" altLang="en-US" sz="21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dirty="0" smtClean="0"/>
              <a:t>Recall and </a:t>
            </a:r>
            <a:r>
              <a:rPr lang="en-US" altLang="en-US" sz="2100" dirty="0" err="1" smtClean="0"/>
              <a:t>Percision</a:t>
            </a:r>
            <a:r>
              <a:rPr lang="en-US" altLang="en-US" sz="2100" dirty="0" smtClean="0"/>
              <a:t> were not available due to TP/TP+FP issue.</a:t>
            </a:r>
            <a:endParaRPr lang="en-US" altLang="en-US" sz="21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5224" y="1737360"/>
            <a:ext cx="2639815" cy="187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0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2: </a:t>
            </a:r>
            <a:r>
              <a:rPr lang="en-US" dirty="0"/>
              <a:t>Can we predict income with length of essays and average word length?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501626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Income, our dependent variable, had almost zero correlation with essays length and average word length in the dataset </a:t>
            </a:r>
            <a:r>
              <a:rPr lang="en-US" sz="1400" dirty="0" smtClean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sym typeface="Wingdings" panose="05000000000000000000" pitchFamily="2" charset="2"/>
              </a:rPr>
              <a:t>Regressions were definitely faster to run compared to classifications.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sym typeface="Wingdings" panose="05000000000000000000" pitchFamily="2" charset="2"/>
              </a:rPr>
              <a:t>Unfortunately, I think my models did not do so well because of the “Income” column, which is basically corrupting the whole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sym typeface="Wingdings" panose="05000000000000000000" pitchFamily="2" charset="2"/>
              </a:rPr>
              <a:t>Honestly, I expected cleaner data, or at least cleanable data, for this course. Also, the whole capstone instructions are kind of all over the place!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sym typeface="Wingdings" panose="05000000000000000000" pitchFamily="2" charset="2"/>
              </a:rPr>
              <a:t>I commented on the code as you can see as I kept working on the project.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43" y="1845734"/>
            <a:ext cx="607845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695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Data-a-Scientist Captsone</vt:lpstr>
      <vt:lpstr>PowerPoint Presentation</vt:lpstr>
      <vt:lpstr>General Thoughts</vt:lpstr>
      <vt:lpstr>Question 1: Can we predict sex with education level and income? </vt:lpstr>
      <vt:lpstr>Question 2: Can we predict income with length of essays and average word length?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Data-a-Scientist Captsone</dc:title>
  <dc:creator>Yaqoub.Al-Q AlQaoud</dc:creator>
  <cp:lastModifiedBy>Yaqoub.Al-Q AlQaoud</cp:lastModifiedBy>
  <cp:revision>6</cp:revision>
  <dcterms:created xsi:type="dcterms:W3CDTF">2019-07-04T05:37:52Z</dcterms:created>
  <dcterms:modified xsi:type="dcterms:W3CDTF">2019-07-04T06:32:14Z</dcterms:modified>
</cp:coreProperties>
</file>