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7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995BE3-DCEE-42B5-A668-079695F96248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/>
          <a:lstStyle/>
          <a:p>
            <a:r>
              <a:rPr lang="en-US" dirty="0" smtClean="0"/>
              <a:t>Group 13: Building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Alan </a:t>
            </a:r>
            <a:r>
              <a:rPr lang="en-US" dirty="0" err="1" smtClean="0"/>
              <a:t>Loh</a:t>
            </a:r>
            <a:r>
              <a:rPr lang="en-US" dirty="0" smtClean="0"/>
              <a:t>, </a:t>
            </a:r>
            <a:r>
              <a:rPr lang="zh-TW" altLang="en-US" dirty="0" smtClean="0"/>
              <a:t>胡子皓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Fabien </a:t>
            </a:r>
            <a:r>
              <a:rPr lang="en-US" altLang="zh-TW" smtClean="0"/>
              <a:t>Lahaille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6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between a robotic arm and a camera to achieve an integration of image pattern recognition with object-handling precision.</a:t>
            </a:r>
          </a:p>
          <a:p>
            <a:r>
              <a:rPr lang="en-US" dirty="0" smtClean="0"/>
              <a:t>Basically, allowing a robotic arm to autonomously stack blocks of certain shapes in the correct designated location.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Robotic Arm</a:t>
            </a:r>
          </a:p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4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pick up and place the blocks at a reasonable speed.</a:t>
            </a:r>
          </a:p>
          <a:p>
            <a:r>
              <a:rPr lang="en-US" dirty="0" smtClean="0"/>
              <a:t>Coordination with camera in locating the blocks and the place to put them.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shapes of blocks and their corresponding marked locations.</a:t>
            </a:r>
          </a:p>
          <a:p>
            <a:r>
              <a:rPr lang="en-US" dirty="0" smtClean="0"/>
              <a:t>Finding depth of block stack to determine correct height to place next block.</a:t>
            </a:r>
          </a:p>
          <a:p>
            <a:r>
              <a:rPr lang="en-US" dirty="0" smtClean="0"/>
              <a:t>Feeding coordinate information to robotic arm of location of objects.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2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Obstacle avoidance.</a:t>
            </a:r>
          </a:p>
          <a:p>
            <a:r>
              <a:rPr lang="en-US" dirty="0" smtClean="0"/>
              <a:t>Rotating blocks to the desired configuration.</a:t>
            </a:r>
          </a:p>
          <a:p>
            <a:r>
              <a:rPr lang="en-US" dirty="0" smtClean="0"/>
              <a:t>Build more complex models </a:t>
            </a:r>
            <a:r>
              <a:rPr lang="en-US" smtClean="0"/>
              <a:t>from schematics.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144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微軟正黑體</vt:lpstr>
      <vt:lpstr>ＭＳ Ｐゴシック</vt:lpstr>
      <vt:lpstr>Lucida Sans Unicode</vt:lpstr>
      <vt:lpstr>Verdana</vt:lpstr>
      <vt:lpstr>Wingdings 2</vt:lpstr>
      <vt:lpstr>Wingdings 3</vt:lpstr>
      <vt:lpstr>Concourse</vt:lpstr>
      <vt:lpstr>Group 13: Building Blocks</vt:lpstr>
      <vt:lpstr>Overview</vt:lpstr>
      <vt:lpstr>Components</vt:lpstr>
      <vt:lpstr>Robotic Arm</vt:lpstr>
      <vt:lpstr>Camera</vt:lpstr>
      <vt:lpstr>Possible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 : Building Blocks</dc:title>
  <dc:creator>Loh-Shilin</dc:creator>
  <cp:lastModifiedBy>Alan Loh</cp:lastModifiedBy>
  <cp:revision>6</cp:revision>
  <dcterms:created xsi:type="dcterms:W3CDTF">2015-11-22T16:56:54Z</dcterms:created>
  <dcterms:modified xsi:type="dcterms:W3CDTF">2015-12-02T07:44:25Z</dcterms:modified>
</cp:coreProperties>
</file>