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CC9833-74E9-4C14-9861-6723DF771CF2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8900F1-CC41-417D-8D62-8467C8CAA4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13: Building </a:t>
            </a:r>
            <a:r>
              <a:rPr lang="en-US" dirty="0" smtClean="0"/>
              <a:t>Blocks -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</a:t>
            </a:r>
            <a:r>
              <a:rPr lang="en-US" dirty="0" err="1"/>
              <a:t>Loh</a:t>
            </a:r>
            <a:r>
              <a:rPr lang="en-US" dirty="0"/>
              <a:t>, </a:t>
            </a:r>
            <a:r>
              <a:rPr lang="zh-TW" altLang="en-US" dirty="0"/>
              <a:t>胡子皓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Fabien </a:t>
            </a:r>
            <a:r>
              <a:rPr lang="en-US" altLang="zh-TW" dirty="0" err="1"/>
              <a:t>Lahaille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Homework #3 and #4, we’re wrapping up the skills and know-how needed to complete the project</a:t>
            </a:r>
          </a:p>
          <a:p>
            <a:r>
              <a:rPr lang="en-US" dirty="0" smtClean="0"/>
              <a:t>Still need to secure the building blocks we plan on using</a:t>
            </a:r>
          </a:p>
          <a:p>
            <a:r>
              <a:rPr lang="en-US" dirty="0" smtClean="0"/>
              <a:t>Also need to figure out a way to designate placement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834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709672"/>
          </a:xfrm>
        </p:spPr>
        <p:txBody>
          <a:bodyPr>
            <a:normAutofit/>
          </a:bodyPr>
          <a:lstStyle/>
          <a:p>
            <a:r>
              <a:rPr lang="en-US" dirty="0" smtClean="0"/>
              <a:t>Able to narrow down the field of recognition for objects</a:t>
            </a:r>
          </a:p>
          <a:p>
            <a:r>
              <a:rPr lang="en-US" dirty="0" smtClean="0"/>
              <a:t>Still need to do testing to ensure consistent behavior under ideal test conditions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Recognition</a:t>
            </a:r>
          </a:p>
        </p:txBody>
      </p:sp>
      <p:pic>
        <p:nvPicPr>
          <p:cNvPr id="2050" name="Picture 2" descr="C:\Users\Loh-Shilin\Documents\Visual Studio 2013\Projects\RoboticsAssignment3\Debug\ca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0492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7000" y="591133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01886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591133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Raw Contours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0283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Recognition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5911334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Modified Contours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coordinates, angles, and other variables used by robotic arm’s software</a:t>
            </a:r>
          </a:p>
          <a:p>
            <a:r>
              <a:rPr lang="en-US" dirty="0" smtClean="0"/>
              <a:t>Camera </a:t>
            </a:r>
            <a:r>
              <a:rPr lang="en-US" dirty="0" err="1" smtClean="0"/>
              <a:t>caliberation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Arm and Camera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Reserving time to use robotic arm when group members are available</a:t>
            </a:r>
          </a:p>
          <a:p>
            <a:r>
              <a:rPr lang="en-US" dirty="0" smtClean="0"/>
              <a:t>Thus we are only able to use the arm once a week due to scheduling problems</a:t>
            </a:r>
          </a:p>
          <a:p>
            <a:r>
              <a:rPr lang="en-US" dirty="0" smtClean="0"/>
              <a:t>One group member is unfamiliar with C++, and contributes through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6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156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Group 13: Building Blocks - Progress Report</vt:lpstr>
      <vt:lpstr>Overview</vt:lpstr>
      <vt:lpstr>Block Recognition</vt:lpstr>
      <vt:lpstr>Block Recognition</vt:lpstr>
      <vt:lpstr>Block Recognition</vt:lpstr>
      <vt:lpstr>Block Recognition</vt:lpstr>
      <vt:lpstr>Robotic Arm and Camera Specs</vt:lpstr>
      <vt:lpstr>Difficulties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13: Building Blocks - Progress Report</dc:title>
  <dc:creator>Loh-Shilin</dc:creator>
  <cp:lastModifiedBy>Loh-Shilin</cp:lastModifiedBy>
  <cp:revision>3</cp:revision>
  <dcterms:created xsi:type="dcterms:W3CDTF">2015-12-20T17:30:53Z</dcterms:created>
  <dcterms:modified xsi:type="dcterms:W3CDTF">2015-12-20T17:51:36Z</dcterms:modified>
</cp:coreProperties>
</file>