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3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F995BE3-DCEE-42B5-A668-079695F96248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8959988-0AA9-4686-9B4A-FF5764832C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995BE3-DCEE-42B5-A668-079695F96248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959988-0AA9-4686-9B4A-FF5764832C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995BE3-DCEE-42B5-A668-079695F96248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959988-0AA9-4686-9B4A-FF5764832C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995BE3-DCEE-42B5-A668-079695F96248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959988-0AA9-4686-9B4A-FF5764832CA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995BE3-DCEE-42B5-A668-079695F96248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959988-0AA9-4686-9B4A-FF5764832CA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995BE3-DCEE-42B5-A668-079695F96248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959988-0AA9-4686-9B4A-FF5764832C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995BE3-DCEE-42B5-A668-079695F96248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959988-0AA9-4686-9B4A-FF5764832CA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995BE3-DCEE-42B5-A668-079695F96248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959988-0AA9-4686-9B4A-FF5764832CA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995BE3-DCEE-42B5-A668-079695F96248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959988-0AA9-4686-9B4A-FF5764832C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F995BE3-DCEE-42B5-A668-079695F96248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959988-0AA9-4686-9B4A-FF5764832CA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F995BE3-DCEE-42B5-A668-079695F96248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8959988-0AA9-4686-9B4A-FF5764832CA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F995BE3-DCEE-42B5-A668-079695F96248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8959988-0AA9-4686-9B4A-FF5764832CA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/>
          <a:lstStyle/>
          <a:p>
            <a:r>
              <a:rPr lang="en-US" dirty="0" smtClean="0"/>
              <a:t>Group 13: Building Blocks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ctr"/>
            <a:r>
              <a:rPr lang="en-US" dirty="0" smtClean="0"/>
              <a:t>Alan </a:t>
            </a:r>
            <a:r>
              <a:rPr lang="en-US" dirty="0" err="1" smtClean="0"/>
              <a:t>Loh</a:t>
            </a:r>
            <a:r>
              <a:rPr lang="en-US" dirty="0" smtClean="0"/>
              <a:t>, </a:t>
            </a:r>
            <a:r>
              <a:rPr lang="zh-TW" altLang="en-US" dirty="0" smtClean="0"/>
              <a:t>胡子皓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Fabien </a:t>
            </a:r>
            <a:r>
              <a:rPr lang="en-US" altLang="zh-TW" dirty="0" err="1" smtClean="0"/>
              <a:t>Lahaille</a:t>
            </a:r>
            <a:r>
              <a:rPr lang="en-US" altLang="zh-TW" dirty="0" smtClean="0"/>
              <a:t>, </a:t>
            </a:r>
            <a:r>
              <a:rPr lang="zh-TW" altLang="en-US" dirty="0" smtClean="0"/>
              <a:t>崔為倫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066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Coordination between a robotic arm and a camera to achieve an integration of image pattern recognition with object-handling precision.</a:t>
            </a:r>
          </a:p>
          <a:p>
            <a:r>
              <a:rPr lang="en-US" dirty="0" smtClean="0"/>
              <a:t>Basically, allowing a robotic arm to autonomously stack blocks of certain shapes in the correct designated location.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13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Robotic Arm</a:t>
            </a:r>
          </a:p>
          <a:p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45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able to pick up and place the blocks at a reasonable speed.</a:t>
            </a:r>
          </a:p>
          <a:p>
            <a:r>
              <a:rPr lang="en-US" dirty="0" smtClean="0"/>
              <a:t>Coordination with camera in locating the blocks and the place to put them.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Robotic 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20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Identifying shapes of blocks and their corresponding marked locations.</a:t>
            </a:r>
          </a:p>
          <a:p>
            <a:r>
              <a:rPr lang="en-US" dirty="0" smtClean="0"/>
              <a:t>Finding depth of block stack to determine correct height to place next block.</a:t>
            </a:r>
          </a:p>
          <a:p>
            <a:r>
              <a:rPr lang="en-US" dirty="0" smtClean="0"/>
              <a:t>Feeding coordinate information to robotic arm of location of objects.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24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Obstacle avoidance.</a:t>
            </a:r>
          </a:p>
          <a:p>
            <a:r>
              <a:rPr lang="en-US" dirty="0" smtClean="0"/>
              <a:t>Rotating blocks to the desired configuration.</a:t>
            </a:r>
          </a:p>
          <a:p>
            <a:r>
              <a:rPr lang="en-US" dirty="0" smtClean="0"/>
              <a:t>Build more complex models </a:t>
            </a:r>
            <a:r>
              <a:rPr lang="en-US" smtClean="0"/>
              <a:t>from schematics.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17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48</TotalTime>
  <Words>148</Words>
  <Application>Microsoft Office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Group 13: Building Blocks</vt:lpstr>
      <vt:lpstr>Overview</vt:lpstr>
      <vt:lpstr>Components</vt:lpstr>
      <vt:lpstr>Robotic Arm</vt:lpstr>
      <vt:lpstr>Camera</vt:lpstr>
      <vt:lpstr>Possible 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# : Building Blocks</dc:title>
  <dc:creator>Loh-Shilin</dc:creator>
  <cp:lastModifiedBy>Loh-Shilin</cp:lastModifiedBy>
  <cp:revision>5</cp:revision>
  <dcterms:created xsi:type="dcterms:W3CDTF">2015-11-22T16:56:54Z</dcterms:created>
  <dcterms:modified xsi:type="dcterms:W3CDTF">2015-11-22T17:45:06Z</dcterms:modified>
</cp:coreProperties>
</file>