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 err="1" smtClean="0"/>
            <a:t>PyGame</a:t>
          </a:r>
          <a:r>
            <a:rPr lang="ru-RU" noProof="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ru-RU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ru-RU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 smtClean="0"/>
            <a:t>math</a:t>
          </a:r>
          <a:endParaRPr lang="ru-RU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ru-RU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ru-RU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ru-RU"/>
        </a:p>
      </dgm:t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/>
      <dgm:spPr/>
    </dgm:pt>
    <dgm:pt modelId="{95DE6538-27BD-44AF-A1A8-CA8F6B10FDD2}" type="pres">
      <dgm:prSet presAssocID="{0BEF68B8-1228-47BB-83B5-7B9CD1E3F84E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2"/>
      <dgm:spPr/>
    </dgm:pt>
  </dgm:ptLst>
  <dgm:cxnLst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00085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655140" y="509144"/>
          <a:ext cx="6180307" cy="1018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124460" rIns="124460" bIns="124460" numCol="1" spcCol="1270" rtlCol="0" anchor="ctr" anchorCtr="0">
          <a:noAutofit/>
        </a:bodyPr>
        <a:lstStyle/>
        <a:p>
          <a:pPr lvl="0" algn="l" defTabSz="21780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noProof="0" dirty="0" err="1" smtClean="0"/>
            <a:t>PyGame</a:t>
          </a:r>
          <a:r>
            <a:rPr lang="ru-RU" sz="4900" kern="1200" noProof="0" dirty="0"/>
            <a:t>	</a:t>
          </a:r>
        </a:p>
      </dsp:txBody>
      <dsp:txXfrm>
        <a:off x="655140" y="509144"/>
        <a:ext cx="6180307" cy="1018145"/>
      </dsp:txXfrm>
    </dsp:sp>
    <dsp:sp modelId="{07CB3071-D555-47DA-A36A-69EB91531FD8}">
      <dsp:nvSpPr>
        <dsp:cNvPr id="0" name=""/>
        <dsp:cNvSpPr/>
      </dsp:nvSpPr>
      <dsp:spPr>
        <a:xfrm>
          <a:off x="18799" y="381875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55140" y="2036648"/>
          <a:ext cx="6180307" cy="1018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124460" rIns="124460" bIns="124460" numCol="1" spcCol="1270" rtlCol="0" anchor="ctr" anchorCtr="0">
          <a:noAutofit/>
        </a:bodyPr>
        <a:lstStyle/>
        <a:p>
          <a:pPr lvl="0" algn="l" defTabSz="21780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noProof="0" dirty="0" smtClean="0"/>
            <a:t>math</a:t>
          </a:r>
          <a:endParaRPr lang="ru-RU" sz="4900" kern="1200" noProof="0" dirty="0"/>
        </a:p>
      </dsp:txBody>
      <dsp:txXfrm>
        <a:off x="655140" y="2036648"/>
        <a:ext cx="6180307" cy="1018145"/>
      </dsp:txXfrm>
    </dsp:sp>
    <dsp:sp modelId="{3F8116AC-FAC3-4E95-9865-93CCFEB191B9}">
      <dsp:nvSpPr>
        <dsp:cNvPr id="0" name=""/>
        <dsp:cNvSpPr/>
      </dsp:nvSpPr>
      <dsp:spPr>
        <a:xfrm>
          <a:off x="18799" y="1909379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379FFB6-878B-4D89-A9F1-908C5F95E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2E99EC-6DAC-40C4-9CB0-839F70689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BDA83-60F2-4E0C-99F1-3B198C71DA2A}" type="datetimeFigureOut">
              <a:rPr lang="ru-RU" smtClean="0"/>
              <a:t>15.01.2021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36B973-D323-4241-8653-DEF1D8539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A8A117-4B44-48FF-836C-74493A3812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C633-CCA9-47F5-BCED-A56AA433DC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1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1020-F5BA-43CF-AAA9-C04B3B12EF98}" type="datetimeFigureOut">
              <a:rPr lang="ru-RU" smtClean="0"/>
              <a:t>15.01.2021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73D1A-6084-4304-99B6-284B940079F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64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17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26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286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533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33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5C8F0DE-DCFB-4354-8112-588B45C19F1A}" type="datetime1">
              <a:rPr lang="ru-RU" smtClean="0"/>
              <a:t>15.01.2021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B28829-F9CE-4A60-BAD2-B30F1BE4EFBD}" type="datetime1">
              <a:rPr lang="ru-RU" smtClean="0"/>
              <a:t>15.01.2021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7638BE5-3B62-4C03-A438-E1216F2C074B}" type="datetime1">
              <a:rPr lang="ru-RU" smtClean="0"/>
              <a:t>15.01.2021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7B0E0-754C-4477-80CA-88F8319B7DB8}" type="datetime1">
              <a:rPr lang="ru-RU" smtClean="0"/>
              <a:t>15.01.2021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17EAC1-6C84-442C-8E88-63BE1308B9AD}" type="datetime1">
              <a:rPr lang="ru-RU" smtClean="0"/>
              <a:t>15.01.2021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B404C7-1C11-4173-AE97-ACE1CDB1DA83}" type="datetime1">
              <a:rPr lang="ru-RU" smtClean="0"/>
              <a:t>15.01.2021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A08C9A-F61E-410C-8D06-F83B63A4711B}" type="datetime1">
              <a:rPr lang="ru-RU" smtClean="0"/>
              <a:t>15.01.2021</a:t>
            </a:fld>
            <a:endParaRPr lang="ru-RU" dirty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D3CD88-AC87-4FC1-8AA2-0F05556AC852}" type="datetime1">
              <a:rPr lang="ru-RU" smtClean="0"/>
              <a:t>15.01.2021</a:t>
            </a:fld>
            <a:endParaRPr lang="ru-RU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B0009C-43A7-442E-9A53-3E5FB03870F2}" type="datetime1">
              <a:rPr lang="ru-RU" smtClean="0"/>
              <a:t>15.01.2021</a:t>
            </a:fld>
            <a:endParaRPr lang="ru-RU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AADAC3-179B-49AA-A8D7-B2E70D0E899B}" type="datetime1">
              <a:rPr lang="ru-RU" smtClean="0"/>
              <a:t>15.01.2021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Щелкните значок, чтобы добавить изображение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95E6D-EE8A-4AB4-A6E4-CDAE9E775FB7}" type="datetime1">
              <a:rPr lang="ru-RU" smtClean="0"/>
              <a:t>15.01.2021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85DD959-E34E-4321-8E46-EA4484D707DA}" type="datetime1">
              <a:rPr lang="ru-RU" smtClean="0"/>
              <a:t>15.01.2021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0" name="Прямоуголь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7" name="Рисунок 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 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 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 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ru-RU" sz="4400" dirty="0" smtClean="0">
                <a:solidFill>
                  <a:schemeClr val="bg1"/>
                </a:solidFill>
              </a:rPr>
              <a:t>Описание некоторых функций игры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>
                <a:solidFill>
                  <a:srgbClr val="7CEBFF"/>
                </a:solidFill>
              </a:rPr>
              <a:t>Создатели</a:t>
            </a:r>
            <a:r>
              <a:rPr lang="en-US" dirty="0" smtClean="0">
                <a:solidFill>
                  <a:srgbClr val="7CEBFF"/>
                </a:solidFill>
              </a:rPr>
              <a:t>: </a:t>
            </a:r>
            <a:r>
              <a:rPr lang="ru-RU" dirty="0" err="1" smtClean="0">
                <a:solidFill>
                  <a:srgbClr val="7CEBFF"/>
                </a:solidFill>
              </a:rPr>
              <a:t>ХоРьков</a:t>
            </a:r>
            <a:r>
              <a:rPr lang="ru-RU" dirty="0" smtClean="0">
                <a:solidFill>
                  <a:srgbClr val="7CEBFF"/>
                </a:solidFill>
              </a:rPr>
              <a:t> </a:t>
            </a:r>
            <a:r>
              <a:rPr lang="ru-RU" dirty="0" err="1" smtClean="0">
                <a:solidFill>
                  <a:srgbClr val="7CEBFF"/>
                </a:solidFill>
              </a:rPr>
              <a:t>кирилл</a:t>
            </a:r>
            <a:r>
              <a:rPr lang="ru-RU" dirty="0" smtClean="0">
                <a:solidFill>
                  <a:srgbClr val="7CEBFF"/>
                </a:solidFill>
              </a:rPr>
              <a:t>, </a:t>
            </a:r>
            <a:r>
              <a:rPr lang="ru-RU" dirty="0" err="1" smtClean="0">
                <a:solidFill>
                  <a:srgbClr val="7CEBFF"/>
                </a:solidFill>
              </a:rPr>
              <a:t>кочеткова</a:t>
            </a:r>
            <a:r>
              <a:rPr lang="ru-RU" dirty="0" smtClean="0">
                <a:solidFill>
                  <a:srgbClr val="7CEBFF"/>
                </a:solidFill>
              </a:rPr>
              <a:t> </a:t>
            </a:r>
            <a:r>
              <a:rPr lang="ru-RU" dirty="0" err="1" smtClean="0">
                <a:solidFill>
                  <a:srgbClr val="7CEBFF"/>
                </a:solidFill>
              </a:rPr>
              <a:t>ирина</a:t>
            </a:r>
            <a:endParaRPr lang="ru-RU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4" name="Прямоугольник 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>
                <a:solidFill>
                  <a:srgbClr val="FFFEFF"/>
                </a:solidFill>
              </a:rPr>
              <a:t>Описание функции области видимости</a:t>
            </a:r>
            <a:endParaRPr lang="ru-RU" dirty="0">
              <a:solidFill>
                <a:srgbClr val="FFFEFF"/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95351" y="607487"/>
            <a:ext cx="4314305" cy="292223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4" y="607487"/>
            <a:ext cx="3844783" cy="282833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4940" y="607487"/>
            <a:ext cx="3786969" cy="352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Описание управления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455099" y="2227263"/>
            <a:ext cx="5281802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Прямоугольник 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8" name="Объект 4" descr="Числа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Группа 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ru-RU" dirty="0" smtClean="0"/>
              <a:t>Библиотеки, необходимые для запуска</a:t>
            </a:r>
            <a:endParaRPr lang="ru-RU" dirty="0"/>
          </a:p>
        </p:txBody>
      </p:sp>
      <p:graphicFrame>
        <p:nvGraphicFramePr>
          <p:cNvPr id="6" name="Объект 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74094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 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5" name="Рисунок 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Прямоугольник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FFFFFF"/>
                </a:solidFill>
              </a:rPr>
              <a:t>Спасибо за внимание!</a:t>
            </a:r>
          </a:p>
        </p:txBody>
      </p:sp>
      <p:grpSp>
        <p:nvGrpSpPr>
          <p:cNvPr id="14" name="Группа 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«Дивиденд» для ИТ-бизнеса</Template>
  <TotalTime>0</TotalTime>
  <Words>34</Words>
  <Application>Microsoft Office PowerPoint</Application>
  <PresentationFormat>Широкоэкранный</PresentationFormat>
  <Paragraphs>13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Calibri</vt:lpstr>
      <vt:lpstr>Corbel</vt:lpstr>
      <vt:lpstr>Gill Sans MT</vt:lpstr>
      <vt:lpstr>Wingdings 2</vt:lpstr>
      <vt:lpstr>Дивиденд</vt:lpstr>
      <vt:lpstr>Описание некоторых функций игры</vt:lpstr>
      <vt:lpstr>Описание функции области видимости</vt:lpstr>
      <vt:lpstr>Описание управления </vt:lpstr>
      <vt:lpstr>Библиотеки, необходимые для запуска</vt:lpstr>
      <vt:lpstr>Спасибо за внимание!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2021-01-15T11:50:50Z</dcterms:created>
  <dcterms:modified xsi:type="dcterms:W3CDTF">2021-01-15T12:07:27Z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