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674EB-BDC3-45DC-8D70-D5CB598D221E}" v="2" dt="2023-05-24T14:17:4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2023-05-24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2023-05-24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8490" y="1849081"/>
            <a:ext cx="4853087" cy="14453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/>
              <a:t>TAM Model</a:t>
            </a:r>
            <a:br>
              <a:rPr lang="en-US" dirty="0"/>
            </a:br>
            <a:r>
              <a:rPr lang="en-US" b="1" dirty="0"/>
              <a:t>Effects of social media on mental health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2C890A-63BB-42E8-BDE0-B51B8ED8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99" y="4010474"/>
            <a:ext cx="8229600" cy="6784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Yamini Kuntal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The widespread influence of social media necessitates understanding its impact on mental health.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Research indicates a correlation between social media use and mental health issues, emphasizing the need for awareness and interventions.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Vulnerable populations, such as adolescents, require attention due to their heightened susceptibility to social media's negative effects on mental health.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Promoting responsible social media use through education empowers individuals to prioritize their mental well-being and develop healthier online habits.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and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5C50-3207-47D6-A4A8-93575C4C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6504B-1049-4C68-AE48-22333ECE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2148" y="1848971"/>
            <a:ext cx="7556880" cy="2555237"/>
          </a:xfrm>
        </p:spPr>
        <p:txBody>
          <a:bodyPr/>
          <a:lstStyle/>
          <a:p>
            <a:r>
              <a:rPr lang="en-US" dirty="0"/>
              <a:t>So finally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529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7FC66-AF32-4804-9D4B-40549704878F}"/>
              </a:ext>
            </a:extLst>
          </p:cNvPr>
          <p:cNvSpPr txBox="1"/>
          <p:nvPr/>
        </p:nvSpPr>
        <p:spPr>
          <a:xfrm>
            <a:off x="3234018" y="2729753"/>
            <a:ext cx="305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THANK YOU</a:t>
            </a:r>
            <a:endParaRPr lang="pl-PL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Söhne</vt:lpstr>
      <vt:lpstr>Office Theme</vt:lpstr>
      <vt:lpstr>TAM Model Effects of social media on mental health</vt:lpstr>
      <vt:lpstr>Introduction</vt:lpstr>
      <vt:lpstr>Data Collection and Results</vt:lpstr>
      <vt:lpstr>Hypothesis Testing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2023-05-24T14:18:06Z</dcterms:modified>
</cp:coreProperties>
</file>