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DA856C-0CE8-FAC4-77D6-7809270E2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475093-EA4D-FDDC-0C12-11F05369D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1C37CA-51B3-BAEA-124F-BD56080E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953B02-7275-863E-00AA-D35D6E84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94EA7-E1F7-E0A3-9921-B3E938A1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79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87244-1033-9B55-00C0-5745E862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7EFB3E-43F9-5FE3-4B4A-C6BC0B73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351E81-82DF-76AE-4637-F49C46F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F3F324-B394-A006-D9F8-EEA4C46C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4E349-9A38-90DC-5805-58224410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03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EB32EC-EA41-54C6-2B4F-8078BF30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73F504-C126-8283-9D38-7994CCD51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7FB567-4A7B-963C-6F8D-A9FA93FF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9AD48F-B14B-7F6F-FB02-F536B80E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C20ADB-5A81-583D-05C3-8695CFDC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06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A3ED0-00E1-4B15-3CF6-B0305660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3E9A25-D5A9-4448-ADA5-F5DEE446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CEB50-13C6-C0D4-9FD7-D39A3AC3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650A92-C186-7F8E-2BCF-F3706C65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164D71-1A2E-8E6C-2ADF-69B91F6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14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AFB5C-AC6A-5D9B-66CC-08CF666B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C9B484-157F-652B-EC92-595973FA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CBDF8A-0005-76D5-71A2-EB9057A5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3602F-9B91-942B-D967-B73556CF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98B760-1CEA-641E-5746-97F62F5A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8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A4DC9-DBBC-9358-027B-50D08144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31223-684B-E9FD-3A95-3D0A418D5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F46BC6-FF20-0E29-8DB0-04B191C1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E95AA2-2AF1-5D8F-924D-541DA159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839BD4-80CE-DC6F-8B19-BFBA5D13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610F79-B479-97FE-AF3C-3C392B83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41B01-7349-95D3-A3A1-59EE00C2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34B879-7BA7-65BA-BA11-54D5269F6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B7E135-30E2-36F1-FE67-1040486E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40371E-17AD-59F8-4C7E-4DD08CF34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9607EE3-7EE8-72EF-5CC1-4419F397F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B0417C-3633-7A0C-A543-EC5E3C56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3AB2AD-6B85-022E-038C-747BB23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F3FA09-947B-86D9-41EE-7F521421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2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98B8B-EAE8-3138-98EA-52090340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A6DC65C-D332-542B-734E-077EA6F1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52781D-41E9-760E-265A-77E58EB7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1F3F4A-B8A5-BD36-1361-3166229F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79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17423C-EFEA-D901-0E6D-B6D2EA3E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C42BF2-C029-D84C-4060-7ACCD026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21246C-5B88-BBA8-5232-137FE6B0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32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CC296-EC71-64CA-5443-179530CA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5B947-ED6C-F630-8814-E32E03E4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3CC376-6370-2A04-54A6-0EF576E8C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806C6F-24CF-BB28-E99C-8366BC82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A314D3-B319-82E0-1B92-248F809B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8F870-F938-52FE-DC22-D73F2B2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2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CC099-74CD-8C01-033F-952BF92E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A55971-5EF3-DB79-16CE-319513984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7A3C0C-88C2-4594-BB99-6676EF7B0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8C2A3B-2F39-03A7-ED4D-99F27836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CB47A2-D60F-CB8E-98D8-D2D54CA1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21D651-A898-C657-AD8C-D8686F82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79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C3FDFC-B7BE-F250-415F-BD4D3313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B9811B-7FD8-87EF-783E-275FD76A8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350DD-E3D3-1413-9A2C-2F3084A8B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6D7C-69DC-4609-A160-3334012F89A4}" type="datetimeFigureOut">
              <a:rPr lang="zh-TW" altLang="en-US" smtClean="0"/>
              <a:t>2022/9/21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55C232-A007-41CC-5072-7C177DBA9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287378-5562-A82B-6659-ACA58C73E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ECC0-3946-4D43-B2A0-D86823B7E9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15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85E9A-E047-ECE3-F4EF-D7BF065276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8886BC-671B-6618-B40B-2C9AE4B2F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93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6C9F9-CB0B-A0C3-739E-8AA0B180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122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6284F-0ECD-5958-2D06-A70FD40D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4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D35F2-75D4-F564-A68D-7B567730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344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695761-DF79-34F8-2BEA-C53E105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TEST</vt:lpstr>
      <vt:lpstr>122</vt:lpstr>
      <vt:lpstr>344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TingYun Su</dc:creator>
  <cp:lastModifiedBy>TingYun Su</cp:lastModifiedBy>
  <cp:revision>1</cp:revision>
  <dcterms:created xsi:type="dcterms:W3CDTF">2022-09-21T14:19:44Z</dcterms:created>
  <dcterms:modified xsi:type="dcterms:W3CDTF">2022-09-21T14:19:49Z</dcterms:modified>
</cp:coreProperties>
</file>