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57c5573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57c5573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57c5573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e57c5573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e57c557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e57c557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57c557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57c557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57c557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e57c557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57c557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e57c557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e57c5573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e57c5573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57c557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e57c557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e57c5573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e57c5573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e57c557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e57c557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0WE620cJc5ebe4ZCc-x6THVNg8Da5D9e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VIDIA-ISAAC-ROS/isaac_ros_nvblox" TargetMode="External"/><Relationship Id="rId4" Type="http://schemas.openxmlformats.org/officeDocument/2006/relationships/hyperlink" Target="https://github.com/idreesshaikh/Autonomous-Driving-in-Carla-using-Deep-Reinforcement-Learning" TargetMode="External"/><Relationship Id="rId5" Type="http://schemas.openxmlformats.org/officeDocument/2006/relationships/hyperlink" Target="https://docs.nvidia.com/isaac/doc/tutorials/jetbo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tloJqt0bY0Q9fWKiIi9bKxpL8kTjOYY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0shrES_CBqDV04TdOTPVM-vXM5Xhadqe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第十八組期末專題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楊敦富、徐凱瑞、蘇亭云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Omniverse Jetbot 成果展示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 title="2023-06-04 15-20-0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938" y="1152425"/>
            <a:ext cx="6804125" cy="38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NVIDIA-ISAAC-ROS/isaac_ros_nvblox: Hardware-accelerated 3D scene reconstruction and Nav2 local costmap provider using nvblox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u="sng">
                <a:solidFill>
                  <a:schemeClr val="hlink"/>
                </a:solidFill>
                <a:hlinkClick r:id="rId4"/>
              </a:rPr>
              <a:t>GitHub - idreesshaikh/Autonomous-Driving-in-Carla-using-Deep-Reinforcement-Learning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u="sng">
                <a:solidFill>
                  <a:schemeClr val="hlink"/>
                </a:solidFill>
                <a:hlinkClick r:id="rId5"/>
              </a:rPr>
              <a:t>Jetbot Sample Applications - NVIDIA Docs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CARLA and RL </a:t>
            </a:r>
            <a:r>
              <a:rPr lang="zh-TW"/>
              <a:t>成果展示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其它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Omniverse Isaac with ROS2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Omniverse Jetbot RL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總結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成果展示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 title="2023-06-06 21-36-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175" y="0"/>
            <a:ext cx="6642826" cy="4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002" y="172248"/>
            <a:ext cx="6093000" cy="4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期末專題製作過程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Omniverse Isaac with ROS2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Omniverse Isaac Jetbot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CARLA and 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❌ 整合在一起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Omniverse ISAAC ROS2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Real-time processes depth, point cloud and camera image in 3D scene with Omniverse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使用 Omniverse 搭建場景、工廠機器車移動，透過 ROS2 輸出即時影像、深度圖片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6279" r="0" t="0"/>
          <a:stretch/>
        </p:blipFill>
        <p:spPr>
          <a:xfrm>
            <a:off x="4638400" y="1226625"/>
            <a:ext cx="4457125" cy="31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Omniverse ISAAC ROS2 整體架構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1088450"/>
            <a:ext cx="8181077" cy="32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498" y="3410325"/>
            <a:ext cx="1097249" cy="10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850" y="3470850"/>
            <a:ext cx="874525" cy="1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Omniverse ISAAC ROS2 目前結果展示</a:t>
            </a:r>
            <a:endParaRPr/>
          </a:p>
        </p:txBody>
      </p:sp>
      <p:pic>
        <p:nvPicPr>
          <p:cNvPr id="115" name="Google Shape;115;p20" title="2023-06-04 12-58-3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00" y="1117825"/>
            <a:ext cx="5035600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Omniverse Jetbot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透過強化式學習控制 Jebot 遙控車取得紅色方塊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300" y="1568000"/>
            <a:ext cx="4267200" cy="269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