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7E955-7107-495D-AA99-95E465745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25C08E-287A-440A-9576-41FB85552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E942CD-50A1-400A-BC84-BE24185C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C14D-BB08-45D4-9FEF-2EA0EE0E3A3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F900A5-3CE6-4BFA-BF6B-630FACE4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4A81C7-C4E7-4597-A8A1-7CAA6C05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5D65-4CFB-4AC7-8FC6-9BE0C2AD4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15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FBFA3-9823-46A0-9BE0-01FB9854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027AE4-DC52-4DF2-801A-1E08A1D32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8B4E74-14F4-40D5-AAAB-7C4DFDBC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C14D-BB08-45D4-9FEF-2EA0EE0E3A3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6CB47-C6F4-4C24-AA22-C4CD9F8F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976BAD-D170-4CD8-92A5-A2EFB5CB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5D65-4CFB-4AC7-8FC6-9BE0C2AD4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87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CC80C7-FE19-40D9-A407-90E95EEC1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C8A439-2610-4C77-82D5-8CE32388C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75A1C9-E280-4E58-9AD1-399B062B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C14D-BB08-45D4-9FEF-2EA0EE0E3A3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C47360-E157-4292-B9C1-F540574C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7262C5-E5D9-4E48-A8C1-EC6AE603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5D65-4CFB-4AC7-8FC6-9BE0C2AD4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60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EDBDE-A109-45A8-B71A-627988CD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19F250-94BD-4AA1-A729-377EC7A1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FC8824-E793-46E5-9EEB-8B306E8A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C14D-BB08-45D4-9FEF-2EA0EE0E3A3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1EBDBB-D328-44BF-87E2-D97472E2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2522C2-61A3-4706-9304-48B45A99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5D65-4CFB-4AC7-8FC6-9BE0C2AD4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65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2BDB31-2CAE-4F9F-8FC0-A0C206FC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C8B41B-77C9-473E-B199-4EE01830E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15D122-21AB-4D41-9918-A4E43AAC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C14D-BB08-45D4-9FEF-2EA0EE0E3A3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D6CD15-1397-4A87-8EC3-1A601C08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31E0F5-A89F-4929-8BD7-9083B086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5D65-4CFB-4AC7-8FC6-9BE0C2AD4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69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F4B77-1E72-4277-B3D1-FB275755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69FDAE-6C88-426D-8554-FF303AD65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3B555C-07C0-4E10-9DD6-C85225798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3415E0-72F5-49BD-A650-8596E7C82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C14D-BB08-45D4-9FEF-2EA0EE0E3A3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A9815E-39E9-4E3E-8BB0-A0A1B918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418588-13B3-43D5-9290-997174C5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5D65-4CFB-4AC7-8FC6-9BE0C2AD4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95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BBCCE6-0AA8-4B5E-B688-4673C018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97B0A5-41D3-4422-AE4F-5180F56C1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FFCC9E-11FD-423D-AA6D-CCA550474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AF80C3C-1ACB-4C85-96B9-A9B422C43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292CC3-F224-4034-A9A6-427CB4C4E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68525BF-FC1A-4F97-A291-8AF8780C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C14D-BB08-45D4-9FEF-2EA0EE0E3A3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EC40A0D-BBB0-4405-B26A-3806DB96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5BABEE-99A2-41EC-99DF-D77FA70E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5D65-4CFB-4AC7-8FC6-9BE0C2AD4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39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254CA-F98B-4CE4-891A-EB368CAB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68E97C-18F3-4BFD-B91E-F3C17544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C14D-BB08-45D4-9FEF-2EA0EE0E3A3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8774891-7643-458B-89A2-6397DC89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FC5F3D-9131-47D5-88A7-61D21CFB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5D65-4CFB-4AC7-8FC6-9BE0C2AD4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89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E212F5F-485D-4428-9E27-BF314DEB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C14D-BB08-45D4-9FEF-2EA0EE0E3A3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4873DE-855D-4AF0-9AC5-5570E908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1AE3A7-3249-417B-A45F-149DCACE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5D65-4CFB-4AC7-8FC6-9BE0C2AD4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91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76365-3A96-4660-B967-0A1069F48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7B84EB-1916-412B-B4E1-12F458BA5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9A60D0-3113-4FF3-B252-2999333E4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A22EE9-5F44-46B3-839A-A4810373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C14D-BB08-45D4-9FEF-2EA0EE0E3A3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0478A2-B892-4839-AE44-45B60350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5298F6-F05E-4267-9188-0BD8209F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5D65-4CFB-4AC7-8FC6-9BE0C2AD4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43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AA22EF-0B05-4E3B-9F3B-3BFDEDF0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E98BDD-613B-4903-B96D-40B77CF75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1ECEE5-11C9-4357-BA93-9CAA6877F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4D469D-37D4-4C3D-AD88-8902A672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C14D-BB08-45D4-9FEF-2EA0EE0E3A3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87C0B7-B77D-4E79-A811-F9437D18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5B9082-A8A5-4F50-B6E1-37A55CC9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5D65-4CFB-4AC7-8FC6-9BE0C2AD4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4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57AE64-9824-483B-A357-64CB76CD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BA1D87-3816-498A-93B0-BCE3426AC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DB3A40-3660-4AAF-81CD-F386E41E3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2C14D-BB08-45D4-9FEF-2EA0EE0E3A3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90EDD5-3706-444D-B9D0-ADB769F35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EC6201-0F09-4641-98D6-8168F8CD0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35D65-4CFB-4AC7-8FC6-9BE0C2AD4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arp.da.ndl.go.jp/info:ndljp/pid/3481431/www.eto.titech.ac.jp/contents/sub03/chapter01.html" TargetMode="External"/><Relationship Id="rId2" Type="http://schemas.openxmlformats.org/officeDocument/2006/relationships/hyperlink" Target="http://blog.livedoor.jp/toropippi/archives/52986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arp.da.ndl.go.jp/info:ndljp/pid/3481431/www.eto.titech.ac.jp/contents/sub03/chapter08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arp.da.ndl.go.jp/info:ndljp/pid/3481431/www.eto.titech.ac.jp/contents/sub03/chapter07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901248A-67EE-44D1-99B0-1E040896CE5C}"/>
              </a:ext>
            </a:extLst>
          </p:cNvPr>
          <p:cNvSpPr/>
          <p:nvPr/>
        </p:nvSpPr>
        <p:spPr>
          <a:xfrm>
            <a:off x="215900" y="252631"/>
            <a:ext cx="11417300" cy="1360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C5D5D0-5894-44FD-AD1C-F5B5BB0B17B2}"/>
              </a:ext>
            </a:extLst>
          </p:cNvPr>
          <p:cNvSpPr txBox="1"/>
          <p:nvPr/>
        </p:nvSpPr>
        <p:spPr>
          <a:xfrm>
            <a:off x="215900" y="824815"/>
            <a:ext cx="1022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NS</a:t>
            </a:r>
            <a:r>
              <a:rPr lang="ja-JP" altLang="en-US" dirty="0"/>
              <a:t> 方程式を数値的に解くことで、流体の振る舞いのレイノルズ数や遮蔽物依存性を検証したい。</a:t>
            </a:r>
            <a:endParaRPr lang="en-US" altLang="ja-JP" dirty="0"/>
          </a:p>
          <a:p>
            <a:r>
              <a:rPr kumimoji="1" lang="ja-JP" altLang="en-US" dirty="0"/>
              <a:t>⇒乱流層流の境目を探ってみたりしたい。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86D7776-0688-489D-8892-AD849E48E7E9}"/>
              </a:ext>
            </a:extLst>
          </p:cNvPr>
          <p:cNvSpPr txBox="1"/>
          <p:nvPr/>
        </p:nvSpPr>
        <p:spPr>
          <a:xfrm>
            <a:off x="215900" y="290731"/>
            <a:ext cx="189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大きな目標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7DDEAB-ED01-4710-B7EE-CB50AF7B1F52}"/>
              </a:ext>
            </a:extLst>
          </p:cNvPr>
          <p:cNvSpPr/>
          <p:nvPr/>
        </p:nvSpPr>
        <p:spPr>
          <a:xfrm>
            <a:off x="215900" y="2043330"/>
            <a:ext cx="11417300" cy="2211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3678E71-85F1-4D70-8CDC-781F0C30D4AC}"/>
              </a:ext>
            </a:extLst>
          </p:cNvPr>
          <p:cNvSpPr txBox="1"/>
          <p:nvPr/>
        </p:nvSpPr>
        <p:spPr>
          <a:xfrm>
            <a:off x="215900" y="2615514"/>
            <a:ext cx="1155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hlinkClick r:id="rId2"/>
              </a:rPr>
              <a:t>http://blog.livedoor.jp/toropippi/archives/52986.html</a:t>
            </a:r>
            <a:r>
              <a:rPr lang="en-US" altLang="ja-JP" dirty="0"/>
              <a:t> </a:t>
            </a:r>
            <a:r>
              <a:rPr lang="ja-JP" altLang="en-US" dirty="0"/>
              <a:t>と同じことをする。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より具体的には、</a:t>
            </a:r>
            <a:endParaRPr kumimoji="1" lang="en-US" altLang="ja-JP" dirty="0"/>
          </a:p>
          <a:p>
            <a:r>
              <a:rPr lang="en-US" altLang="ja-JP" dirty="0">
                <a:hlinkClick r:id="rId3"/>
              </a:rPr>
              <a:t>http://warp.da.ndl.go.jp/info:ndljp/pid/3481431/www.eto.titech.ac.jp/contents/sub03/chapter01.html</a:t>
            </a:r>
            <a:endParaRPr lang="en-US" altLang="ja-JP" dirty="0"/>
          </a:p>
          <a:p>
            <a:r>
              <a:rPr kumimoji="1" lang="ja-JP" altLang="en-US" dirty="0"/>
              <a:t>を参考にシミュレータを作成する。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559D9D-3B95-44EF-A399-81EE7633159A}"/>
              </a:ext>
            </a:extLst>
          </p:cNvPr>
          <p:cNvSpPr txBox="1"/>
          <p:nvPr/>
        </p:nvSpPr>
        <p:spPr>
          <a:xfrm>
            <a:off x="215900" y="2081430"/>
            <a:ext cx="189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やること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8429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7DDEAB-ED01-4710-B7EE-CB50AF7B1F52}"/>
              </a:ext>
            </a:extLst>
          </p:cNvPr>
          <p:cNvSpPr/>
          <p:nvPr/>
        </p:nvSpPr>
        <p:spPr>
          <a:xfrm>
            <a:off x="215900" y="265330"/>
            <a:ext cx="11760200" cy="6452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3678E71-85F1-4D70-8CDC-781F0C30D4AC}"/>
              </a:ext>
            </a:extLst>
          </p:cNvPr>
          <p:cNvSpPr txBox="1"/>
          <p:nvPr/>
        </p:nvSpPr>
        <p:spPr>
          <a:xfrm>
            <a:off x="215900" y="837514"/>
            <a:ext cx="1210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hlinkClick r:id="rId2"/>
              </a:rPr>
              <a:t>http://warp.da.ndl.go.jp/info:ndljp/pid/3481431/www.eto.titech.ac.jp/contents/sub03/chapter08.html</a:t>
            </a:r>
            <a:r>
              <a:rPr lang="en-US" altLang="ja-JP" dirty="0"/>
              <a:t> </a:t>
            </a:r>
            <a:r>
              <a:rPr kumimoji="1" lang="ja-JP" altLang="en-US" dirty="0"/>
              <a:t>参考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559D9D-3B95-44EF-A399-81EE7633159A}"/>
              </a:ext>
            </a:extLst>
          </p:cNvPr>
          <p:cNvSpPr txBox="1"/>
          <p:nvPr/>
        </p:nvSpPr>
        <p:spPr>
          <a:xfrm>
            <a:off x="215900" y="303430"/>
            <a:ext cx="210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具体的な手順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068A32E-1B1B-4FDE-A6BC-4993CDFB5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19" y="1760844"/>
            <a:ext cx="3044981" cy="4125038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EC4532B-FC6E-4CF6-B47E-BE4D80C8E2B3}"/>
              </a:ext>
            </a:extLst>
          </p:cNvPr>
          <p:cNvGrpSpPr/>
          <p:nvPr/>
        </p:nvGrpSpPr>
        <p:grpSpPr>
          <a:xfrm>
            <a:off x="3952719" y="3942995"/>
            <a:ext cx="7286781" cy="2308324"/>
            <a:chOff x="4343399" y="1728076"/>
            <a:chExt cx="7286781" cy="2308324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689BC6A-AE2A-4696-A162-0734F2B2CAE7}"/>
                </a:ext>
              </a:extLst>
            </p:cNvPr>
            <p:cNvSpPr txBox="1"/>
            <p:nvPr/>
          </p:nvSpPr>
          <p:spPr>
            <a:xfrm>
              <a:off x="4343399" y="1728076"/>
              <a:ext cx="728678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Poisson eq </a:t>
              </a:r>
              <a:r>
                <a:rPr lang="ja-JP" altLang="en-US" dirty="0"/>
                <a:t>の計算：</a:t>
              </a:r>
              <a:endParaRPr lang="en-US" altLang="ja-JP" dirty="0"/>
            </a:p>
            <a:p>
              <a:endParaRPr lang="en-US" altLang="ja-JP" dirty="0">
                <a:hlinkClick r:id="rId4"/>
              </a:endParaRPr>
            </a:p>
            <a:p>
              <a:endParaRPr lang="en-US" altLang="ja-JP" dirty="0">
                <a:hlinkClick r:id="rId4"/>
              </a:endParaRPr>
            </a:p>
            <a:p>
              <a:endParaRPr lang="en-US" altLang="ja-JP" dirty="0">
                <a:hlinkClick r:id="rId4"/>
              </a:endParaRPr>
            </a:p>
            <a:p>
              <a:endParaRPr lang="en-US" altLang="ja-JP" dirty="0">
                <a:hlinkClick r:id="rId4"/>
              </a:endParaRPr>
            </a:p>
            <a:p>
              <a:r>
                <a:rPr lang="en-US" altLang="ja-JP" dirty="0">
                  <a:hlinkClick r:id="rId4"/>
                </a:rPr>
                <a:t>http://warp.da.ndl.go.jp/info:ndljp/pid/3481431/www.eto.titech.ac.jp/contents/sub03/chapter07.html</a:t>
              </a:r>
              <a:endParaRPr lang="en-US" altLang="ja-JP" dirty="0"/>
            </a:p>
            <a:p>
              <a:r>
                <a:rPr kumimoji="1" lang="ja-JP" altLang="en-US" dirty="0"/>
                <a:t>を参考。</a:t>
              </a:r>
            </a:p>
          </p:txBody>
        </p:sp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5853018D-E0AE-4A8C-99EC-090DA0259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3399" y="2178641"/>
              <a:ext cx="6975357" cy="728768"/>
            </a:xfrm>
            <a:prstGeom prst="rect">
              <a:avLst/>
            </a:prstGeom>
          </p:spPr>
        </p:pic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B218E77-0B6D-497E-B818-D740B1CF9EF3}"/>
              </a:ext>
            </a:extLst>
          </p:cNvPr>
          <p:cNvGrpSpPr/>
          <p:nvPr/>
        </p:nvGrpSpPr>
        <p:grpSpPr>
          <a:xfrm>
            <a:off x="3914620" y="1461375"/>
            <a:ext cx="7286781" cy="2308324"/>
            <a:chOff x="3797007" y="1235679"/>
            <a:chExt cx="7286781" cy="2308324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8A649FA8-7AF5-4969-A6F8-5C567E4BA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2719" y="1616272"/>
              <a:ext cx="6120130" cy="1488333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3506B8E-52D1-4DAB-A367-4661E0F61E7F}"/>
                </a:ext>
              </a:extLst>
            </p:cNvPr>
            <p:cNvSpPr txBox="1"/>
            <p:nvPr/>
          </p:nvSpPr>
          <p:spPr>
            <a:xfrm>
              <a:off x="3797007" y="1235679"/>
              <a:ext cx="728678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Burgers eq </a:t>
              </a:r>
              <a:r>
                <a:rPr lang="ja-JP" altLang="en-US" dirty="0"/>
                <a:t>の計算：</a:t>
              </a:r>
              <a:endParaRPr lang="en-US" altLang="ja-JP" dirty="0"/>
            </a:p>
            <a:p>
              <a:endParaRPr lang="en-US" altLang="ja-JP" dirty="0"/>
            </a:p>
            <a:p>
              <a:endParaRPr lang="en-US" altLang="ja-JP" dirty="0"/>
            </a:p>
            <a:p>
              <a:endParaRPr lang="en-US" altLang="ja-JP" dirty="0"/>
            </a:p>
            <a:p>
              <a:endParaRPr lang="en-US" altLang="ja-JP" dirty="0"/>
            </a:p>
            <a:p>
              <a:endParaRPr lang="en-US" altLang="ja-JP" dirty="0"/>
            </a:p>
            <a:p>
              <a:endParaRPr lang="en-US" altLang="ja-JP" dirty="0"/>
            </a:p>
            <a:p>
              <a:r>
                <a:rPr lang="ja-JP" altLang="en-US" dirty="0"/>
                <a:t>これが大変。これの計算の構築で終わっても仕方ないかもしれない。</a:t>
              </a:r>
              <a:endParaRPr lang="en-US" altLang="ja-JP" dirty="0"/>
            </a:p>
          </p:txBody>
        </p:sp>
      </p:grp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CF953B6-781D-4B03-A01B-85B63CE891F4}"/>
              </a:ext>
            </a:extLst>
          </p:cNvPr>
          <p:cNvCxnSpPr/>
          <p:nvPr/>
        </p:nvCxnSpPr>
        <p:spPr>
          <a:xfrm flipV="1">
            <a:off x="3441407" y="2511604"/>
            <a:ext cx="590532" cy="2078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163D83B-9372-4484-8DDA-0081D5103C25}"/>
              </a:ext>
            </a:extLst>
          </p:cNvPr>
          <p:cNvCxnSpPr>
            <a:cxnSpLocks/>
          </p:cNvCxnSpPr>
          <p:nvPr/>
        </p:nvCxnSpPr>
        <p:spPr>
          <a:xfrm>
            <a:off x="3422504" y="3928535"/>
            <a:ext cx="530215" cy="4650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62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7DDEAB-ED01-4710-B7EE-CB50AF7B1F52}"/>
              </a:ext>
            </a:extLst>
          </p:cNvPr>
          <p:cNvSpPr/>
          <p:nvPr/>
        </p:nvSpPr>
        <p:spPr>
          <a:xfrm>
            <a:off x="215900" y="202515"/>
            <a:ext cx="11760200" cy="6452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3678E71-85F1-4D70-8CDC-781F0C30D4AC}"/>
              </a:ext>
            </a:extLst>
          </p:cNvPr>
          <p:cNvSpPr txBox="1"/>
          <p:nvPr/>
        </p:nvSpPr>
        <p:spPr>
          <a:xfrm>
            <a:off x="-647700" y="1692207"/>
            <a:ext cx="1210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559D9D-3B95-44EF-A399-81EE7633159A}"/>
              </a:ext>
            </a:extLst>
          </p:cNvPr>
          <p:cNvSpPr txBox="1"/>
          <p:nvPr/>
        </p:nvSpPr>
        <p:spPr>
          <a:xfrm>
            <a:off x="215900" y="303430"/>
            <a:ext cx="3854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Burgers eq </a:t>
            </a:r>
            <a:r>
              <a:rPr kumimoji="1" lang="ja-JP" altLang="en-US" sz="2400" b="1" dirty="0"/>
              <a:t>の計算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6327E070-879F-4383-ABAA-7A911E2640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53"/>
          <a:stretch/>
        </p:blipFill>
        <p:spPr>
          <a:xfrm>
            <a:off x="2697867" y="5001582"/>
            <a:ext cx="2952768" cy="148833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B25C5E-F02B-409A-83C8-D03BF02501A6}"/>
              </a:ext>
            </a:extLst>
          </p:cNvPr>
          <p:cNvSpPr txBox="1"/>
          <p:nvPr/>
        </p:nvSpPr>
        <p:spPr>
          <a:xfrm>
            <a:off x="228600" y="742959"/>
            <a:ext cx="8204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段階</a:t>
            </a:r>
            <a:r>
              <a:rPr lang="en-US" altLang="ja-JP" dirty="0"/>
              <a:t>】</a:t>
            </a:r>
            <a:endParaRPr kumimoji="1" lang="en-US" altLang="ja-JP" dirty="0"/>
          </a:p>
          <a:p>
            <a:r>
              <a:rPr kumimoji="1" lang="ja-JP" altLang="en-US" dirty="0"/>
              <a:t>① </a:t>
            </a:r>
            <a:r>
              <a:rPr kumimoji="1" lang="en-US" altLang="ja-JP" dirty="0"/>
              <a:t>2D</a:t>
            </a:r>
            <a:r>
              <a:rPr kumimoji="1" lang="ja-JP" altLang="en-US" dirty="0"/>
              <a:t>拡散 </a:t>
            </a:r>
            <a:r>
              <a:rPr kumimoji="1" lang="en-US" altLang="ja-JP" dirty="0"/>
              <a:t>eq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② </a:t>
            </a:r>
            <a:r>
              <a:rPr lang="en-US" altLang="ja-JP" dirty="0"/>
              <a:t>2D</a:t>
            </a:r>
            <a:r>
              <a:rPr lang="ja-JP" altLang="en-US" dirty="0"/>
              <a:t>移流 </a:t>
            </a:r>
            <a:r>
              <a:rPr lang="en-US" altLang="ja-JP" dirty="0"/>
              <a:t>eq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一次精度風上差分と</a:t>
            </a:r>
            <a:r>
              <a:rPr kumimoji="1" lang="en-US" altLang="ja-JP" dirty="0"/>
              <a:t>Cubic </a:t>
            </a:r>
            <a:r>
              <a:rPr kumimoji="1" lang="ja-JP" altLang="en-US" dirty="0"/>
              <a:t>セミ・ラグランジアン方程式があるけど、</a:t>
            </a:r>
            <a:endParaRPr kumimoji="1" lang="en-US" altLang="ja-JP" dirty="0"/>
          </a:p>
          <a:p>
            <a:r>
              <a:rPr kumimoji="1" lang="ja-JP" altLang="en-US" dirty="0"/>
              <a:t>今回は精度は良くないけど簡単な前者で良さそう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③ </a:t>
            </a:r>
            <a:r>
              <a:rPr lang="en-US" altLang="ja-JP" dirty="0"/>
              <a:t>2D</a:t>
            </a:r>
            <a:r>
              <a:rPr lang="ja-JP" altLang="en-US" dirty="0"/>
              <a:t>移流拡散 </a:t>
            </a:r>
            <a:r>
              <a:rPr lang="en-US" altLang="ja-JP" dirty="0"/>
              <a:t>eq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ここで①と②を合体！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④</a:t>
            </a:r>
            <a:r>
              <a:rPr kumimoji="1" lang="en-US" altLang="ja-JP" dirty="0" err="1"/>
              <a:t>Bugers</a:t>
            </a:r>
            <a:r>
              <a:rPr kumimoji="1" lang="en-US" altLang="ja-JP" dirty="0"/>
              <a:t> eq</a:t>
            </a:r>
          </a:p>
          <a:p>
            <a:r>
              <a:rPr kumimoji="1" lang="ja-JP" altLang="en-US" dirty="0"/>
              <a:t>これは何？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C4BD757-1E70-44E6-8733-CED11F1E6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58" y="1042807"/>
            <a:ext cx="1718974" cy="62131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DB3846D-E62B-4B2A-886A-A6A2B63F8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58" y="2008772"/>
            <a:ext cx="1822893" cy="58246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EC87637C-6326-4A66-B3E6-6BFF3D5FD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055" y="3590749"/>
            <a:ext cx="2889268" cy="651715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FD1DF25-26BB-4B03-8DA3-89D4E77513A6}"/>
              </a:ext>
            </a:extLst>
          </p:cNvPr>
          <p:cNvSpPr txBox="1"/>
          <p:nvPr/>
        </p:nvSpPr>
        <p:spPr>
          <a:xfrm>
            <a:off x="6611779" y="1313727"/>
            <a:ext cx="4543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これを分担しながら計算、出来たとこまで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報告って感じですかね～</a:t>
            </a:r>
          </a:p>
        </p:txBody>
      </p:sp>
    </p:spTree>
    <p:extLst>
      <p:ext uri="{BB962C8B-B14F-4D97-AF65-F5344CB8AC3E}">
        <p14:creationId xmlns:p14="http://schemas.microsoft.com/office/powerpoint/2010/main" val="241587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289</Words>
  <Application>Microsoft Office PowerPoint</Application>
  <PresentationFormat>ワイド画面</PresentationFormat>
  <Paragraphs>47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武者野拓也</dc:creator>
  <cp:lastModifiedBy>武者野拓也</cp:lastModifiedBy>
  <cp:revision>11</cp:revision>
  <dcterms:created xsi:type="dcterms:W3CDTF">2020-01-10T06:35:34Z</dcterms:created>
  <dcterms:modified xsi:type="dcterms:W3CDTF">2020-01-10T07:20:41Z</dcterms:modified>
</cp:coreProperties>
</file>