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9" r:id="rId4"/>
    <p:sldId id="258" r:id="rId5"/>
    <p:sldId id="266" r:id="rId6"/>
    <p:sldId id="267" r:id="rId7"/>
    <p:sldId id="260" r:id="rId8"/>
    <p:sldId id="262" r:id="rId9"/>
    <p:sldId id="261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C586C0"/>
    <a:srgbClr val="FFFFFF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80" d="100"/>
          <a:sy n="80" d="100"/>
        </p:scale>
        <p:origin x="8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868129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771" y="4617799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5050437" y="5074999"/>
            <a:ext cx="1764546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/>
              <a:t>Dockerfile</a:t>
            </a:r>
            <a:endParaRPr kumimoji="1" lang="ja-JP" altLang="en-US" sz="2400" b="1" i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/>
              <a:t>image</a:t>
            </a:r>
            <a:endParaRPr kumimoji="1" lang="ja-JP" altLang="en-US" sz="2400" b="1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/>
              <a:t>container</a:t>
            </a:r>
            <a:endParaRPr kumimoji="1" lang="ja-JP" altLang="en-US" sz="2400" b="1" i="1" dirty="0"/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/>
              <a:t>Dockerfile</a:t>
            </a:r>
            <a:endParaRPr kumimoji="1" lang="en-US" altLang="ja-JP" i="1" dirty="0"/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/>
              <a:t>container</a:t>
            </a:r>
          </a:p>
          <a:p>
            <a:r>
              <a:rPr lang="en-US" altLang="ja-JP" i="1" dirty="0"/>
              <a:t>Docker Hub</a:t>
            </a:r>
            <a:endParaRPr kumimoji="1" lang="en-US" altLang="ja-JP" i="1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Dockerfile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見かけ上は独立した</a:t>
            </a:r>
            <a:r>
              <a:rPr lang="en-US" altLang="ja-JP" dirty="0"/>
              <a:t>OS</a:t>
            </a:r>
          </a:p>
          <a:p>
            <a:pPr lvl="1"/>
            <a:r>
              <a:rPr lang="ja-JP" altLang="en-US" dirty="0"/>
              <a:t>実態は，ホスト</a:t>
            </a:r>
            <a:r>
              <a:rPr lang="en-US" altLang="ja-JP" dirty="0"/>
              <a:t>OS</a:t>
            </a:r>
            <a:r>
              <a:rPr lang="ja-JP" altLang="en-US" dirty="0"/>
              <a:t>を各コンテナが利用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プラットフォーム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以下の要素をひとまとめに管理しやすくしたプラットフォーム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アプリの環境構築</a:t>
            </a:r>
            <a:endParaRPr kumimoji="1" lang="en-US" altLang="ja-JP" dirty="0"/>
          </a:p>
          <a:p>
            <a:pPr lvl="2"/>
            <a:r>
              <a:rPr lang="ja-JP" altLang="en-US" dirty="0"/>
              <a:t>配送</a:t>
            </a:r>
            <a:endParaRPr lang="en-US" altLang="ja-JP" dirty="0"/>
          </a:p>
          <a:p>
            <a:pPr lvl="2"/>
            <a:r>
              <a:rPr kumimoji="1" lang="ja-JP" altLang="en-US" dirty="0"/>
              <a:t>実行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3094</TotalTime>
  <Words>252</Words>
  <Application>Microsoft Office PowerPoint</Application>
  <PresentationFormat>ワイド画面</PresentationFormat>
  <Paragraphs>72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PowerPoint プレゼンテーション</vt:lpstr>
      <vt:lpstr>概要</vt:lpstr>
      <vt:lpstr>PowerPoint プレゼンテーション</vt:lpstr>
      <vt:lpstr>全体像</vt:lpstr>
      <vt:lpstr>用語</vt:lpstr>
      <vt:lpstr>用語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朱雀 初田</cp:lastModifiedBy>
  <cp:revision>358</cp:revision>
  <dcterms:created xsi:type="dcterms:W3CDTF">2024-04-23T07:35:24Z</dcterms:created>
  <dcterms:modified xsi:type="dcterms:W3CDTF">2024-05-22T15:04:22Z</dcterms:modified>
</cp:coreProperties>
</file>