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5" r:id="rId2"/>
    <p:sldId id="267" r:id="rId3"/>
    <p:sldId id="269" r:id="rId4"/>
    <p:sldId id="270" r:id="rId5"/>
    <p:sldId id="273" r:id="rId6"/>
    <p:sldId id="277" r:id="rId7"/>
    <p:sldId id="271" r:id="rId8"/>
    <p:sldId id="272" r:id="rId9"/>
    <p:sldId id="268" r:id="rId10"/>
    <p:sldId id="275" r:id="rId11"/>
    <p:sldId id="276" r:id="rId12"/>
    <p:sldId id="278" r:id="rId13"/>
    <p:sldId id="279" r:id="rId14"/>
    <p:sldId id="280" r:id="rId15"/>
    <p:sldId id="282" r:id="rId16"/>
    <p:sldId id="283" r:id="rId17"/>
    <p:sldId id="286" r:id="rId18"/>
    <p:sldId id="293" r:id="rId19"/>
    <p:sldId id="291" r:id="rId20"/>
    <p:sldId id="292" r:id="rId21"/>
    <p:sldId id="294" r:id="rId22"/>
    <p:sldId id="281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初田 朱雀" initials="初田" lastIdx="1" clrIdx="0">
    <p:extLst>
      <p:ext uri="{19B8F6BF-5375-455C-9EA6-DF929625EA0E}">
        <p15:presenceInfo xmlns:p15="http://schemas.microsoft.com/office/powerpoint/2012/main" userId="17bb5c30063fb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B2E"/>
    <a:srgbClr val="FF9933"/>
    <a:srgbClr val="E6E6E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08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/>
      <dgm:spPr/>
      <dgm:t>
        <a:bodyPr/>
        <a:lstStyle/>
        <a:p>
          <a:r>
            <a:rPr kumimoji="1" lang="ja-JP" altLang="en-US" dirty="0"/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0" presId="urn:microsoft.com/office/officeart/2005/8/layout/vList6"/>
    <dgm:cxn modelId="{672005C7-603B-4272-BCAE-8B0D61F1CB0A}" srcId="{D482D910-8C70-432A-8BAA-46142A226C99}" destId="{379291AC-B7AA-41C9-88FA-A6C53C1D53C8}" srcOrd="0" destOrd="0" parTransId="{33BAD50F-218C-42B7-AC2D-93865861BC4B}" sibTransId="{719F32FD-012B-43D9-B352-2925794C7195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/>
      <dgm:spPr/>
      <dgm:t>
        <a:bodyPr/>
        <a:lstStyle/>
        <a:p>
          <a:r>
            <a:rPr kumimoji="1" lang="ja-JP" altLang="en-US" dirty="0"/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/>
      <dgm:spPr/>
      <dgm:t>
        <a:bodyPr/>
        <a:lstStyle/>
        <a:p>
          <a:r>
            <a:rPr kumimoji="1" lang="ja-JP" altLang="en-US" dirty="0"/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C51C87E-CA27-4CA2-9449-17D7B03694E3}">
      <dgm:prSet/>
      <dgm:spPr/>
      <dgm:t>
        <a:bodyPr/>
        <a:lstStyle/>
        <a:p>
          <a:r>
            <a:rPr kumimoji="1" lang="ja-JP" altLang="en-US" sz="800" dirty="0"/>
            <a:t>ニューイヤー駅伝</a:t>
          </a:r>
        </a:p>
      </dgm:t>
    </dgm:pt>
    <dgm:pt modelId="{2339217F-D475-40CE-A4B9-BADA35FBD7ED}" type="par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18228FDE-64B5-4A8B-9D21-6AC45C26B3F8}" type="sib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9D5F29CD-B61F-4564-9B34-B72112A3A5B9}">
      <dgm:prSet/>
      <dgm:spPr/>
      <dgm:t>
        <a:bodyPr/>
        <a:lstStyle/>
        <a:p>
          <a:r>
            <a:rPr kumimoji="1" lang="ja-JP" altLang="en-US" sz="800" dirty="0"/>
            <a:t>都道府県駅伝</a:t>
          </a:r>
        </a:p>
      </dgm:t>
    </dgm:pt>
    <dgm:pt modelId="{1A5F457A-132B-412F-8B12-C657CE0A4068}" type="par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5A6D22FE-6F75-4276-B70B-2090AAE5067B}" type="sib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92C262BA-1C54-43C7-94B0-F1A02D846755}">
      <dgm:prSet/>
      <dgm:spPr/>
      <dgm:t>
        <a:bodyPr/>
        <a:lstStyle/>
        <a:p>
          <a:r>
            <a:rPr kumimoji="1" lang="ja-JP" altLang="en-US" sz="800" dirty="0"/>
            <a:t>大阪国際女子マラソン</a:t>
          </a:r>
        </a:p>
      </dgm:t>
    </dgm:pt>
    <dgm:pt modelId="{2D207FCB-91F1-4345-86C8-52CA57F1187A}" type="par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4660AAD0-3121-482E-AB3F-7CEBCF537A3F}" type="sib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0F7437FA-E37F-46D8-AB1B-B4351613FBEE}">
      <dgm:prSet/>
      <dgm:spPr/>
      <dgm:t>
        <a:bodyPr/>
        <a:lstStyle/>
        <a:p>
          <a:r>
            <a:rPr kumimoji="1" lang="ja-JP" altLang="en-US" dirty="0"/>
            <a:t>別府大分毎日マラソン</a:t>
          </a:r>
        </a:p>
      </dgm:t>
    </dgm:pt>
    <dgm:pt modelId="{E6FAD563-E529-4E60-8E55-D89A1D962974}" type="par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032A000D-9F7A-433C-9431-55D6DBA774AF}" type="sib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13AD5703-3197-4EF5-97C7-6272998811CB}">
      <dgm:prSet/>
      <dgm:spPr/>
      <dgm:t>
        <a:bodyPr/>
        <a:lstStyle/>
        <a:p>
          <a:r>
            <a:rPr kumimoji="1" lang="ja-JP" altLang="en-US" dirty="0"/>
            <a:t>丸亀国際ハーフマラソン</a:t>
          </a:r>
        </a:p>
      </dgm:t>
    </dgm:pt>
    <dgm:pt modelId="{91DB2319-B37E-47B5-AE57-A37D575E1FD0}" type="par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1A4913DE-85EB-4CA4-AFC0-E5C0606E02FA}" type="sib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3AA08DB3-8C7B-4C0B-B5DE-8A92BCCFFA85}">
      <dgm:prSet/>
      <dgm:spPr/>
      <dgm:t>
        <a:bodyPr/>
        <a:lstStyle/>
        <a:p>
          <a:r>
            <a:rPr kumimoji="1" lang="ja-JP" altLang="en-US" dirty="0"/>
            <a:t>実業団ハーフマラソン</a:t>
          </a:r>
        </a:p>
      </dgm:t>
    </dgm:pt>
    <dgm:pt modelId="{3EEA4AD1-9D8C-4469-81E1-CD8EE2B91A13}" type="par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C57FB1A1-BB04-47CE-B631-751299260CD5}" type="sib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EE91D334-394B-4DD8-AE1A-56D19C630EC5}">
      <dgm:prSet/>
      <dgm:spPr/>
      <dgm:t>
        <a:bodyPr/>
        <a:lstStyle/>
        <a:p>
          <a:r>
            <a:rPr kumimoji="1" lang="ja-JP" altLang="en-US" dirty="0"/>
            <a:t>大阪マラソン</a:t>
          </a:r>
        </a:p>
      </dgm:t>
    </dgm:pt>
    <dgm:pt modelId="{A04B4B6C-89FB-4D06-93C5-DE1E1AD85C9B}" type="par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99EA7EC4-6989-4B02-BC6A-6E1F5C7DAA04}" type="sib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FBD67395-C2F5-445B-A7D8-1AC097944CBE}">
      <dgm:prSet/>
      <dgm:spPr/>
      <dgm:t>
        <a:bodyPr/>
        <a:lstStyle/>
        <a:p>
          <a:r>
            <a:rPr kumimoji="1" lang="ja-JP" altLang="en-US" dirty="0"/>
            <a:t>東京マラソン</a:t>
          </a:r>
        </a:p>
      </dgm:t>
    </dgm:pt>
    <dgm:pt modelId="{9F4214C7-1CBF-43B6-B496-BFC8BCA4C9A7}" type="par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9EBDE7AF-493F-4213-AF8C-3559523E8130}" type="sib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AE75C563-6A54-4ADF-93A6-D1BBA7656078}">
      <dgm:prSet/>
      <dgm:spPr/>
      <dgm:t>
        <a:bodyPr/>
        <a:lstStyle/>
        <a:p>
          <a:r>
            <a:rPr kumimoji="1" lang="ja-JP" altLang="en-US" dirty="0"/>
            <a:t>名古屋ウィメンズマラソン</a:t>
          </a:r>
        </a:p>
      </dgm:t>
    </dgm:pt>
    <dgm:pt modelId="{5DF001D7-23F6-4E7B-8A37-AD1F33914FC1}" type="par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64943FC6-FFB5-40E9-96DE-7876B5EFB9DA}" type="sib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B6049D56-83E7-4FAD-91B7-43B0E647185C}">
      <dgm:prSet/>
      <dgm:spPr/>
      <dgm:t>
        <a:bodyPr/>
        <a:lstStyle/>
        <a:p>
          <a:endParaRPr kumimoji="1" lang="ja-JP" altLang="en-US" dirty="0"/>
        </a:p>
      </dgm:t>
    </dgm:pt>
    <dgm:pt modelId="{76B6E1D1-146D-4637-BE65-07F30C4A5790}" type="par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F71FA03A-6EAE-4018-8CAC-B5853BD0788C}" type="sib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046B2CFA-C405-4893-9C5B-0ACD79CB777B}">
      <dgm:prSet/>
      <dgm:spPr/>
      <dgm:t>
        <a:bodyPr/>
        <a:lstStyle/>
        <a:p>
          <a:r>
            <a:rPr kumimoji="1" lang="ja-JP" altLang="en-US" dirty="0"/>
            <a:t>金栗記念</a:t>
          </a:r>
        </a:p>
      </dgm:t>
    </dgm:pt>
    <dgm:pt modelId="{6132E2FF-1751-4EB7-8370-DB1A16A3CD0F}" type="par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97EE716F-21AA-448E-9386-D315D793941A}" type="sib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4B88936F-C6C4-4C9B-A6CD-AE2D940D0E41}">
      <dgm:prSet/>
      <dgm:spPr/>
      <dgm:t>
        <a:bodyPr/>
        <a:lstStyle/>
        <a:p>
          <a:r>
            <a:rPr kumimoji="1" lang="ja-JP" altLang="en-US" dirty="0"/>
            <a:t>日本選手権</a:t>
          </a:r>
          <a:r>
            <a:rPr kumimoji="1" lang="en-US" altLang="ja-JP" dirty="0"/>
            <a:t>10000m</a:t>
          </a:r>
          <a:endParaRPr kumimoji="1" lang="ja-JP" altLang="en-US" dirty="0"/>
        </a:p>
      </dgm:t>
    </dgm:pt>
    <dgm:pt modelId="{2B699F92-2B04-4129-9867-372831BE8D9A}" type="par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D810F4E3-C019-40FB-B7C4-EB06325D98B2}" type="sib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4577365A-5DA0-407F-80A4-AF61041A4D57}">
      <dgm:prSet/>
      <dgm:spPr/>
      <dgm:t>
        <a:bodyPr/>
        <a:lstStyle/>
        <a:p>
          <a:r>
            <a:rPr kumimoji="1" lang="ja-JP" altLang="en-US" dirty="0"/>
            <a:t>兵庫リレーカーニバル</a:t>
          </a:r>
        </a:p>
      </dgm:t>
    </dgm:pt>
    <dgm:pt modelId="{808F5067-DD54-411E-9D05-E141A718D9E0}" type="par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4E9E7366-59EC-416E-A187-C464788B4B46}" type="sib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FFB2EAE3-F379-4DE4-BA71-F12B5A55F48C}">
      <dgm:prSet/>
      <dgm:spPr/>
      <dgm:t>
        <a:bodyPr/>
        <a:lstStyle/>
        <a:p>
          <a:r>
            <a:rPr kumimoji="1" lang="ja-JP" altLang="en-US" dirty="0"/>
            <a:t>織田記念</a:t>
          </a:r>
        </a:p>
      </dgm:t>
    </dgm:pt>
    <dgm:pt modelId="{5749F77A-3F49-4934-897B-F8FFAE137F3B}" type="par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EE5EA6D3-F13E-4AAE-81F8-1B00A0B66889}" type="sib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D6C4901-A0DE-4896-828A-16393897EDAA}" srcId="{694D5E99-59D0-4613-8CFE-786AB650A8B5}" destId="{0F7437FA-E37F-46D8-AB1B-B4351613FBEE}" srcOrd="0" destOrd="0" parTransId="{E6FAD563-E529-4E60-8E55-D89A1D962974}" sibTransId="{032A000D-9F7A-433C-9431-55D6DBA774AF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2B6B650C-F1A6-4484-843C-C806C64B3FF0}" srcId="{694D5E99-59D0-4613-8CFE-786AB650A8B5}" destId="{3AA08DB3-8C7B-4C0B-B5DE-8A92BCCFFA85}" srcOrd="2" destOrd="0" parTransId="{3EEA4AD1-9D8C-4469-81E1-CD8EE2B91A13}" sibTransId="{C57FB1A1-BB04-47CE-B631-751299260CD5}"/>
    <dgm:cxn modelId="{ACF8AF0D-5F4D-47BE-89A9-F0DFED9A430F}" srcId="{C5306ACD-F1CC-4510-BC90-C1DADFC2A4F3}" destId="{FBD67395-C2F5-445B-A7D8-1AC097944CBE}" srcOrd="0" destOrd="0" parTransId="{9F4214C7-1CBF-43B6-B496-BFC8BCA4C9A7}" sibTransId="{9EBDE7AF-493F-4213-AF8C-3559523E8130}"/>
    <dgm:cxn modelId="{BAD69510-3D3E-47D7-AB90-FB0DC90BE4F1}" type="presOf" srcId="{EE91D334-394B-4DD8-AE1A-56D19C630EC5}" destId="{A2258B76-8439-4CEA-BE3F-53947BF0CEBB}" srcOrd="0" destOrd="3" presId="urn:microsoft.com/office/officeart/2005/8/layout/vList6"/>
    <dgm:cxn modelId="{5151EE16-5248-4CD5-9AC4-9B81BE58706B}" type="presOf" srcId="{92C262BA-1C54-43C7-94B0-F1A02D846755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DCC2722E-D301-4F6E-9231-72B13547099C}" srcId="{D482D910-8C70-432A-8BAA-46142A226C99}" destId="{92C262BA-1C54-43C7-94B0-F1A02D846755}" srcOrd="3" destOrd="0" parTransId="{2D207FCB-91F1-4345-86C8-52CA57F1187A}" sibTransId="{4660AAD0-3121-482E-AB3F-7CEBCF537A3F}"/>
    <dgm:cxn modelId="{99AF4631-E308-4565-A8E1-DE35CB7688E5}" type="presOf" srcId="{046B2CFA-C405-4893-9C5B-0ACD79CB777B}" destId="{98C8FB05-DC73-4011-BEF8-B80A98FD3AD2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C8F4096A-F5F8-47CB-856D-A4F258000871}" type="presOf" srcId="{4577365A-5DA0-407F-80A4-AF61041A4D57}" destId="{98C8FB05-DC73-4011-BEF8-B80A98FD3AD2}" srcOrd="0" destOrd="2" presId="urn:microsoft.com/office/officeart/2005/8/layout/vList6"/>
    <dgm:cxn modelId="{83DFCB6A-637D-4FAA-9FF9-5A350580836B}" srcId="{6FCFA34E-176E-4B05-A4FF-2900183898F8}" destId="{4577365A-5DA0-407F-80A4-AF61041A4D57}" srcOrd="2" destOrd="0" parTransId="{808F5067-DD54-411E-9D05-E141A718D9E0}" sibTransId="{4E9E7366-59EC-416E-A187-C464788B4B4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FEADF970-1BAF-42B4-BD36-1E21E0781875}" srcId="{694D5E99-59D0-4613-8CFE-786AB650A8B5}" destId="{EE91D334-394B-4DD8-AE1A-56D19C630EC5}" srcOrd="3" destOrd="0" parTransId="{A04B4B6C-89FB-4D06-93C5-DE1E1AD85C9B}" sibTransId="{99EA7EC4-6989-4B02-BC6A-6E1F5C7DAA04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1" presId="urn:microsoft.com/office/officeart/2005/8/layout/vList6"/>
    <dgm:cxn modelId="{8BF35055-B743-4825-91A6-43AF71B3E043}" srcId="{D482D910-8C70-432A-8BAA-46142A226C99}" destId="{9D5F29CD-B61F-4564-9B34-B72112A3A5B9}" srcOrd="2" destOrd="0" parTransId="{1A5F457A-132B-412F-8B12-C657CE0A4068}" sibTransId="{5A6D22FE-6F75-4276-B70B-2090AAE5067B}"/>
    <dgm:cxn modelId="{D5342676-972B-4C99-BD0B-67A3F11ADEBA}" srcId="{C5306ACD-F1CC-4510-BC90-C1DADFC2A4F3}" destId="{B6049D56-83E7-4FAD-91B7-43B0E647185C}" srcOrd="2" destOrd="0" parTransId="{76B6E1D1-146D-4637-BE65-07F30C4A5790}" sibTransId="{F71FA03A-6EAE-4018-8CAC-B5853BD0788C}"/>
    <dgm:cxn modelId="{E324437B-F7D2-4092-AE3D-B77E7C7AC095}" type="presOf" srcId="{0F7437FA-E37F-46D8-AB1B-B4351613FBEE}" destId="{A2258B76-8439-4CEA-BE3F-53947BF0CEBB}" srcOrd="0" destOrd="0" presId="urn:microsoft.com/office/officeart/2005/8/layout/vList6"/>
    <dgm:cxn modelId="{A4C8DC87-C0A2-4770-875E-34B7A6633FF2}" srcId="{D482D910-8C70-432A-8BAA-46142A226C99}" destId="{9C51C87E-CA27-4CA2-9449-17D7B03694E3}" srcOrd="0" destOrd="0" parTransId="{2339217F-D475-40CE-A4B9-BADA35FBD7ED}" sibTransId="{18228FDE-64B5-4A8B-9D21-6AC45C26B3F8}"/>
    <dgm:cxn modelId="{FB1F3591-609C-4718-8559-BFB27D4775FD}" type="presOf" srcId="{4B88936F-C6C4-4C9B-A6CD-AE2D940D0E41}" destId="{98C8FB05-DC73-4011-BEF8-B80A98FD3AD2}" srcOrd="0" destOrd="1" presId="urn:microsoft.com/office/officeart/2005/8/layout/vList6"/>
    <dgm:cxn modelId="{A3B1A8A9-DB9A-488B-ABC4-F22575BD196B}" srcId="{694D5E99-59D0-4613-8CFE-786AB650A8B5}" destId="{13AD5703-3197-4EF5-97C7-6272998811CB}" srcOrd="1" destOrd="0" parTransId="{91DB2319-B37E-47B5-AE57-A37D575E1FD0}" sibTransId="{1A4913DE-85EB-4CA4-AFC0-E5C0606E02FA}"/>
    <dgm:cxn modelId="{2428FCAD-742F-4156-8922-0D43CB1C933F}" srcId="{6FCFA34E-176E-4B05-A4FF-2900183898F8}" destId="{4B88936F-C6C4-4C9B-A6CD-AE2D940D0E41}" srcOrd="1" destOrd="0" parTransId="{2B699F92-2B04-4129-9867-372831BE8D9A}" sibTransId="{D810F4E3-C019-40FB-B7C4-EB06325D98B2}"/>
    <dgm:cxn modelId="{FA40D0B1-E568-4DAC-B9DE-D57B21EF1856}" type="presOf" srcId="{B6049D56-83E7-4FAD-91B7-43B0E647185C}" destId="{4CAA9EB3-81C2-4A2F-9A18-B886CEC2150D}" srcOrd="0" destOrd="2" presId="urn:microsoft.com/office/officeart/2005/8/layout/vList6"/>
    <dgm:cxn modelId="{76D8CFB3-9F17-4F7C-9A53-0082EE2CD86F}" type="presOf" srcId="{3AA08DB3-8C7B-4C0B-B5DE-8A92BCCFFA85}" destId="{A2258B76-8439-4CEA-BE3F-53947BF0CEBB}" srcOrd="0" destOrd="2" presId="urn:microsoft.com/office/officeart/2005/8/layout/vList6"/>
    <dgm:cxn modelId="{68228CB5-55AD-4CD5-95FC-11D17DAA8B45}" srcId="{C5306ACD-F1CC-4510-BC90-C1DADFC2A4F3}" destId="{AE75C563-6A54-4ADF-93A6-D1BBA7656078}" srcOrd="1" destOrd="0" parTransId="{5DF001D7-23F6-4E7B-8A37-AD1F33914FC1}" sibTransId="{64943FC6-FFB5-40E9-96DE-7876B5EFB9DA}"/>
    <dgm:cxn modelId="{5A95DDB6-0E04-490A-AC21-17EE90EBBC40}" type="presOf" srcId="{AE75C563-6A54-4ADF-93A6-D1BBA7656078}" destId="{4CAA9EB3-81C2-4A2F-9A18-B886CEC2150D}" srcOrd="0" destOrd="1" presId="urn:microsoft.com/office/officeart/2005/8/layout/vList6"/>
    <dgm:cxn modelId="{CCA77BBA-406C-4274-8D99-55E18EE56515}" srcId="{6FCFA34E-176E-4B05-A4FF-2900183898F8}" destId="{046B2CFA-C405-4893-9C5B-0ACD79CB777B}" srcOrd="0" destOrd="0" parTransId="{6132E2FF-1751-4EB7-8370-DB1A16A3CD0F}" sibTransId="{97EE716F-21AA-448E-9386-D315D793941A}"/>
    <dgm:cxn modelId="{97A1C4C0-F35C-46E7-8747-6785D9652E23}" srcId="{6FCFA34E-176E-4B05-A4FF-2900183898F8}" destId="{FFB2EAE3-F379-4DE4-BA71-F12B5A55F48C}" srcOrd="3" destOrd="0" parTransId="{5749F77A-3F49-4934-897B-F8FFAE137F3B}" sibTransId="{EE5EA6D3-F13E-4AAE-81F8-1B00A0B66889}"/>
    <dgm:cxn modelId="{672005C7-603B-4272-BCAE-8B0D61F1CB0A}" srcId="{D482D910-8C70-432A-8BAA-46142A226C99}" destId="{379291AC-B7AA-41C9-88FA-A6C53C1D53C8}" srcOrd="1" destOrd="0" parTransId="{33BAD50F-218C-42B7-AC2D-93865861BC4B}" sibTransId="{719F32FD-012B-43D9-B352-2925794C7195}"/>
    <dgm:cxn modelId="{910713C9-7EBB-486D-9FA8-1F146B8504CC}" type="presOf" srcId="{FBD67395-C2F5-445B-A7D8-1AC097944CBE}" destId="{4CAA9EB3-81C2-4A2F-9A18-B886CEC2150D}" srcOrd="0" destOrd="0" presId="urn:microsoft.com/office/officeart/2005/8/layout/vList6"/>
    <dgm:cxn modelId="{14F1CCD1-496D-41AD-8527-613CEFD1C2FE}" type="presOf" srcId="{9D5F29CD-B61F-4564-9B34-B72112A3A5B9}" destId="{4FDDC963-AAC3-4B65-9AD4-C7B09871BE90}" srcOrd="0" destOrd="2" presId="urn:microsoft.com/office/officeart/2005/8/layout/vList6"/>
    <dgm:cxn modelId="{7A34FAD7-9A54-44BD-B3D8-CD69E71BDE02}" type="presOf" srcId="{13AD5703-3197-4EF5-97C7-6272998811CB}" destId="{A2258B76-8439-4CEA-BE3F-53947BF0CEBB}" srcOrd="0" destOrd="1" presId="urn:microsoft.com/office/officeart/2005/8/layout/vList6"/>
    <dgm:cxn modelId="{7224D9DA-FDEA-43EB-A5E2-8A4DF9733D3F}" type="presOf" srcId="{FFB2EAE3-F379-4DE4-BA71-F12B5A55F48C}" destId="{98C8FB05-DC73-4011-BEF8-B80A98FD3AD2}" srcOrd="0" destOrd="3" presId="urn:microsoft.com/office/officeart/2005/8/layout/vList6"/>
    <dgm:cxn modelId="{6DF030F7-4930-43E0-AEAF-476F11CC2D6A}" type="presOf" srcId="{9C51C87E-CA27-4CA2-9449-17D7B03694E3}" destId="{4FDDC963-AAC3-4B65-9AD4-C7B09871BE90}" srcOrd="0" destOrd="0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1A1C6093-76F7-4127-8761-3684707994C4}">
      <dgm:prSet/>
      <dgm:spPr/>
      <dgm:t>
        <a:bodyPr/>
        <a:lstStyle/>
        <a:p>
          <a:r>
            <a:rPr kumimoji="1" lang="en-US" altLang="ja-JP" dirty="0"/>
            <a:t>GGN</a:t>
          </a:r>
          <a:endParaRPr kumimoji="1" lang="ja-JP" altLang="en-US" dirty="0"/>
        </a:p>
      </dgm:t>
    </dgm:pt>
    <dgm:pt modelId="{0C9E0042-CD78-4E5C-AC27-1860FF620C8F}" type="par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C58DEE13-ADA5-498C-8597-EFD083D11851}" type="sib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08509DD1-2099-49EC-93DD-6E925B5A899F}">
      <dgm:prSet/>
      <dgm:spPr/>
      <dgm:t>
        <a:bodyPr/>
        <a:lstStyle/>
        <a:p>
          <a:r>
            <a:rPr kumimoji="1" lang="en-US" altLang="ja-JP" dirty="0"/>
            <a:t>GGP</a:t>
          </a:r>
          <a:endParaRPr kumimoji="1" lang="ja-JP" altLang="en-US" dirty="0"/>
        </a:p>
      </dgm:t>
    </dgm:pt>
    <dgm:pt modelId="{6367D95F-339A-400E-9576-1C5E5B86D819}" type="par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4583F0CB-6856-441C-B82C-E3501BEA22E4}" type="sib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88D99493-8A2F-4C4D-AC8A-5B4486785B2F}">
      <dgm:prSet/>
      <dgm:spPr/>
      <dgm:t>
        <a:bodyPr/>
        <a:lstStyle/>
        <a:p>
          <a:r>
            <a:rPr kumimoji="1" lang="ja-JP" altLang="en-US" dirty="0"/>
            <a:t>木南記念</a:t>
          </a:r>
        </a:p>
      </dgm:t>
    </dgm:pt>
    <dgm:pt modelId="{6AC8028A-31E3-4FF5-AF13-B3618A7F46AA}" type="par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237AA113-BF8B-4C1F-A119-4F0DF368547A}" type="sib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B8412511-A057-496F-BB5F-01EDC7263365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7F1F246-A513-44B9-BF82-57023F02231A}" type="par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65B65CF2-4CF1-44DC-ACA2-DD8EC3AB6B44}" type="sib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7D4244BA-F387-4E8B-ACE7-625F22A6B64B}">
      <dgm:prSet/>
      <dgm:spPr/>
      <dgm:t>
        <a:bodyPr/>
        <a:lstStyle/>
        <a:p>
          <a:r>
            <a:rPr kumimoji="1" lang="ja-JP" altLang="en-US" dirty="0"/>
            <a:t>函館マラソン</a:t>
          </a:r>
        </a:p>
      </dgm:t>
    </dgm:pt>
    <dgm:pt modelId="{F852B46F-1B4D-481D-8C3F-25A22E34AC00}" type="par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EC53760C-41C4-408C-A194-BDF234A94C90}" type="sib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8432FDA2-43B4-4909-AE9C-697D678A4EBC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D6086B8-8FC8-4F35-8A1C-D151BD82AA36}" type="par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233E13-1248-40E7-9E3E-982A3A4AF156}" type="sib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1223FD-36DD-4581-9A15-71EAD6D9C8E2}">
      <dgm:prSet/>
      <dgm:spPr/>
      <dgm:t>
        <a:bodyPr/>
        <a:lstStyle/>
        <a:p>
          <a:r>
            <a:rPr kumimoji="1" lang="ja-JP" altLang="en-US" dirty="0"/>
            <a:t>関東インカレ</a:t>
          </a:r>
        </a:p>
      </dgm:t>
    </dgm:pt>
    <dgm:pt modelId="{82D083BF-8FD1-42BB-8653-03A6778A48E3}" type="par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2DA19BA1-2B8E-4ED4-82CD-0F2E73B086E9}" type="sib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F3B9F20A-CB24-4581-80CF-3CD74A2379BD}">
      <dgm:prSet/>
      <dgm:spPr/>
      <dgm:t>
        <a:bodyPr/>
        <a:lstStyle/>
        <a:p>
          <a:r>
            <a:rPr kumimoji="1" lang="ja-JP" altLang="en-US" dirty="0"/>
            <a:t>北海道マラソン</a:t>
          </a:r>
        </a:p>
      </dgm:t>
    </dgm:pt>
    <dgm:pt modelId="{559A2BB3-F58B-4ECC-9844-7D422AC2F512}" type="par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D9C883D1-2DFA-41A2-9A67-4A2389B738FB}" type="sib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58D03709-F9F3-4D30-8501-9F3FB2C7FA4F}">
      <dgm:prSet/>
      <dgm:spPr/>
      <dgm:t>
        <a:bodyPr/>
        <a:lstStyle/>
        <a:p>
          <a:endParaRPr kumimoji="1" lang="ja-JP" altLang="en-US" dirty="0"/>
        </a:p>
      </dgm:t>
    </dgm:pt>
    <dgm:pt modelId="{91A7A9D7-8256-4AA2-B5C8-9877A59EE552}" type="par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D6B9B4C6-86CE-42B4-99A2-342F61314E96}" type="sib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4D1F3810-5E86-467E-AD98-BA9C9733F200}" type="presOf" srcId="{B8412511-A057-496F-BB5F-01EDC7263365}" destId="{A2258B76-8439-4CEA-BE3F-53947BF0CEBB}" srcOrd="0" destOrd="0" presId="urn:microsoft.com/office/officeart/2005/8/layout/vList6"/>
    <dgm:cxn modelId="{8BA3B812-D9DB-47F0-9C60-5D2F1B6B1188}" srcId="{D482D910-8C70-432A-8BAA-46142A226C99}" destId="{08509DD1-2099-49EC-93DD-6E925B5A899F}" srcOrd="1" destOrd="0" parTransId="{6367D95F-339A-400E-9576-1C5E5B86D819}" sibTransId="{4583F0CB-6856-441C-B82C-E3501BEA22E4}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40A6C61F-506C-400A-BD54-E00E954B4BAB}" srcId="{694D5E99-59D0-4613-8CFE-786AB650A8B5}" destId="{7D4244BA-F387-4E8B-ACE7-625F22A6B64B}" srcOrd="1" destOrd="0" parTransId="{F852B46F-1B4D-481D-8C3F-25A22E34AC00}" sibTransId="{EC53760C-41C4-408C-A194-BDF234A94C90}"/>
    <dgm:cxn modelId="{5B4A1A21-395A-4C2A-AAF8-54EF4EE7435E}" srcId="{D482D910-8C70-432A-8BAA-46142A226C99}" destId="{1A1C6093-76F7-4127-8761-3684707994C4}" srcOrd="0" destOrd="0" parTransId="{0C9E0042-CD78-4E5C-AC27-1860FF620C8F}" sibTransId="{C58DEE13-ADA5-498C-8597-EFD083D11851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6266BE31-BD5E-4401-9FD1-BA598FF773AE}" srcId="{6FCFA34E-176E-4B05-A4FF-2900183898F8}" destId="{F3B9F20A-CB24-4581-80CF-3CD74A2379BD}" srcOrd="0" destOrd="0" parTransId="{559A2BB3-F58B-4ECC-9844-7D422AC2F512}" sibTransId="{D9C883D1-2DFA-41A2-9A67-4A2389B738FB}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1BA453B-8E66-4E76-99A7-3D01C7691680}" type="presOf" srcId="{441223FD-36DD-4581-9A15-71EAD6D9C8E2}" destId="{4FDDC963-AAC3-4B65-9AD4-C7B09871BE90}" srcOrd="0" destOrd="3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57C94E5F-F52B-48DD-9E65-F9088C147A8D}" srcId="{694D5E99-59D0-4613-8CFE-786AB650A8B5}" destId="{B8412511-A057-496F-BB5F-01EDC7263365}" srcOrd="0" destOrd="0" parTransId="{07F1F246-A513-44B9-BF82-57023F02231A}" sibTransId="{65B65CF2-4CF1-44DC-ACA2-DD8EC3AB6B44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55ECF443-F367-45FD-A8F2-40E61F730A63}" srcId="{C5306ACD-F1CC-4510-BC90-C1DADFC2A4F3}" destId="{8432FDA2-43B4-4909-AE9C-697D678A4EBC}" srcOrd="0" destOrd="0" parTransId="{0D6086B8-8FC8-4F35-8A1C-D151BD82AA36}" sibTransId="{44233E13-1248-40E7-9E3E-982A3A4AF15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FB49217B-10BD-4C9E-92F7-B965D68D020D}" srcId="{D482D910-8C70-432A-8BAA-46142A226C99}" destId="{441223FD-36DD-4581-9A15-71EAD6D9C8E2}" srcOrd="3" destOrd="0" parTransId="{82D083BF-8FD1-42BB-8653-03A6778A48E3}" sibTransId="{2DA19BA1-2B8E-4ED4-82CD-0F2E73B086E9}"/>
    <dgm:cxn modelId="{684F557D-BE43-469D-8603-559B7FF96FA8}" type="presOf" srcId="{8432FDA2-43B4-4909-AE9C-697D678A4EBC}" destId="{4CAA9EB3-81C2-4A2F-9A18-B886CEC2150D}" srcOrd="0" destOrd="0" presId="urn:microsoft.com/office/officeart/2005/8/layout/vList6"/>
    <dgm:cxn modelId="{5DD4E497-0263-49A5-A69A-DF8576DFFD4B}" srcId="{6FCFA34E-176E-4B05-A4FF-2900183898F8}" destId="{58D03709-F9F3-4D30-8501-9F3FB2C7FA4F}" srcOrd="1" destOrd="0" parTransId="{91A7A9D7-8256-4AA2-B5C8-9877A59EE552}" sibTransId="{D6B9B4C6-86CE-42B4-99A2-342F61314E96}"/>
    <dgm:cxn modelId="{C3C977A8-0442-406F-A3B6-BF9B42255BFF}" type="presOf" srcId="{7D4244BA-F387-4E8B-ACE7-625F22A6B64B}" destId="{A2258B76-8439-4CEA-BE3F-53947BF0CEBB}" srcOrd="0" destOrd="1" presId="urn:microsoft.com/office/officeart/2005/8/layout/vList6"/>
    <dgm:cxn modelId="{841A3BB0-44EF-479D-ACAE-0336CF10D5BB}" type="presOf" srcId="{F3B9F20A-CB24-4581-80CF-3CD74A2379BD}" destId="{98C8FB05-DC73-4011-BEF8-B80A98FD3AD2}" srcOrd="0" destOrd="0" presId="urn:microsoft.com/office/officeart/2005/8/layout/vList6"/>
    <dgm:cxn modelId="{6A01BDDD-EB13-497E-935C-D0997C5F37D5}" type="presOf" srcId="{88D99493-8A2F-4C4D-AC8A-5B4486785B2F}" destId="{4FDDC963-AAC3-4B65-9AD4-C7B09871BE90}" srcOrd="0" destOrd="2" presId="urn:microsoft.com/office/officeart/2005/8/layout/vList6"/>
    <dgm:cxn modelId="{D5A381E2-B46C-4F8A-BF64-75895C5E4D1B}" srcId="{D482D910-8C70-432A-8BAA-46142A226C99}" destId="{88D99493-8A2F-4C4D-AC8A-5B4486785B2F}" srcOrd="2" destOrd="0" parTransId="{6AC8028A-31E3-4FF5-AF13-B3618A7F46AA}" sibTransId="{237AA113-BF8B-4C1F-A119-4F0DF368547A}"/>
    <dgm:cxn modelId="{8E1228E5-1F78-44D7-8553-65FCBC37C2F6}" type="presOf" srcId="{08509DD1-2099-49EC-93DD-6E925B5A899F}" destId="{4FDDC963-AAC3-4B65-9AD4-C7B09871BE90}" srcOrd="0" destOrd="1" presId="urn:microsoft.com/office/officeart/2005/8/layout/vList6"/>
    <dgm:cxn modelId="{7A8CA8ED-CA6A-40B2-AD74-56E7EFF3EE8E}" type="presOf" srcId="{1A1C6093-76F7-4127-8761-3684707994C4}" destId="{4FDDC963-AAC3-4B65-9AD4-C7B09871BE90}" srcOrd="0" destOrd="0" presId="urn:microsoft.com/office/officeart/2005/8/layout/vList6"/>
    <dgm:cxn modelId="{AC783CFB-8A92-4B47-A9E7-D8D39BC29126}" type="presOf" srcId="{58D03709-F9F3-4D30-8501-9F3FB2C7FA4F}" destId="{98C8FB05-DC73-4011-BEF8-B80A98FD3AD2}" srcOrd="0" destOrd="1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DC176833-B962-483E-B44B-D220D91AB842}">
      <dgm:prSet/>
      <dgm:spPr/>
      <dgm:t>
        <a:bodyPr/>
        <a:lstStyle/>
        <a:p>
          <a:r>
            <a:rPr kumimoji="1" lang="ja-JP" altLang="en-US" dirty="0"/>
            <a:t>全カレ</a:t>
          </a:r>
        </a:p>
      </dgm:t>
    </dgm:pt>
    <dgm:pt modelId="{7D9E401F-05B7-43CA-8367-7429F9D2D0FF}" type="par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F6DB3472-174E-40EB-97AE-37E902582993}" type="sib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5DBB2269-4F82-4CF5-BB8B-396965FFEEDF}">
      <dgm:prSet/>
      <dgm:spPr/>
      <dgm:t>
        <a:bodyPr/>
        <a:lstStyle/>
        <a:p>
          <a:r>
            <a:rPr kumimoji="1" lang="ja-JP" altLang="en-US" dirty="0"/>
            <a:t>ヨギボー</a:t>
          </a:r>
        </a:p>
      </dgm:t>
    </dgm:pt>
    <dgm:pt modelId="{B2788F0A-86CE-4766-B813-0755A0E1FEAA}" type="par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C06D24B-C0BF-4785-B5B4-DDD3475F56CB}" type="sib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B3297E0-5E17-45EA-B250-3160300724C4}">
      <dgm:prSet/>
      <dgm:spPr/>
      <dgm:t>
        <a:bodyPr/>
        <a:lstStyle/>
        <a:p>
          <a:r>
            <a:rPr kumimoji="1" lang="ja-JP" altLang="en-US" dirty="0"/>
            <a:t>東京世界陸上</a:t>
          </a:r>
        </a:p>
      </dgm:t>
    </dgm:pt>
    <dgm:pt modelId="{9143DCA9-EE00-4B98-AA34-251D5464E8EB}" type="par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F063CDEA-F7DF-4B70-A6D8-049DE0C8F83F}" type="sib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6C925BE7-D287-4AA7-8627-871F0ECE451E}">
      <dgm:prSet/>
      <dgm:spPr/>
      <dgm:t>
        <a:bodyPr/>
        <a:lstStyle/>
        <a:p>
          <a:r>
            <a:rPr kumimoji="1" lang="ja-JP" altLang="en-US" dirty="0"/>
            <a:t>全日本実業団</a:t>
          </a:r>
        </a:p>
      </dgm:t>
    </dgm:pt>
    <dgm:pt modelId="{8E2B27A9-03DD-4443-AD4E-A350694BCC27}" type="par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852589BF-B8F5-4BC9-A5E4-F8AD5D25FC0B}" type="sib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217480B0-9930-4E1C-91E8-1B784A23BE9D}">
      <dgm:prSet/>
      <dgm:spPr/>
      <dgm:t>
        <a:bodyPr/>
        <a:lstStyle/>
        <a:p>
          <a:r>
            <a:rPr kumimoji="1" lang="ja-JP" altLang="en-US" sz="800" dirty="0"/>
            <a:t>東京レガシーハーフ</a:t>
          </a:r>
        </a:p>
      </dgm:t>
    </dgm:pt>
    <dgm:pt modelId="{8B55B09C-E2AC-4BED-86A4-0E82DDB41E60}" type="par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0C17B183-E75D-49CF-A2B0-A9177B6B4EC6}" type="sib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3AF9A495-9A83-46BA-A483-CF0E0E0B064F}">
      <dgm:prSet/>
      <dgm:spPr/>
      <dgm:t>
        <a:bodyPr/>
        <a:lstStyle/>
        <a:p>
          <a:r>
            <a:rPr kumimoji="1" lang="ja-JP" altLang="en-US" sz="800" dirty="0"/>
            <a:t>クイーンズ駅伝</a:t>
          </a:r>
        </a:p>
      </dgm:t>
    </dgm:pt>
    <dgm:pt modelId="{1C012C8D-6DCB-42E3-BE96-7990D587C90E}" type="par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4D7E4A37-D638-4C69-8FA4-6A3415AF8B41}" type="sib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975FC0EC-FD42-4E13-B997-B52C44649704}">
      <dgm:prSet/>
      <dgm:spPr/>
      <dgm:t>
        <a:bodyPr/>
        <a:lstStyle/>
        <a:p>
          <a:r>
            <a:rPr kumimoji="1" lang="ja-JP" altLang="en-US" dirty="0"/>
            <a:t>福岡国際マラソン</a:t>
          </a:r>
        </a:p>
      </dgm:t>
    </dgm:pt>
    <dgm:pt modelId="{AEF6FCEB-F913-451A-B1C0-EB40C3D59C6C}" type="par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0CD357CB-A6A2-448E-8500-E2F846BE0245}" type="sib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C1C957FC-2AE9-4E2E-8CC2-E8692862AD11}">
      <dgm:prSet/>
      <dgm:spPr/>
      <dgm:t>
        <a:bodyPr/>
        <a:lstStyle/>
        <a:p>
          <a:r>
            <a:rPr kumimoji="1" lang="ja-JP" altLang="en-US" dirty="0"/>
            <a:t>防府読売マラソン</a:t>
          </a:r>
        </a:p>
      </dgm:t>
    </dgm:pt>
    <dgm:pt modelId="{BB23412F-9AB1-49DE-BD27-B1F38628B263}" type="par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CD24FC80-3ECB-4DF3-9A7C-6CD651E29613}" type="sib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F8A0EEBE-A0D6-4BEA-A4FB-428D1374214F}">
      <dgm:prSet/>
      <dgm:spPr/>
      <dgm:t>
        <a:bodyPr/>
        <a:lstStyle/>
        <a:p>
          <a:r>
            <a:rPr kumimoji="1" lang="ja-JP" altLang="en-US" dirty="0"/>
            <a:t>全国高校駅伝</a:t>
          </a:r>
        </a:p>
      </dgm:t>
    </dgm:pt>
    <dgm:pt modelId="{1814B56D-4AAA-4DA9-A91C-A4846D07FB7E}" type="par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6B94BB73-E755-4DC2-8FE8-D69BC7FDFA7A}" type="sib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06215C03-268F-44B4-A824-1FECEE2EB7DF}">
      <dgm:prSet/>
      <dgm:spPr/>
      <dgm:t>
        <a:bodyPr/>
        <a:lstStyle/>
        <a:p>
          <a:r>
            <a:rPr kumimoji="1" lang="ja-JP" altLang="en-US" dirty="0"/>
            <a:t>富士山女子駅伝</a:t>
          </a:r>
        </a:p>
      </dgm:t>
    </dgm:pt>
    <dgm:pt modelId="{CC95905D-9564-406F-BF4E-56AB4A79DD1E}" type="par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E93ED3BB-3633-4F6D-A10B-0C7478AACA2E}" type="sib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C6DDB02-C6FA-44E3-81FD-1E09148F7EBB}" srcId="{6FCFA34E-176E-4B05-A4FF-2900183898F8}" destId="{F8A0EEBE-A0D6-4BEA-A4FB-428D1374214F}" srcOrd="2" destOrd="0" parTransId="{1814B56D-4AAA-4DA9-A91C-A4846D07FB7E}" sibTransId="{6B94BB73-E755-4DC2-8FE8-D69BC7FDFA7A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985F220C-FF54-4883-AB7B-5CF47C8C726C}" type="presOf" srcId="{6C925BE7-D287-4AA7-8627-871F0ECE451E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9834BA18-39DF-4043-8B36-D0423DC95997}" type="presOf" srcId="{3AF9A495-9A83-46BA-A483-CF0E0E0B064F}" destId="{4CAA9EB3-81C2-4A2F-9A18-B886CEC2150D}" srcOrd="0" destOrd="1" presId="urn:microsoft.com/office/officeart/2005/8/layout/vList6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3CC6F930-1703-4548-86AA-DCFDEFF0324A}" type="presOf" srcId="{F8A0EEBE-A0D6-4BEA-A4FB-428D1374214F}" destId="{98C8FB05-DC73-4011-BEF8-B80A98FD3AD2}" srcOrd="0" destOrd="2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B32AB3E-F912-446A-8D0E-AEC7743C40C8}" srcId="{694D5E99-59D0-4613-8CFE-786AB650A8B5}" destId="{217480B0-9930-4E1C-91E8-1B784A23BE9D}" srcOrd="1" destOrd="0" parTransId="{8B55B09C-E2AC-4BED-86A4-0E82DDB41E60}" sibTransId="{0C17B183-E75D-49CF-A2B0-A9177B6B4EC6}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46381A60-04C1-4BE4-84C9-7CF359876560}" type="presOf" srcId="{C1C957FC-2AE9-4E2E-8CC2-E8692862AD11}" destId="{98C8FB05-DC73-4011-BEF8-B80A98FD3AD2}" srcOrd="0" destOrd="1" presId="urn:microsoft.com/office/officeart/2005/8/layout/vList6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6213F443-8695-4EA4-A950-B3CDA2EBE495}" type="presOf" srcId="{217480B0-9930-4E1C-91E8-1B784A23BE9D}" destId="{A2258B76-8439-4CEA-BE3F-53947BF0CEBB}" srcOrd="0" destOrd="1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2FBF1171-7576-46E5-A36F-86D05D843E9B}" srcId="{6FCFA34E-176E-4B05-A4FF-2900183898F8}" destId="{975FC0EC-FD42-4E13-B997-B52C44649704}" srcOrd="0" destOrd="0" parTransId="{AEF6FCEB-F913-451A-B1C0-EB40C3D59C6C}" sibTransId="{0CD357CB-A6A2-448E-8500-E2F846BE0245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7B31418F-23F5-4F89-9F6E-4BC35C09BDB8}" srcId="{D482D910-8C70-432A-8BAA-46142A226C99}" destId="{DC176833-B962-483E-B44B-D220D91AB842}" srcOrd="0" destOrd="0" parTransId="{7D9E401F-05B7-43CA-8367-7429F9D2D0FF}" sibTransId="{F6DB3472-174E-40EB-97AE-37E902582993}"/>
    <dgm:cxn modelId="{F1C30F92-8485-4D2C-BE81-132E615F642B}" srcId="{D482D910-8C70-432A-8BAA-46142A226C99}" destId="{6C925BE7-D287-4AA7-8627-871F0ECE451E}" srcOrd="3" destOrd="0" parTransId="{8E2B27A9-03DD-4443-AD4E-A350694BCC27}" sibTransId="{852589BF-B8F5-4BC9-A5E4-F8AD5D25FC0B}"/>
    <dgm:cxn modelId="{665CDF97-D1A2-49DB-B10B-B24E7D3A6A5A}" type="presOf" srcId="{DC176833-B962-483E-B44B-D220D91AB842}" destId="{4FDDC963-AAC3-4B65-9AD4-C7B09871BE90}" srcOrd="0" destOrd="0" presId="urn:microsoft.com/office/officeart/2005/8/layout/vList6"/>
    <dgm:cxn modelId="{8378789E-21B1-4950-B0F6-01B878078AB4}" type="presOf" srcId="{975FC0EC-FD42-4E13-B997-B52C44649704}" destId="{98C8FB05-DC73-4011-BEF8-B80A98FD3AD2}" srcOrd="0" destOrd="0" presId="urn:microsoft.com/office/officeart/2005/8/layout/vList6"/>
    <dgm:cxn modelId="{2C1FDA9E-659B-4062-AE8C-72E1FCD6AD87}" srcId="{D482D910-8C70-432A-8BAA-46142A226C99}" destId="{5DBB2269-4F82-4CF5-BB8B-396965FFEEDF}" srcOrd="1" destOrd="0" parTransId="{B2788F0A-86CE-4766-B813-0755A0E1FEAA}" sibTransId="{8C06D24B-C0BF-4785-B5B4-DDD3475F56CB}"/>
    <dgm:cxn modelId="{F7237DB1-1666-4624-9FF9-B8C67A9DFD99}" srcId="{D482D910-8C70-432A-8BAA-46142A226C99}" destId="{8B3297E0-5E17-45EA-B250-3160300724C4}" srcOrd="2" destOrd="0" parTransId="{9143DCA9-EE00-4B98-AA34-251D5464E8EB}" sibTransId="{F063CDEA-F7DF-4B70-A6D8-049DE0C8F83F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AB89ECBA-19C8-48F0-9DEB-11B91E8AB50C}" srcId="{C5306ACD-F1CC-4510-BC90-C1DADFC2A4F3}" destId="{3AF9A495-9A83-46BA-A483-CF0E0E0B064F}" srcOrd="1" destOrd="0" parTransId="{1C012C8D-6DCB-42E3-BE96-7990D587C90E}" sibTransId="{4D7E4A37-D638-4C69-8FA4-6A3415AF8B41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062816C9-FC4C-43EF-9237-127057BAF417}" srcId="{6FCFA34E-176E-4B05-A4FF-2900183898F8}" destId="{C1C957FC-2AE9-4E2E-8CC2-E8692862AD11}" srcOrd="1" destOrd="0" parTransId="{BB23412F-9AB1-49DE-BD27-B1F38628B263}" sibTransId="{CD24FC80-3ECB-4DF3-9A7C-6CD651E29613}"/>
    <dgm:cxn modelId="{07A9D8D7-7A18-4F43-8A46-6CAD2D101CA7}" srcId="{6FCFA34E-176E-4B05-A4FF-2900183898F8}" destId="{06215C03-268F-44B4-A824-1FECEE2EB7DF}" srcOrd="3" destOrd="0" parTransId="{CC95905D-9564-406F-BF4E-56AB4A79DD1E}" sibTransId="{E93ED3BB-3633-4F6D-A10B-0C7478AACA2E}"/>
    <dgm:cxn modelId="{4BF4BBDE-AA31-495A-94A1-EFF98B3337FD}" type="presOf" srcId="{5DBB2269-4F82-4CF5-BB8B-396965FFEEDF}" destId="{4FDDC963-AAC3-4B65-9AD4-C7B09871BE90}" srcOrd="0" destOrd="1" presId="urn:microsoft.com/office/officeart/2005/8/layout/vList6"/>
    <dgm:cxn modelId="{286657EF-D04F-424B-97EB-A8A4923E1CC6}" type="presOf" srcId="{8B3297E0-5E17-45EA-B250-3160300724C4}" destId="{4FDDC963-AAC3-4B65-9AD4-C7B09871BE90}" srcOrd="0" destOrd="2" presId="urn:microsoft.com/office/officeart/2005/8/layout/vList6"/>
    <dgm:cxn modelId="{555AC9EF-A9AA-4C76-BCCE-1C3559D4C09F}" type="presOf" srcId="{06215C03-268F-44B4-A824-1FECEE2EB7DF}" destId="{98C8FB05-DC73-4011-BEF8-B80A98FD3AD2}" srcOrd="0" destOrd="3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C51C87E-CA27-4CA2-9449-17D7B03694E3}">
      <dgm:prSet/>
      <dgm:spPr/>
      <dgm:t>
        <a:bodyPr/>
        <a:lstStyle/>
        <a:p>
          <a:r>
            <a:rPr kumimoji="1" lang="ja-JP" altLang="en-US" sz="800" dirty="0"/>
            <a:t>ニューイヤー駅伝</a:t>
          </a:r>
        </a:p>
      </dgm:t>
    </dgm:pt>
    <dgm:pt modelId="{2339217F-D475-40CE-A4B9-BADA35FBD7ED}" type="par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18228FDE-64B5-4A8B-9D21-6AC45C26B3F8}" type="sib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9D5F29CD-B61F-4564-9B34-B72112A3A5B9}">
      <dgm:prSet/>
      <dgm:spPr/>
      <dgm:t>
        <a:bodyPr/>
        <a:lstStyle/>
        <a:p>
          <a:r>
            <a:rPr kumimoji="1" lang="ja-JP" altLang="en-US" sz="800" dirty="0"/>
            <a:t>都道府県駅伝</a:t>
          </a:r>
        </a:p>
      </dgm:t>
    </dgm:pt>
    <dgm:pt modelId="{1A5F457A-132B-412F-8B12-C657CE0A4068}" type="par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5A6D22FE-6F75-4276-B70B-2090AAE5067B}" type="sib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92C262BA-1C54-43C7-94B0-F1A02D846755}">
      <dgm:prSet/>
      <dgm:spPr/>
      <dgm:t>
        <a:bodyPr/>
        <a:lstStyle/>
        <a:p>
          <a:r>
            <a:rPr kumimoji="1" lang="ja-JP" altLang="en-US" sz="800" dirty="0"/>
            <a:t>大阪国際女子マラソン</a:t>
          </a:r>
        </a:p>
      </dgm:t>
    </dgm:pt>
    <dgm:pt modelId="{2D207FCB-91F1-4345-86C8-52CA57F1187A}" type="par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4660AAD0-3121-482E-AB3F-7CEBCF537A3F}" type="sib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0F7437FA-E37F-46D8-AB1B-B4351613FBEE}">
      <dgm:prSet/>
      <dgm:spPr/>
      <dgm:t>
        <a:bodyPr/>
        <a:lstStyle/>
        <a:p>
          <a:r>
            <a:rPr kumimoji="1" lang="ja-JP" altLang="en-US" dirty="0"/>
            <a:t>別府大分毎日マラソン</a:t>
          </a:r>
        </a:p>
      </dgm:t>
    </dgm:pt>
    <dgm:pt modelId="{E6FAD563-E529-4E60-8E55-D89A1D962974}" type="par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032A000D-9F7A-433C-9431-55D6DBA774AF}" type="sib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13AD5703-3197-4EF5-97C7-6272998811CB}">
      <dgm:prSet/>
      <dgm:spPr/>
      <dgm:t>
        <a:bodyPr/>
        <a:lstStyle/>
        <a:p>
          <a:r>
            <a:rPr kumimoji="1" lang="ja-JP" altLang="en-US" dirty="0"/>
            <a:t>丸亀国際ハーフマラソン</a:t>
          </a:r>
        </a:p>
      </dgm:t>
    </dgm:pt>
    <dgm:pt modelId="{91DB2319-B37E-47B5-AE57-A37D575E1FD0}" type="par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1A4913DE-85EB-4CA4-AFC0-E5C0606E02FA}" type="sib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3AA08DB3-8C7B-4C0B-B5DE-8A92BCCFFA85}">
      <dgm:prSet/>
      <dgm:spPr/>
      <dgm:t>
        <a:bodyPr/>
        <a:lstStyle/>
        <a:p>
          <a:r>
            <a:rPr kumimoji="1" lang="ja-JP" altLang="en-US" dirty="0"/>
            <a:t>実業団ハーフマラソン</a:t>
          </a:r>
        </a:p>
      </dgm:t>
    </dgm:pt>
    <dgm:pt modelId="{3EEA4AD1-9D8C-4469-81E1-CD8EE2B91A13}" type="par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C57FB1A1-BB04-47CE-B631-751299260CD5}" type="sib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EE91D334-394B-4DD8-AE1A-56D19C630EC5}">
      <dgm:prSet/>
      <dgm:spPr/>
      <dgm:t>
        <a:bodyPr/>
        <a:lstStyle/>
        <a:p>
          <a:r>
            <a:rPr kumimoji="1" lang="ja-JP" altLang="en-US" dirty="0"/>
            <a:t>大阪マラソン</a:t>
          </a:r>
        </a:p>
      </dgm:t>
    </dgm:pt>
    <dgm:pt modelId="{A04B4B6C-89FB-4D06-93C5-DE1E1AD85C9B}" type="par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99EA7EC4-6989-4B02-BC6A-6E1F5C7DAA04}" type="sib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FBD67395-C2F5-445B-A7D8-1AC097944CBE}">
      <dgm:prSet/>
      <dgm:spPr/>
      <dgm:t>
        <a:bodyPr/>
        <a:lstStyle/>
        <a:p>
          <a:r>
            <a:rPr kumimoji="1" lang="ja-JP" altLang="en-US" dirty="0"/>
            <a:t>東京マラソン</a:t>
          </a:r>
        </a:p>
      </dgm:t>
    </dgm:pt>
    <dgm:pt modelId="{9F4214C7-1CBF-43B6-B496-BFC8BCA4C9A7}" type="par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9EBDE7AF-493F-4213-AF8C-3559523E8130}" type="sib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AE75C563-6A54-4ADF-93A6-D1BBA7656078}">
      <dgm:prSet/>
      <dgm:spPr/>
      <dgm:t>
        <a:bodyPr/>
        <a:lstStyle/>
        <a:p>
          <a:r>
            <a:rPr kumimoji="1" lang="ja-JP" altLang="en-US" dirty="0"/>
            <a:t>名古屋ウィメンズマラソン</a:t>
          </a:r>
        </a:p>
      </dgm:t>
    </dgm:pt>
    <dgm:pt modelId="{5DF001D7-23F6-4E7B-8A37-AD1F33914FC1}" type="par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64943FC6-FFB5-40E9-96DE-7876B5EFB9DA}" type="sib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B6049D56-83E7-4FAD-91B7-43B0E647185C}">
      <dgm:prSet/>
      <dgm:spPr/>
      <dgm:t>
        <a:bodyPr/>
        <a:lstStyle/>
        <a:p>
          <a:endParaRPr kumimoji="1" lang="ja-JP" altLang="en-US" dirty="0"/>
        </a:p>
      </dgm:t>
    </dgm:pt>
    <dgm:pt modelId="{76B6E1D1-146D-4637-BE65-07F30C4A5790}" type="par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F71FA03A-6EAE-4018-8CAC-B5853BD0788C}" type="sib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046B2CFA-C405-4893-9C5B-0ACD79CB777B}">
      <dgm:prSet/>
      <dgm:spPr/>
      <dgm:t>
        <a:bodyPr/>
        <a:lstStyle/>
        <a:p>
          <a:r>
            <a:rPr kumimoji="1" lang="ja-JP" altLang="en-US" dirty="0"/>
            <a:t>金栗記念</a:t>
          </a:r>
        </a:p>
      </dgm:t>
    </dgm:pt>
    <dgm:pt modelId="{6132E2FF-1751-4EB7-8370-DB1A16A3CD0F}" type="par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97EE716F-21AA-448E-9386-D315D793941A}" type="sib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4B88936F-C6C4-4C9B-A6CD-AE2D940D0E41}">
      <dgm:prSet/>
      <dgm:spPr/>
      <dgm:t>
        <a:bodyPr/>
        <a:lstStyle/>
        <a:p>
          <a:r>
            <a:rPr kumimoji="1" lang="ja-JP" altLang="en-US" dirty="0"/>
            <a:t>日本選手権</a:t>
          </a:r>
          <a:r>
            <a:rPr kumimoji="1" lang="en-US" altLang="ja-JP" dirty="0"/>
            <a:t>10000m</a:t>
          </a:r>
          <a:endParaRPr kumimoji="1" lang="ja-JP" altLang="en-US" dirty="0"/>
        </a:p>
      </dgm:t>
    </dgm:pt>
    <dgm:pt modelId="{2B699F92-2B04-4129-9867-372831BE8D9A}" type="par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D810F4E3-C019-40FB-B7C4-EB06325D98B2}" type="sib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4577365A-5DA0-407F-80A4-AF61041A4D57}">
      <dgm:prSet/>
      <dgm:spPr/>
      <dgm:t>
        <a:bodyPr/>
        <a:lstStyle/>
        <a:p>
          <a:r>
            <a:rPr kumimoji="1" lang="ja-JP" altLang="en-US" dirty="0"/>
            <a:t>兵庫リレーカーニバル</a:t>
          </a:r>
        </a:p>
      </dgm:t>
    </dgm:pt>
    <dgm:pt modelId="{808F5067-DD54-411E-9D05-E141A718D9E0}" type="par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4E9E7366-59EC-416E-A187-C464788B4B46}" type="sib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FFB2EAE3-F379-4DE4-BA71-F12B5A55F48C}">
      <dgm:prSet/>
      <dgm:spPr/>
      <dgm:t>
        <a:bodyPr/>
        <a:lstStyle/>
        <a:p>
          <a:r>
            <a:rPr kumimoji="1" lang="ja-JP" altLang="en-US" dirty="0"/>
            <a:t>織田記念</a:t>
          </a:r>
        </a:p>
      </dgm:t>
    </dgm:pt>
    <dgm:pt modelId="{5749F77A-3F49-4934-897B-F8FFAE137F3B}" type="par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EE5EA6D3-F13E-4AAE-81F8-1B00A0B66889}" type="sib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 custLinFactNeighborY="4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D6C4901-A0DE-4896-828A-16393897EDAA}" srcId="{694D5E99-59D0-4613-8CFE-786AB650A8B5}" destId="{0F7437FA-E37F-46D8-AB1B-B4351613FBEE}" srcOrd="0" destOrd="0" parTransId="{E6FAD563-E529-4E60-8E55-D89A1D962974}" sibTransId="{032A000D-9F7A-433C-9431-55D6DBA774AF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2B6B650C-F1A6-4484-843C-C806C64B3FF0}" srcId="{694D5E99-59D0-4613-8CFE-786AB650A8B5}" destId="{3AA08DB3-8C7B-4C0B-B5DE-8A92BCCFFA85}" srcOrd="2" destOrd="0" parTransId="{3EEA4AD1-9D8C-4469-81E1-CD8EE2B91A13}" sibTransId="{C57FB1A1-BB04-47CE-B631-751299260CD5}"/>
    <dgm:cxn modelId="{ACF8AF0D-5F4D-47BE-89A9-F0DFED9A430F}" srcId="{C5306ACD-F1CC-4510-BC90-C1DADFC2A4F3}" destId="{FBD67395-C2F5-445B-A7D8-1AC097944CBE}" srcOrd="0" destOrd="0" parTransId="{9F4214C7-1CBF-43B6-B496-BFC8BCA4C9A7}" sibTransId="{9EBDE7AF-493F-4213-AF8C-3559523E8130}"/>
    <dgm:cxn modelId="{BAD69510-3D3E-47D7-AB90-FB0DC90BE4F1}" type="presOf" srcId="{EE91D334-394B-4DD8-AE1A-56D19C630EC5}" destId="{A2258B76-8439-4CEA-BE3F-53947BF0CEBB}" srcOrd="0" destOrd="3" presId="urn:microsoft.com/office/officeart/2005/8/layout/vList6"/>
    <dgm:cxn modelId="{5151EE16-5248-4CD5-9AC4-9B81BE58706B}" type="presOf" srcId="{92C262BA-1C54-43C7-94B0-F1A02D846755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DCC2722E-D301-4F6E-9231-72B13547099C}" srcId="{D482D910-8C70-432A-8BAA-46142A226C99}" destId="{92C262BA-1C54-43C7-94B0-F1A02D846755}" srcOrd="3" destOrd="0" parTransId="{2D207FCB-91F1-4345-86C8-52CA57F1187A}" sibTransId="{4660AAD0-3121-482E-AB3F-7CEBCF537A3F}"/>
    <dgm:cxn modelId="{99AF4631-E308-4565-A8E1-DE35CB7688E5}" type="presOf" srcId="{046B2CFA-C405-4893-9C5B-0ACD79CB777B}" destId="{98C8FB05-DC73-4011-BEF8-B80A98FD3AD2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C8F4096A-F5F8-47CB-856D-A4F258000871}" type="presOf" srcId="{4577365A-5DA0-407F-80A4-AF61041A4D57}" destId="{98C8FB05-DC73-4011-BEF8-B80A98FD3AD2}" srcOrd="0" destOrd="2" presId="urn:microsoft.com/office/officeart/2005/8/layout/vList6"/>
    <dgm:cxn modelId="{83DFCB6A-637D-4FAA-9FF9-5A350580836B}" srcId="{6FCFA34E-176E-4B05-A4FF-2900183898F8}" destId="{4577365A-5DA0-407F-80A4-AF61041A4D57}" srcOrd="2" destOrd="0" parTransId="{808F5067-DD54-411E-9D05-E141A718D9E0}" sibTransId="{4E9E7366-59EC-416E-A187-C464788B4B4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FEADF970-1BAF-42B4-BD36-1E21E0781875}" srcId="{694D5E99-59D0-4613-8CFE-786AB650A8B5}" destId="{EE91D334-394B-4DD8-AE1A-56D19C630EC5}" srcOrd="3" destOrd="0" parTransId="{A04B4B6C-89FB-4D06-93C5-DE1E1AD85C9B}" sibTransId="{99EA7EC4-6989-4B02-BC6A-6E1F5C7DAA04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1" presId="urn:microsoft.com/office/officeart/2005/8/layout/vList6"/>
    <dgm:cxn modelId="{8BF35055-B743-4825-91A6-43AF71B3E043}" srcId="{D482D910-8C70-432A-8BAA-46142A226C99}" destId="{9D5F29CD-B61F-4564-9B34-B72112A3A5B9}" srcOrd="2" destOrd="0" parTransId="{1A5F457A-132B-412F-8B12-C657CE0A4068}" sibTransId="{5A6D22FE-6F75-4276-B70B-2090AAE5067B}"/>
    <dgm:cxn modelId="{D5342676-972B-4C99-BD0B-67A3F11ADEBA}" srcId="{C5306ACD-F1CC-4510-BC90-C1DADFC2A4F3}" destId="{B6049D56-83E7-4FAD-91B7-43B0E647185C}" srcOrd="2" destOrd="0" parTransId="{76B6E1D1-146D-4637-BE65-07F30C4A5790}" sibTransId="{F71FA03A-6EAE-4018-8CAC-B5853BD0788C}"/>
    <dgm:cxn modelId="{E324437B-F7D2-4092-AE3D-B77E7C7AC095}" type="presOf" srcId="{0F7437FA-E37F-46D8-AB1B-B4351613FBEE}" destId="{A2258B76-8439-4CEA-BE3F-53947BF0CEBB}" srcOrd="0" destOrd="0" presId="urn:microsoft.com/office/officeart/2005/8/layout/vList6"/>
    <dgm:cxn modelId="{A4C8DC87-C0A2-4770-875E-34B7A6633FF2}" srcId="{D482D910-8C70-432A-8BAA-46142A226C99}" destId="{9C51C87E-CA27-4CA2-9449-17D7B03694E3}" srcOrd="0" destOrd="0" parTransId="{2339217F-D475-40CE-A4B9-BADA35FBD7ED}" sibTransId="{18228FDE-64B5-4A8B-9D21-6AC45C26B3F8}"/>
    <dgm:cxn modelId="{FB1F3591-609C-4718-8559-BFB27D4775FD}" type="presOf" srcId="{4B88936F-C6C4-4C9B-A6CD-AE2D940D0E41}" destId="{98C8FB05-DC73-4011-BEF8-B80A98FD3AD2}" srcOrd="0" destOrd="1" presId="urn:microsoft.com/office/officeart/2005/8/layout/vList6"/>
    <dgm:cxn modelId="{A3B1A8A9-DB9A-488B-ABC4-F22575BD196B}" srcId="{694D5E99-59D0-4613-8CFE-786AB650A8B5}" destId="{13AD5703-3197-4EF5-97C7-6272998811CB}" srcOrd="1" destOrd="0" parTransId="{91DB2319-B37E-47B5-AE57-A37D575E1FD0}" sibTransId="{1A4913DE-85EB-4CA4-AFC0-E5C0606E02FA}"/>
    <dgm:cxn modelId="{2428FCAD-742F-4156-8922-0D43CB1C933F}" srcId="{6FCFA34E-176E-4B05-A4FF-2900183898F8}" destId="{4B88936F-C6C4-4C9B-A6CD-AE2D940D0E41}" srcOrd="1" destOrd="0" parTransId="{2B699F92-2B04-4129-9867-372831BE8D9A}" sibTransId="{D810F4E3-C019-40FB-B7C4-EB06325D98B2}"/>
    <dgm:cxn modelId="{FA40D0B1-E568-4DAC-B9DE-D57B21EF1856}" type="presOf" srcId="{B6049D56-83E7-4FAD-91B7-43B0E647185C}" destId="{4CAA9EB3-81C2-4A2F-9A18-B886CEC2150D}" srcOrd="0" destOrd="2" presId="urn:microsoft.com/office/officeart/2005/8/layout/vList6"/>
    <dgm:cxn modelId="{76D8CFB3-9F17-4F7C-9A53-0082EE2CD86F}" type="presOf" srcId="{3AA08DB3-8C7B-4C0B-B5DE-8A92BCCFFA85}" destId="{A2258B76-8439-4CEA-BE3F-53947BF0CEBB}" srcOrd="0" destOrd="2" presId="urn:microsoft.com/office/officeart/2005/8/layout/vList6"/>
    <dgm:cxn modelId="{68228CB5-55AD-4CD5-95FC-11D17DAA8B45}" srcId="{C5306ACD-F1CC-4510-BC90-C1DADFC2A4F3}" destId="{AE75C563-6A54-4ADF-93A6-D1BBA7656078}" srcOrd="1" destOrd="0" parTransId="{5DF001D7-23F6-4E7B-8A37-AD1F33914FC1}" sibTransId="{64943FC6-FFB5-40E9-96DE-7876B5EFB9DA}"/>
    <dgm:cxn modelId="{5A95DDB6-0E04-490A-AC21-17EE90EBBC40}" type="presOf" srcId="{AE75C563-6A54-4ADF-93A6-D1BBA7656078}" destId="{4CAA9EB3-81C2-4A2F-9A18-B886CEC2150D}" srcOrd="0" destOrd="1" presId="urn:microsoft.com/office/officeart/2005/8/layout/vList6"/>
    <dgm:cxn modelId="{CCA77BBA-406C-4274-8D99-55E18EE56515}" srcId="{6FCFA34E-176E-4B05-A4FF-2900183898F8}" destId="{046B2CFA-C405-4893-9C5B-0ACD79CB777B}" srcOrd="0" destOrd="0" parTransId="{6132E2FF-1751-4EB7-8370-DB1A16A3CD0F}" sibTransId="{97EE716F-21AA-448E-9386-D315D793941A}"/>
    <dgm:cxn modelId="{97A1C4C0-F35C-46E7-8747-6785D9652E23}" srcId="{6FCFA34E-176E-4B05-A4FF-2900183898F8}" destId="{FFB2EAE3-F379-4DE4-BA71-F12B5A55F48C}" srcOrd="3" destOrd="0" parTransId="{5749F77A-3F49-4934-897B-F8FFAE137F3B}" sibTransId="{EE5EA6D3-F13E-4AAE-81F8-1B00A0B66889}"/>
    <dgm:cxn modelId="{672005C7-603B-4272-BCAE-8B0D61F1CB0A}" srcId="{D482D910-8C70-432A-8BAA-46142A226C99}" destId="{379291AC-B7AA-41C9-88FA-A6C53C1D53C8}" srcOrd="1" destOrd="0" parTransId="{33BAD50F-218C-42B7-AC2D-93865861BC4B}" sibTransId="{719F32FD-012B-43D9-B352-2925794C7195}"/>
    <dgm:cxn modelId="{910713C9-7EBB-486D-9FA8-1F146B8504CC}" type="presOf" srcId="{FBD67395-C2F5-445B-A7D8-1AC097944CBE}" destId="{4CAA9EB3-81C2-4A2F-9A18-B886CEC2150D}" srcOrd="0" destOrd="0" presId="urn:microsoft.com/office/officeart/2005/8/layout/vList6"/>
    <dgm:cxn modelId="{14F1CCD1-496D-41AD-8527-613CEFD1C2FE}" type="presOf" srcId="{9D5F29CD-B61F-4564-9B34-B72112A3A5B9}" destId="{4FDDC963-AAC3-4B65-9AD4-C7B09871BE90}" srcOrd="0" destOrd="2" presId="urn:microsoft.com/office/officeart/2005/8/layout/vList6"/>
    <dgm:cxn modelId="{7A34FAD7-9A54-44BD-B3D8-CD69E71BDE02}" type="presOf" srcId="{13AD5703-3197-4EF5-97C7-6272998811CB}" destId="{A2258B76-8439-4CEA-BE3F-53947BF0CEBB}" srcOrd="0" destOrd="1" presId="urn:microsoft.com/office/officeart/2005/8/layout/vList6"/>
    <dgm:cxn modelId="{7224D9DA-FDEA-43EB-A5E2-8A4DF9733D3F}" type="presOf" srcId="{FFB2EAE3-F379-4DE4-BA71-F12B5A55F48C}" destId="{98C8FB05-DC73-4011-BEF8-B80A98FD3AD2}" srcOrd="0" destOrd="3" presId="urn:microsoft.com/office/officeart/2005/8/layout/vList6"/>
    <dgm:cxn modelId="{6DF030F7-4930-43E0-AEAF-476F11CC2D6A}" type="presOf" srcId="{9C51C87E-CA27-4CA2-9449-17D7B03694E3}" destId="{4FDDC963-AAC3-4B65-9AD4-C7B09871BE90}" srcOrd="0" destOrd="0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1A1C6093-76F7-4127-8761-3684707994C4}">
      <dgm:prSet/>
      <dgm:spPr/>
      <dgm:t>
        <a:bodyPr/>
        <a:lstStyle/>
        <a:p>
          <a:r>
            <a:rPr kumimoji="1" lang="en-US" altLang="ja-JP" dirty="0"/>
            <a:t>GGN</a:t>
          </a:r>
          <a:endParaRPr kumimoji="1" lang="ja-JP" altLang="en-US" dirty="0"/>
        </a:p>
      </dgm:t>
    </dgm:pt>
    <dgm:pt modelId="{0C9E0042-CD78-4E5C-AC27-1860FF620C8F}" type="par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C58DEE13-ADA5-498C-8597-EFD083D11851}" type="sib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08509DD1-2099-49EC-93DD-6E925B5A899F}">
      <dgm:prSet/>
      <dgm:spPr/>
      <dgm:t>
        <a:bodyPr/>
        <a:lstStyle/>
        <a:p>
          <a:r>
            <a:rPr kumimoji="1" lang="en-US" altLang="ja-JP" dirty="0"/>
            <a:t>GGP</a:t>
          </a:r>
          <a:endParaRPr kumimoji="1" lang="ja-JP" altLang="en-US" dirty="0"/>
        </a:p>
      </dgm:t>
    </dgm:pt>
    <dgm:pt modelId="{6367D95F-339A-400E-9576-1C5E5B86D819}" type="par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4583F0CB-6856-441C-B82C-E3501BEA22E4}" type="sib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88D99493-8A2F-4C4D-AC8A-5B4486785B2F}">
      <dgm:prSet/>
      <dgm:spPr/>
      <dgm:t>
        <a:bodyPr/>
        <a:lstStyle/>
        <a:p>
          <a:r>
            <a:rPr kumimoji="1" lang="ja-JP" altLang="en-US" dirty="0"/>
            <a:t>木南記念</a:t>
          </a:r>
        </a:p>
      </dgm:t>
    </dgm:pt>
    <dgm:pt modelId="{6AC8028A-31E3-4FF5-AF13-B3618A7F46AA}" type="par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237AA113-BF8B-4C1F-A119-4F0DF368547A}" type="sib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B8412511-A057-496F-BB5F-01EDC7263365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7F1F246-A513-44B9-BF82-57023F02231A}" type="par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65B65CF2-4CF1-44DC-ACA2-DD8EC3AB6B44}" type="sib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7D4244BA-F387-4E8B-ACE7-625F22A6B64B}">
      <dgm:prSet/>
      <dgm:spPr/>
      <dgm:t>
        <a:bodyPr/>
        <a:lstStyle/>
        <a:p>
          <a:r>
            <a:rPr kumimoji="1" lang="ja-JP" altLang="en-US" dirty="0"/>
            <a:t>函館マラソン</a:t>
          </a:r>
        </a:p>
      </dgm:t>
    </dgm:pt>
    <dgm:pt modelId="{F852B46F-1B4D-481D-8C3F-25A22E34AC00}" type="par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EC53760C-41C4-408C-A194-BDF234A94C90}" type="sib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8432FDA2-43B4-4909-AE9C-697D678A4EBC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D6086B8-8FC8-4F35-8A1C-D151BD82AA36}" type="par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233E13-1248-40E7-9E3E-982A3A4AF156}" type="sib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1223FD-36DD-4581-9A15-71EAD6D9C8E2}">
      <dgm:prSet/>
      <dgm:spPr/>
      <dgm:t>
        <a:bodyPr/>
        <a:lstStyle/>
        <a:p>
          <a:r>
            <a:rPr kumimoji="1" lang="ja-JP" altLang="en-US" dirty="0"/>
            <a:t>関東インカレ</a:t>
          </a:r>
        </a:p>
      </dgm:t>
    </dgm:pt>
    <dgm:pt modelId="{82D083BF-8FD1-42BB-8653-03A6778A48E3}" type="par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2DA19BA1-2B8E-4ED4-82CD-0F2E73B086E9}" type="sib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F3B9F20A-CB24-4581-80CF-3CD74A2379BD}">
      <dgm:prSet/>
      <dgm:spPr/>
      <dgm:t>
        <a:bodyPr/>
        <a:lstStyle/>
        <a:p>
          <a:r>
            <a:rPr kumimoji="1" lang="ja-JP" altLang="en-US" dirty="0"/>
            <a:t>北海道マラソン</a:t>
          </a:r>
        </a:p>
      </dgm:t>
    </dgm:pt>
    <dgm:pt modelId="{559A2BB3-F58B-4ECC-9844-7D422AC2F512}" type="par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D9C883D1-2DFA-41A2-9A67-4A2389B738FB}" type="sib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58D03709-F9F3-4D30-8501-9F3FB2C7FA4F}">
      <dgm:prSet/>
      <dgm:spPr/>
      <dgm:t>
        <a:bodyPr/>
        <a:lstStyle/>
        <a:p>
          <a:endParaRPr kumimoji="1" lang="ja-JP" altLang="en-US" dirty="0"/>
        </a:p>
      </dgm:t>
    </dgm:pt>
    <dgm:pt modelId="{91A7A9D7-8256-4AA2-B5C8-9877A59EE552}" type="par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D6B9B4C6-86CE-42B4-99A2-342F61314E96}" type="sib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4D1F3810-5E86-467E-AD98-BA9C9733F200}" type="presOf" srcId="{B8412511-A057-496F-BB5F-01EDC7263365}" destId="{A2258B76-8439-4CEA-BE3F-53947BF0CEBB}" srcOrd="0" destOrd="0" presId="urn:microsoft.com/office/officeart/2005/8/layout/vList6"/>
    <dgm:cxn modelId="{8BA3B812-D9DB-47F0-9C60-5D2F1B6B1188}" srcId="{D482D910-8C70-432A-8BAA-46142A226C99}" destId="{08509DD1-2099-49EC-93DD-6E925B5A899F}" srcOrd="1" destOrd="0" parTransId="{6367D95F-339A-400E-9576-1C5E5B86D819}" sibTransId="{4583F0CB-6856-441C-B82C-E3501BEA22E4}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40A6C61F-506C-400A-BD54-E00E954B4BAB}" srcId="{694D5E99-59D0-4613-8CFE-786AB650A8B5}" destId="{7D4244BA-F387-4E8B-ACE7-625F22A6B64B}" srcOrd="1" destOrd="0" parTransId="{F852B46F-1B4D-481D-8C3F-25A22E34AC00}" sibTransId="{EC53760C-41C4-408C-A194-BDF234A94C90}"/>
    <dgm:cxn modelId="{5B4A1A21-395A-4C2A-AAF8-54EF4EE7435E}" srcId="{D482D910-8C70-432A-8BAA-46142A226C99}" destId="{1A1C6093-76F7-4127-8761-3684707994C4}" srcOrd="0" destOrd="0" parTransId="{0C9E0042-CD78-4E5C-AC27-1860FF620C8F}" sibTransId="{C58DEE13-ADA5-498C-8597-EFD083D11851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6266BE31-BD5E-4401-9FD1-BA598FF773AE}" srcId="{6FCFA34E-176E-4B05-A4FF-2900183898F8}" destId="{F3B9F20A-CB24-4581-80CF-3CD74A2379BD}" srcOrd="0" destOrd="0" parTransId="{559A2BB3-F58B-4ECC-9844-7D422AC2F512}" sibTransId="{D9C883D1-2DFA-41A2-9A67-4A2389B738FB}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1BA453B-8E66-4E76-99A7-3D01C7691680}" type="presOf" srcId="{441223FD-36DD-4581-9A15-71EAD6D9C8E2}" destId="{4FDDC963-AAC3-4B65-9AD4-C7B09871BE90}" srcOrd="0" destOrd="3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57C94E5F-F52B-48DD-9E65-F9088C147A8D}" srcId="{694D5E99-59D0-4613-8CFE-786AB650A8B5}" destId="{B8412511-A057-496F-BB5F-01EDC7263365}" srcOrd="0" destOrd="0" parTransId="{07F1F246-A513-44B9-BF82-57023F02231A}" sibTransId="{65B65CF2-4CF1-44DC-ACA2-DD8EC3AB6B44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55ECF443-F367-45FD-A8F2-40E61F730A63}" srcId="{C5306ACD-F1CC-4510-BC90-C1DADFC2A4F3}" destId="{8432FDA2-43B4-4909-AE9C-697D678A4EBC}" srcOrd="0" destOrd="0" parTransId="{0D6086B8-8FC8-4F35-8A1C-D151BD82AA36}" sibTransId="{44233E13-1248-40E7-9E3E-982A3A4AF15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FB49217B-10BD-4C9E-92F7-B965D68D020D}" srcId="{D482D910-8C70-432A-8BAA-46142A226C99}" destId="{441223FD-36DD-4581-9A15-71EAD6D9C8E2}" srcOrd="3" destOrd="0" parTransId="{82D083BF-8FD1-42BB-8653-03A6778A48E3}" sibTransId="{2DA19BA1-2B8E-4ED4-82CD-0F2E73B086E9}"/>
    <dgm:cxn modelId="{684F557D-BE43-469D-8603-559B7FF96FA8}" type="presOf" srcId="{8432FDA2-43B4-4909-AE9C-697D678A4EBC}" destId="{4CAA9EB3-81C2-4A2F-9A18-B886CEC2150D}" srcOrd="0" destOrd="0" presId="urn:microsoft.com/office/officeart/2005/8/layout/vList6"/>
    <dgm:cxn modelId="{5DD4E497-0263-49A5-A69A-DF8576DFFD4B}" srcId="{6FCFA34E-176E-4B05-A4FF-2900183898F8}" destId="{58D03709-F9F3-4D30-8501-9F3FB2C7FA4F}" srcOrd="1" destOrd="0" parTransId="{91A7A9D7-8256-4AA2-B5C8-9877A59EE552}" sibTransId="{D6B9B4C6-86CE-42B4-99A2-342F61314E96}"/>
    <dgm:cxn modelId="{C3C977A8-0442-406F-A3B6-BF9B42255BFF}" type="presOf" srcId="{7D4244BA-F387-4E8B-ACE7-625F22A6B64B}" destId="{A2258B76-8439-4CEA-BE3F-53947BF0CEBB}" srcOrd="0" destOrd="1" presId="urn:microsoft.com/office/officeart/2005/8/layout/vList6"/>
    <dgm:cxn modelId="{841A3BB0-44EF-479D-ACAE-0336CF10D5BB}" type="presOf" srcId="{F3B9F20A-CB24-4581-80CF-3CD74A2379BD}" destId="{98C8FB05-DC73-4011-BEF8-B80A98FD3AD2}" srcOrd="0" destOrd="0" presId="urn:microsoft.com/office/officeart/2005/8/layout/vList6"/>
    <dgm:cxn modelId="{6A01BDDD-EB13-497E-935C-D0997C5F37D5}" type="presOf" srcId="{88D99493-8A2F-4C4D-AC8A-5B4486785B2F}" destId="{4FDDC963-AAC3-4B65-9AD4-C7B09871BE90}" srcOrd="0" destOrd="2" presId="urn:microsoft.com/office/officeart/2005/8/layout/vList6"/>
    <dgm:cxn modelId="{D5A381E2-B46C-4F8A-BF64-75895C5E4D1B}" srcId="{D482D910-8C70-432A-8BAA-46142A226C99}" destId="{88D99493-8A2F-4C4D-AC8A-5B4486785B2F}" srcOrd="2" destOrd="0" parTransId="{6AC8028A-31E3-4FF5-AF13-B3618A7F46AA}" sibTransId="{237AA113-BF8B-4C1F-A119-4F0DF368547A}"/>
    <dgm:cxn modelId="{8E1228E5-1F78-44D7-8553-65FCBC37C2F6}" type="presOf" srcId="{08509DD1-2099-49EC-93DD-6E925B5A899F}" destId="{4FDDC963-AAC3-4B65-9AD4-C7B09871BE90}" srcOrd="0" destOrd="1" presId="urn:microsoft.com/office/officeart/2005/8/layout/vList6"/>
    <dgm:cxn modelId="{7A8CA8ED-CA6A-40B2-AD74-56E7EFF3EE8E}" type="presOf" srcId="{1A1C6093-76F7-4127-8761-3684707994C4}" destId="{4FDDC963-AAC3-4B65-9AD4-C7B09871BE90}" srcOrd="0" destOrd="0" presId="urn:microsoft.com/office/officeart/2005/8/layout/vList6"/>
    <dgm:cxn modelId="{AC783CFB-8A92-4B47-A9E7-D8D39BC29126}" type="presOf" srcId="{58D03709-F9F3-4D30-8501-9F3FB2C7FA4F}" destId="{98C8FB05-DC73-4011-BEF8-B80A98FD3AD2}" srcOrd="0" destOrd="1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DC176833-B962-483E-B44B-D220D91AB842}">
      <dgm:prSet/>
      <dgm:spPr/>
      <dgm:t>
        <a:bodyPr/>
        <a:lstStyle/>
        <a:p>
          <a:r>
            <a:rPr kumimoji="1" lang="ja-JP" altLang="en-US" dirty="0"/>
            <a:t>全カレ</a:t>
          </a:r>
        </a:p>
      </dgm:t>
    </dgm:pt>
    <dgm:pt modelId="{7D9E401F-05B7-43CA-8367-7429F9D2D0FF}" type="par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F6DB3472-174E-40EB-97AE-37E902582993}" type="sib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5DBB2269-4F82-4CF5-BB8B-396965FFEEDF}">
      <dgm:prSet/>
      <dgm:spPr/>
      <dgm:t>
        <a:bodyPr/>
        <a:lstStyle/>
        <a:p>
          <a:r>
            <a:rPr kumimoji="1" lang="ja-JP" altLang="en-US" dirty="0"/>
            <a:t>ヨギボー</a:t>
          </a:r>
        </a:p>
      </dgm:t>
    </dgm:pt>
    <dgm:pt modelId="{B2788F0A-86CE-4766-B813-0755A0E1FEAA}" type="par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C06D24B-C0BF-4785-B5B4-DDD3475F56CB}" type="sib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B3297E0-5E17-45EA-B250-3160300724C4}">
      <dgm:prSet/>
      <dgm:spPr/>
      <dgm:t>
        <a:bodyPr/>
        <a:lstStyle/>
        <a:p>
          <a:r>
            <a:rPr kumimoji="1" lang="ja-JP" altLang="en-US" dirty="0"/>
            <a:t>東京世界陸上</a:t>
          </a:r>
        </a:p>
      </dgm:t>
    </dgm:pt>
    <dgm:pt modelId="{9143DCA9-EE00-4B98-AA34-251D5464E8EB}" type="par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F063CDEA-F7DF-4B70-A6D8-049DE0C8F83F}" type="sib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6C925BE7-D287-4AA7-8627-871F0ECE451E}">
      <dgm:prSet/>
      <dgm:spPr/>
      <dgm:t>
        <a:bodyPr/>
        <a:lstStyle/>
        <a:p>
          <a:r>
            <a:rPr kumimoji="1" lang="ja-JP" altLang="en-US" dirty="0"/>
            <a:t>全日本実業団</a:t>
          </a:r>
        </a:p>
      </dgm:t>
    </dgm:pt>
    <dgm:pt modelId="{8E2B27A9-03DD-4443-AD4E-A350694BCC27}" type="par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852589BF-B8F5-4BC9-A5E4-F8AD5D25FC0B}" type="sib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217480B0-9930-4E1C-91E8-1B784A23BE9D}">
      <dgm:prSet/>
      <dgm:spPr/>
      <dgm:t>
        <a:bodyPr/>
        <a:lstStyle/>
        <a:p>
          <a:r>
            <a:rPr kumimoji="1" lang="ja-JP" altLang="en-US" sz="800" dirty="0"/>
            <a:t>東京レガシーハーフ</a:t>
          </a:r>
        </a:p>
      </dgm:t>
    </dgm:pt>
    <dgm:pt modelId="{8B55B09C-E2AC-4BED-86A4-0E82DDB41E60}" type="par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0C17B183-E75D-49CF-A2B0-A9177B6B4EC6}" type="sib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3AF9A495-9A83-46BA-A483-CF0E0E0B064F}">
      <dgm:prSet/>
      <dgm:spPr/>
      <dgm:t>
        <a:bodyPr/>
        <a:lstStyle/>
        <a:p>
          <a:r>
            <a:rPr kumimoji="1" lang="ja-JP" altLang="en-US" sz="800" dirty="0"/>
            <a:t>クイーンズ駅伝</a:t>
          </a:r>
        </a:p>
      </dgm:t>
    </dgm:pt>
    <dgm:pt modelId="{1C012C8D-6DCB-42E3-BE96-7990D587C90E}" type="par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4D7E4A37-D638-4C69-8FA4-6A3415AF8B41}" type="sib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975FC0EC-FD42-4E13-B997-B52C44649704}">
      <dgm:prSet/>
      <dgm:spPr/>
      <dgm:t>
        <a:bodyPr/>
        <a:lstStyle/>
        <a:p>
          <a:r>
            <a:rPr kumimoji="1" lang="ja-JP" altLang="en-US" dirty="0"/>
            <a:t>福岡国際マラソン</a:t>
          </a:r>
        </a:p>
      </dgm:t>
    </dgm:pt>
    <dgm:pt modelId="{AEF6FCEB-F913-451A-B1C0-EB40C3D59C6C}" type="par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0CD357CB-A6A2-448E-8500-E2F846BE0245}" type="sib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C1C957FC-2AE9-4E2E-8CC2-E8692862AD11}">
      <dgm:prSet/>
      <dgm:spPr/>
      <dgm:t>
        <a:bodyPr/>
        <a:lstStyle/>
        <a:p>
          <a:r>
            <a:rPr kumimoji="1" lang="ja-JP" altLang="en-US" dirty="0"/>
            <a:t>防府読売マラソン</a:t>
          </a:r>
        </a:p>
      </dgm:t>
    </dgm:pt>
    <dgm:pt modelId="{BB23412F-9AB1-49DE-BD27-B1F38628B263}" type="par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CD24FC80-3ECB-4DF3-9A7C-6CD651E29613}" type="sib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F8A0EEBE-A0D6-4BEA-A4FB-428D1374214F}">
      <dgm:prSet/>
      <dgm:spPr/>
      <dgm:t>
        <a:bodyPr/>
        <a:lstStyle/>
        <a:p>
          <a:r>
            <a:rPr kumimoji="1" lang="ja-JP" altLang="en-US" dirty="0"/>
            <a:t>全国高校駅伝</a:t>
          </a:r>
        </a:p>
      </dgm:t>
    </dgm:pt>
    <dgm:pt modelId="{1814B56D-4AAA-4DA9-A91C-A4846D07FB7E}" type="par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6B94BB73-E755-4DC2-8FE8-D69BC7FDFA7A}" type="sib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06215C03-268F-44B4-A824-1FECEE2EB7DF}">
      <dgm:prSet/>
      <dgm:spPr/>
      <dgm:t>
        <a:bodyPr/>
        <a:lstStyle/>
        <a:p>
          <a:r>
            <a:rPr kumimoji="1" lang="ja-JP" altLang="en-US" dirty="0"/>
            <a:t>富士山女子駅伝</a:t>
          </a:r>
        </a:p>
      </dgm:t>
    </dgm:pt>
    <dgm:pt modelId="{CC95905D-9564-406F-BF4E-56AB4A79DD1E}" type="par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E93ED3BB-3633-4F6D-A10B-0C7478AACA2E}" type="sib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C6DDB02-C6FA-44E3-81FD-1E09148F7EBB}" srcId="{6FCFA34E-176E-4B05-A4FF-2900183898F8}" destId="{F8A0EEBE-A0D6-4BEA-A4FB-428D1374214F}" srcOrd="2" destOrd="0" parTransId="{1814B56D-4AAA-4DA9-A91C-A4846D07FB7E}" sibTransId="{6B94BB73-E755-4DC2-8FE8-D69BC7FDFA7A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985F220C-FF54-4883-AB7B-5CF47C8C726C}" type="presOf" srcId="{6C925BE7-D287-4AA7-8627-871F0ECE451E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9834BA18-39DF-4043-8B36-D0423DC95997}" type="presOf" srcId="{3AF9A495-9A83-46BA-A483-CF0E0E0B064F}" destId="{4CAA9EB3-81C2-4A2F-9A18-B886CEC2150D}" srcOrd="0" destOrd="1" presId="urn:microsoft.com/office/officeart/2005/8/layout/vList6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3CC6F930-1703-4548-86AA-DCFDEFF0324A}" type="presOf" srcId="{F8A0EEBE-A0D6-4BEA-A4FB-428D1374214F}" destId="{98C8FB05-DC73-4011-BEF8-B80A98FD3AD2}" srcOrd="0" destOrd="2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B32AB3E-F912-446A-8D0E-AEC7743C40C8}" srcId="{694D5E99-59D0-4613-8CFE-786AB650A8B5}" destId="{217480B0-9930-4E1C-91E8-1B784A23BE9D}" srcOrd="1" destOrd="0" parTransId="{8B55B09C-E2AC-4BED-86A4-0E82DDB41E60}" sibTransId="{0C17B183-E75D-49CF-A2B0-A9177B6B4EC6}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46381A60-04C1-4BE4-84C9-7CF359876560}" type="presOf" srcId="{C1C957FC-2AE9-4E2E-8CC2-E8692862AD11}" destId="{98C8FB05-DC73-4011-BEF8-B80A98FD3AD2}" srcOrd="0" destOrd="1" presId="urn:microsoft.com/office/officeart/2005/8/layout/vList6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6213F443-8695-4EA4-A950-B3CDA2EBE495}" type="presOf" srcId="{217480B0-9930-4E1C-91E8-1B784A23BE9D}" destId="{A2258B76-8439-4CEA-BE3F-53947BF0CEBB}" srcOrd="0" destOrd="1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2FBF1171-7576-46E5-A36F-86D05D843E9B}" srcId="{6FCFA34E-176E-4B05-A4FF-2900183898F8}" destId="{975FC0EC-FD42-4E13-B997-B52C44649704}" srcOrd="0" destOrd="0" parTransId="{AEF6FCEB-F913-451A-B1C0-EB40C3D59C6C}" sibTransId="{0CD357CB-A6A2-448E-8500-E2F846BE0245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7B31418F-23F5-4F89-9F6E-4BC35C09BDB8}" srcId="{D482D910-8C70-432A-8BAA-46142A226C99}" destId="{DC176833-B962-483E-B44B-D220D91AB842}" srcOrd="0" destOrd="0" parTransId="{7D9E401F-05B7-43CA-8367-7429F9D2D0FF}" sibTransId="{F6DB3472-174E-40EB-97AE-37E902582993}"/>
    <dgm:cxn modelId="{F1C30F92-8485-4D2C-BE81-132E615F642B}" srcId="{D482D910-8C70-432A-8BAA-46142A226C99}" destId="{6C925BE7-D287-4AA7-8627-871F0ECE451E}" srcOrd="3" destOrd="0" parTransId="{8E2B27A9-03DD-4443-AD4E-A350694BCC27}" sibTransId="{852589BF-B8F5-4BC9-A5E4-F8AD5D25FC0B}"/>
    <dgm:cxn modelId="{665CDF97-D1A2-49DB-B10B-B24E7D3A6A5A}" type="presOf" srcId="{DC176833-B962-483E-B44B-D220D91AB842}" destId="{4FDDC963-AAC3-4B65-9AD4-C7B09871BE90}" srcOrd="0" destOrd="0" presId="urn:microsoft.com/office/officeart/2005/8/layout/vList6"/>
    <dgm:cxn modelId="{8378789E-21B1-4950-B0F6-01B878078AB4}" type="presOf" srcId="{975FC0EC-FD42-4E13-B997-B52C44649704}" destId="{98C8FB05-DC73-4011-BEF8-B80A98FD3AD2}" srcOrd="0" destOrd="0" presId="urn:microsoft.com/office/officeart/2005/8/layout/vList6"/>
    <dgm:cxn modelId="{2C1FDA9E-659B-4062-AE8C-72E1FCD6AD87}" srcId="{D482D910-8C70-432A-8BAA-46142A226C99}" destId="{5DBB2269-4F82-4CF5-BB8B-396965FFEEDF}" srcOrd="1" destOrd="0" parTransId="{B2788F0A-86CE-4766-B813-0755A0E1FEAA}" sibTransId="{8C06D24B-C0BF-4785-B5B4-DDD3475F56CB}"/>
    <dgm:cxn modelId="{F7237DB1-1666-4624-9FF9-B8C67A9DFD99}" srcId="{D482D910-8C70-432A-8BAA-46142A226C99}" destId="{8B3297E0-5E17-45EA-B250-3160300724C4}" srcOrd="2" destOrd="0" parTransId="{9143DCA9-EE00-4B98-AA34-251D5464E8EB}" sibTransId="{F063CDEA-F7DF-4B70-A6D8-049DE0C8F83F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AB89ECBA-19C8-48F0-9DEB-11B91E8AB50C}" srcId="{C5306ACD-F1CC-4510-BC90-C1DADFC2A4F3}" destId="{3AF9A495-9A83-46BA-A483-CF0E0E0B064F}" srcOrd="1" destOrd="0" parTransId="{1C012C8D-6DCB-42E3-BE96-7990D587C90E}" sibTransId="{4D7E4A37-D638-4C69-8FA4-6A3415AF8B41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062816C9-FC4C-43EF-9237-127057BAF417}" srcId="{6FCFA34E-176E-4B05-A4FF-2900183898F8}" destId="{C1C957FC-2AE9-4E2E-8CC2-E8692862AD11}" srcOrd="1" destOrd="0" parTransId="{BB23412F-9AB1-49DE-BD27-B1F38628B263}" sibTransId="{CD24FC80-3ECB-4DF3-9A7C-6CD651E29613}"/>
    <dgm:cxn modelId="{07A9D8D7-7A18-4F43-8A46-6CAD2D101CA7}" srcId="{6FCFA34E-176E-4B05-A4FF-2900183898F8}" destId="{06215C03-268F-44B4-A824-1FECEE2EB7DF}" srcOrd="3" destOrd="0" parTransId="{CC95905D-9564-406F-BF4E-56AB4A79DD1E}" sibTransId="{E93ED3BB-3633-4F6D-A10B-0C7478AACA2E}"/>
    <dgm:cxn modelId="{4BF4BBDE-AA31-495A-94A1-EFF98B3337FD}" type="presOf" srcId="{5DBB2269-4F82-4CF5-BB8B-396965FFEEDF}" destId="{4FDDC963-AAC3-4B65-9AD4-C7B09871BE90}" srcOrd="0" destOrd="1" presId="urn:microsoft.com/office/officeart/2005/8/layout/vList6"/>
    <dgm:cxn modelId="{286657EF-D04F-424B-97EB-A8A4923E1CC6}" type="presOf" srcId="{8B3297E0-5E17-45EA-B250-3160300724C4}" destId="{4FDDC963-AAC3-4B65-9AD4-C7B09871BE90}" srcOrd="0" destOrd="2" presId="urn:microsoft.com/office/officeart/2005/8/layout/vList6"/>
    <dgm:cxn modelId="{555AC9EF-A9AA-4C76-BCCE-1C3559D4C09F}" type="presOf" srcId="{06215C03-268F-44B4-A824-1FECEE2EB7DF}" destId="{98C8FB05-DC73-4011-BEF8-B80A98FD3AD2}" srcOrd="0" destOrd="3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300" kern="1200" dirty="0"/>
            <a:t>箱根駅伝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出雲駅伝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全日本大学駅伝</a:t>
          </a:r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ニューイヤー駅伝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箱根駅伝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都道府県駅伝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大阪国際女子マラソン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別府大分毎日マラソン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丸亀国際ハーフマラソン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実業団ハーフマラソン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名古屋ウィメンズマラソン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8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金栗記念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日本選手権</a:t>
          </a:r>
          <a:r>
            <a:rPr kumimoji="1" lang="en-US" altLang="ja-JP" sz="800" kern="1200" dirty="0"/>
            <a:t>10000m</a:t>
          </a:r>
          <a:endParaRPr kumimoji="1" lang="ja-JP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兵庫リレーカーニバル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織田記念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GGN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GGP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木南記念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関東インカレ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函館マラソン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北海道マラソン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900" kern="1200" dirty="0"/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全カレ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ヨギボー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東京世界陸上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全日本実業団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出雲駅伝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東京レガシーハーフ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全日本大学駅伝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クイーンズ駅伝</a:t>
          </a:r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福岡国際マラソン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防府読売マラソン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全国高校駅伝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富士山女子駅伝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ニューイヤー駅伝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箱根駅伝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都道府県駅伝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大阪国際女子マラソン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別府大分毎日マラソン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丸亀国際ハーフマラソン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実業団ハーフマラソン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55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79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名古屋ウィメンズマラソン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8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金栗記念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日本選手権</a:t>
          </a:r>
          <a:r>
            <a:rPr kumimoji="1" lang="en-US" altLang="ja-JP" sz="800" kern="1200" dirty="0"/>
            <a:t>10000m</a:t>
          </a:r>
          <a:endParaRPr kumimoji="1" lang="ja-JP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兵庫リレーカーニバル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織田記念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GGN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GGP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木南記念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関東インカレ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函館マラソン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北海道マラソン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900" kern="1200" dirty="0"/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全カレ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ヨギボー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東京世界陸上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全日本実業団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出雲駅伝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東京レガシーハーフ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全日本大学駅伝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クイーンズ駅伝</a:t>
          </a:r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福岡国際マラソン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防府読売マラソン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全国高校駅伝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富士山女子駅伝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2A8E-B672-477C-A81C-F4D53F722592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6D485-9211-4EBD-95A3-0BCD7B61A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6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6D485-9211-4EBD-95A3-0BCD7B61A28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104E0-AD7E-4A9F-A37C-3F1A9342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32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A81AC7-D7E6-4F22-B0FC-2EAA93E0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FD1F6-043A-480B-9792-9CFBFAC6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5BB-02A0-4B31-86A4-B00404A3673A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4FFB7-F4AE-4432-9385-10F37458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CF726-2FCA-4CB5-B4A4-809AFC41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943238-B5DC-4428-80AF-51C49B46418D}"/>
              </a:ext>
            </a:extLst>
          </p:cNvPr>
          <p:cNvSpPr/>
          <p:nvPr userDrawn="1"/>
        </p:nvSpPr>
        <p:spPr>
          <a:xfrm flipV="1">
            <a:off x="476053" y="4074258"/>
            <a:ext cx="11239893" cy="48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99668-B083-442D-95BE-CE92AB40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BC7F25-7B20-43A9-9F0F-D2F5AAF17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45022-0590-437F-89F4-1A505C34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FA1E-2C2A-4EDD-9320-CFF0B726F9A8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BF673-F460-4CD3-A2AE-D59B1BBE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98CBA-9893-420E-98C0-1737DABC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7D57B3-CB89-4EE3-B4AE-58207DBE9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8834C3-F6B5-4482-A87A-FDBB8153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77F1F-12D1-4592-85EC-489BAB4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EF6B-C3A6-4E3B-AE39-574A7F67E25F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99803-B012-4D6A-8842-B54AE3DE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31295-3BC4-4F4F-93D0-80F571A8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4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8F577-8590-4804-AB90-071A027D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41"/>
            <a:ext cx="10515600" cy="8435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E2EC71-20D9-4D2A-A477-921140A5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6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06ACF-C5E0-4942-A373-5520B7FE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069B-78DC-42EF-BE36-F882EC06E241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585C1-9D13-4E5F-9A54-5C4880CC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F1119-ED79-44BF-B80A-DBE095D1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F02DD7-6BC5-4CE5-A0C9-0131146A9B1E}"/>
              </a:ext>
            </a:extLst>
          </p:cNvPr>
          <p:cNvSpPr/>
          <p:nvPr userDrawn="1"/>
        </p:nvSpPr>
        <p:spPr>
          <a:xfrm flipV="1">
            <a:off x="952107" y="1030123"/>
            <a:ext cx="11239893" cy="3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9028A-6019-41C9-819D-67AFB6D8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C6258A-7BAE-4BCC-865C-6A269B2C1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E6D86-E6B0-493A-A3BC-720D8CF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CFD-9FB5-4588-AFB6-8D3C9D6DF347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68193-38FD-4D82-B063-300ADF30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D94B0-7DD5-416C-9C2A-B22AE9EC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9A319-B1BF-4CAB-9185-CE9DC8A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EBD951-B019-4176-8E14-706E9379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48CDE4-2250-43A8-A54A-F13F1F12C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A1AE8-FDE3-4AF8-AFC6-3F47DD0C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E40-8F1C-49BF-8D25-53EA6B29C17A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4B0A4-0D83-491A-AC75-3515A72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B4C480-CA42-40F4-AD04-25FFA5D3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A4309C-8B68-4AA6-B7A4-9181011E54C5}"/>
              </a:ext>
            </a:extLst>
          </p:cNvPr>
          <p:cNvSpPr/>
          <p:nvPr userDrawn="1"/>
        </p:nvSpPr>
        <p:spPr>
          <a:xfrm flipV="1">
            <a:off x="952107" y="1197903"/>
            <a:ext cx="11239893" cy="73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16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633E4-D6DA-4D74-B053-6C322DA7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2A916-C98C-4F19-BB6B-60C90EE9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B3BEFC-1C75-4985-8703-0A3D60686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0E7646-9A32-4982-B5BE-17004E139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64614-1206-4ED2-91F3-93EF18BD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DE6F4D-D5E8-4B08-B48E-D46F2C68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49BE-5C62-48A7-9E37-A8D3D4D90002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643584-0899-4246-A88E-5682E748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AFB9F0-2100-4C67-A32C-15B03417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9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5FF87-3BFE-49D8-AC55-2E159E1A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A0E37F-1F26-489D-832F-D8B94DC3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CDFC-FE84-43F4-AACB-9174BE5256F2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D18240-C55A-4A42-A64E-BBAC32E8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E6F20C-A666-4C7B-A4A2-4C847DB2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8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0DC83F-D51F-4622-BD0B-CF0E4DC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F0A-2666-44BC-9E57-CA5F626F99B3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6B9582-85F2-40D0-9638-4F95EB57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70AD9C-C3FF-4544-A88C-7DEBEB7D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6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11DBB-3C4C-402A-827B-DBB444BF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0BCEF-BC46-44E5-834E-218E3C2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156739-AD59-4576-8EE9-B4B3D7F2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58512-5135-480A-BC92-3FB8C0E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5F6-6FCC-4329-B778-4226EC9D81FF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D6C58-A637-46F6-A912-FD90C289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C0492D-8FF2-43D8-BFAA-A0018F5D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A36FD-9F55-4B87-96E0-9775C62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5EF43A-8D5D-4D6F-A320-54B6C1BD2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2A489-93F3-46FB-AFB4-270638631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4EFA7-B632-4D3C-B4AD-73C6943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B0C2-174C-46B6-80F6-90852D4E4F6B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431C1B-4FCF-4C58-B883-153929DB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14D4A4-26B1-4D6C-B78F-22677B55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2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D6B61D-78C7-4AFC-AFAA-EA0C21A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6B08E-DA56-4369-9E07-1D5BEEDD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8741"/>
            <a:ext cx="10515600" cy="460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8FC19-6B2A-4515-BDC4-1CD49F0EE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37DE-29BA-45B0-9B74-BD66B34D6CF9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19CB3-5090-490C-A36F-10455580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22F45-8332-4A98-A6A0-F2494434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5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DA05F-F65F-4945-BE01-0793C8080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箱根駅伝の楽しみ方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102CA-E2A7-40D2-89D9-1AFB3ABE1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66" y="4300467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株式会社ラクス　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大阪開発統括部　楽楽請求開発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課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初田 玲音　</a:t>
            </a:r>
          </a:p>
        </p:txBody>
      </p:sp>
    </p:spTree>
    <p:extLst>
      <p:ext uri="{BB962C8B-B14F-4D97-AF65-F5344CB8AC3E}">
        <p14:creationId xmlns:p14="http://schemas.microsoft.com/office/powerpoint/2010/main" val="160707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CA57-4E11-85B7-4D5A-9355C478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ADD570-88E8-F8D3-009E-FBD0CAF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196AA3-18DE-9704-B84A-7776D2B19DFA}"/>
              </a:ext>
            </a:extLst>
          </p:cNvPr>
          <p:cNvSpPr/>
          <p:nvPr/>
        </p:nvSpPr>
        <p:spPr>
          <a:xfrm>
            <a:off x="381001" y="575733"/>
            <a:ext cx="8356599" cy="3398308"/>
          </a:xfrm>
          <a:prstGeom prst="wedgeRoundRectCallout">
            <a:avLst>
              <a:gd name="adj1" fmla="val 58836"/>
              <a:gd name="adj2" fmla="val 5253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b="1" dirty="0">
                <a:solidFill>
                  <a:srgbClr val="FF0000"/>
                </a:solidFill>
              </a:rPr>
              <a:t>高校野球</a:t>
            </a:r>
            <a:endParaRPr kumimoji="1" lang="en-US" altLang="ja-JP" sz="80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</a:t>
            </a:r>
            <a:r>
              <a:rPr kumimoji="1" lang="ja-JP" altLang="en-US" sz="8000" dirty="0">
                <a:solidFill>
                  <a:srgbClr val="FF0000"/>
                </a:solidFill>
              </a:rPr>
              <a:t>楽しめる</a:t>
            </a:r>
          </a:p>
        </p:txBody>
      </p:sp>
      <p:pic>
        <p:nvPicPr>
          <p:cNvPr id="5" name="グラフィックス 4" descr="野球">
            <a:extLst>
              <a:ext uri="{FF2B5EF4-FFF2-40B4-BE49-F238E27FC236}">
                <a16:creationId xmlns:a16="http://schemas.microsoft.com/office/drawing/2014/main" id="{79B09C4B-A1D4-932F-FFC0-946C898B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200" y="3707196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BAAC9-36EC-2D18-1940-8A41B2C5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711531B-BA45-0FB9-8546-7B25244C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14936D2-95CB-A9E6-FCCD-2948471E92F4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</a:rPr>
              <a:t>駅伝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</a:t>
            </a:r>
            <a:r>
              <a:rPr lang="ja-JP" altLang="en-US" sz="6000" b="1" dirty="0">
                <a:solidFill>
                  <a:schemeClr val="accent1"/>
                </a:solidFill>
              </a:rPr>
              <a:t>野球</a:t>
            </a:r>
            <a:endParaRPr lang="en-US" altLang="ja-JP" sz="60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の違いってなんだ？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グラフィックス 3" descr="混乱した人">
            <a:extLst>
              <a:ext uri="{FF2B5EF4-FFF2-40B4-BE49-F238E27FC236}">
                <a16:creationId xmlns:a16="http://schemas.microsoft.com/office/drawing/2014/main" id="{BE767C7D-3AA4-71D0-914D-8BD31C93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4800" cy="29448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F2532D-AF5C-44EB-0930-11237A6566D4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320385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C7D5E-EE7C-5E7F-5D69-8213CE6D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スポーツ観戦</a:t>
            </a:r>
            <a:r>
              <a:rPr lang="ja-JP" altLang="en-US" dirty="0"/>
              <a:t>の楽しさ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E9A7E-2887-BA23-6060-D23CDB0B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8741"/>
            <a:ext cx="11201401" cy="460822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スポーツ観戦と感じる要因は以下の</a:t>
            </a:r>
            <a:r>
              <a:rPr kumimoji="1" lang="en-US" altLang="ja-JP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kumimoji="1" lang="ja-JP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つが知られる</a:t>
            </a:r>
            <a:r>
              <a:rPr kumimoji="1" lang="en-US" altLang="ja-JP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Wann, 2006; Trail &amp; James, 2001</a:t>
            </a:r>
            <a:r>
              <a:rPr kumimoji="1" lang="en-US" altLang="ja-JP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kumimoji="1" lang="en-US" altLang="ja-JP" sz="1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1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sz="1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1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sz="1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これらの要因が重なることで</a:t>
            </a:r>
            <a:endParaRPr lang="en-US" altLang="ja-JP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観戦のモチベーションが高まる</a:t>
            </a:r>
            <a:endParaRPr kumimoji="1" lang="en-US" altLang="ja-JP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0D83C5-4C97-374E-EE29-7F3E0098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ABBEE-F798-1B72-B8EB-BD711FC85F7A}"/>
              </a:ext>
            </a:extLst>
          </p:cNvPr>
          <p:cNvSpPr txBox="1"/>
          <p:nvPr/>
        </p:nvSpPr>
        <p:spPr>
          <a:xfrm>
            <a:off x="567265" y="3356385"/>
            <a:ext cx="3367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競技や選手に関する知識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戦略や戦術の理解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試合展開の予測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/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分析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770355-390B-C1F6-5DCD-6D614FBD6737}"/>
              </a:ext>
            </a:extLst>
          </p:cNvPr>
          <p:cNvSpPr txBox="1"/>
          <p:nvPr/>
        </p:nvSpPr>
        <p:spPr>
          <a:xfrm>
            <a:off x="4472515" y="3356386"/>
            <a:ext cx="3293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推し選手への愛着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スリル，興奮，感動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成功体験を共有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A5F581-82B2-40CE-3A16-22A9DEDD0FB7}"/>
              </a:ext>
            </a:extLst>
          </p:cNvPr>
          <p:cNvSpPr txBox="1"/>
          <p:nvPr/>
        </p:nvSpPr>
        <p:spPr>
          <a:xfrm>
            <a:off x="8377766" y="3356385"/>
            <a:ext cx="3293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地域，学校への帰属意識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観戦仲間との交流</a:t>
            </a:r>
            <a:endParaRPr kumimoji="1"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コミュニティ形成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F69E927-3465-BDFE-DC47-24430FB32890}"/>
              </a:ext>
            </a:extLst>
          </p:cNvPr>
          <p:cNvSpPr/>
          <p:nvPr/>
        </p:nvSpPr>
        <p:spPr>
          <a:xfrm>
            <a:off x="567267" y="2535001"/>
            <a:ext cx="3293534" cy="64199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認知的要因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8C58F54-419E-5A7E-E4CC-58439EFA9832}"/>
              </a:ext>
            </a:extLst>
          </p:cNvPr>
          <p:cNvSpPr/>
          <p:nvPr/>
        </p:nvSpPr>
        <p:spPr>
          <a:xfrm>
            <a:off x="4472516" y="2534999"/>
            <a:ext cx="3293534" cy="64199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感情的要因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E0DF9D1-923F-51FC-FDB6-5629AB96066F}"/>
              </a:ext>
            </a:extLst>
          </p:cNvPr>
          <p:cNvSpPr/>
          <p:nvPr/>
        </p:nvSpPr>
        <p:spPr>
          <a:xfrm>
            <a:off x="8377766" y="2534999"/>
            <a:ext cx="3293534" cy="6419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社会的要因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2EB6495-EBB0-F1A0-2CB7-88F6E2C42704}"/>
              </a:ext>
            </a:extLst>
          </p:cNvPr>
          <p:cNvSpPr/>
          <p:nvPr/>
        </p:nvSpPr>
        <p:spPr>
          <a:xfrm>
            <a:off x="6902449" y="5138545"/>
            <a:ext cx="1195918" cy="11959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B5E8EE-0C3E-949B-1E4A-5AA824461120}"/>
              </a:ext>
            </a:extLst>
          </p:cNvPr>
          <p:cNvSpPr/>
          <p:nvPr/>
        </p:nvSpPr>
        <p:spPr>
          <a:xfrm>
            <a:off x="7346949" y="4622609"/>
            <a:ext cx="1195918" cy="11959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A9B271-CEE0-4614-E654-3A5EA86F09D7}"/>
              </a:ext>
            </a:extLst>
          </p:cNvPr>
          <p:cNvSpPr/>
          <p:nvPr/>
        </p:nvSpPr>
        <p:spPr>
          <a:xfrm>
            <a:off x="7791449" y="5136428"/>
            <a:ext cx="1195918" cy="1195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00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476D3-C5D7-6CFE-6D5F-1C050442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スポーツ観戦モデル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BEB11-169F-9C1F-AA58-35E3B375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箱根駅伝の場合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CCC6DB-50F1-E9DE-8830-9ABDA1C3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40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307BE-CA36-2154-2B21-F224E4EE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EDB29-6DB2-B384-E043-9D83CBFB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スポーツ観戦モデル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A25CD-C275-EADD-CCC4-7F7C572F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野球の場合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C11AE-7AC2-25ED-8004-FE98E759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70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FDCAF-CCF0-2561-6D98-EF420786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3649C-2D79-7CD3-F2DB-37FEC66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ファン</a:t>
            </a:r>
            <a:r>
              <a:rPr kumimoji="1" lang="en-US" altLang="ja-JP" dirty="0"/>
              <a:t>1</a:t>
            </a:r>
            <a:r>
              <a:rPr lang="ja-JP" altLang="en-US" dirty="0"/>
              <a:t>年目</a:t>
            </a:r>
            <a:r>
              <a:rPr kumimoji="1" lang="ja-JP" altLang="en-US" dirty="0"/>
              <a:t>の場合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9096A6-AE71-DEDD-7A78-4B29B56B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3A6CD266-8663-70F2-885D-2577E6030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874931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91367CF0-BD92-A124-C97F-029FF717D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920515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29F6C4CB-4479-34D7-B4FB-1F9C5CE0E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899737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3629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98E47-346A-49E8-FA56-78A8435F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BD4A-3FDD-98F4-22FA-3112C9E7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4C33D-19F7-9CF8-9BE6-8BE3C197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一部のみ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C4452E-E42B-697A-6F2A-44FEC77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FF7BB117-EE04-E884-E785-E01B82F4A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34150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F8C90AA-4B40-8A25-F466-DB4993080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446640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2A431EA5-36CC-6D8B-CBF8-CF633BA33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040813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1715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332C-3DC7-8BE4-CD59-B02C9CD5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D3196-56B5-3798-1036-33CA3C3B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05339-71E6-F491-709E-088964DE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一部のみ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04344-DF58-A9AF-6C5A-6D34A28C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91B51FDA-8C8E-675A-F375-6D4B7F239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565047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B4CFC8BD-598E-3392-DA3A-CB7ED97720E8}"/>
              </a:ext>
            </a:extLst>
          </p:cNvPr>
          <p:cNvGraphicFramePr/>
          <p:nvPr/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8FFA3A00-2037-7039-2F55-484516D49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762312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030F13-C56C-0E5D-9F83-5F2648AF59BA}"/>
              </a:ext>
            </a:extLst>
          </p:cNvPr>
          <p:cNvSpPr txBox="1"/>
          <p:nvPr/>
        </p:nvSpPr>
        <p:spPr>
          <a:xfrm>
            <a:off x="3200399" y="2626956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0340CE-43F9-F053-8848-C1783A9708E4}"/>
              </a:ext>
            </a:extLst>
          </p:cNvPr>
          <p:cNvSpPr txBox="1"/>
          <p:nvPr/>
        </p:nvSpPr>
        <p:spPr>
          <a:xfrm>
            <a:off x="3200399" y="3861712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B73302-2258-ACD0-B462-503B57B27102}"/>
              </a:ext>
            </a:extLst>
          </p:cNvPr>
          <p:cNvSpPr txBox="1"/>
          <p:nvPr/>
        </p:nvSpPr>
        <p:spPr>
          <a:xfrm>
            <a:off x="3251200" y="509646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41825A-0EA5-195C-19F3-B5B8BC4B3F67}"/>
              </a:ext>
            </a:extLst>
          </p:cNvPr>
          <p:cNvSpPr txBox="1"/>
          <p:nvPr/>
        </p:nvSpPr>
        <p:spPr>
          <a:xfrm>
            <a:off x="3251200" y="6171684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CBFCB2-B6C7-EDAE-4B0A-8B68E226F514}"/>
              </a:ext>
            </a:extLst>
          </p:cNvPr>
          <p:cNvSpPr txBox="1"/>
          <p:nvPr/>
        </p:nvSpPr>
        <p:spPr>
          <a:xfrm>
            <a:off x="6815668" y="254229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0BD999-A00D-1B0E-9429-AB4E8256550B}"/>
              </a:ext>
            </a:extLst>
          </p:cNvPr>
          <p:cNvSpPr txBox="1"/>
          <p:nvPr/>
        </p:nvSpPr>
        <p:spPr>
          <a:xfrm>
            <a:off x="6815667" y="377704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99693C-F4FC-3FE7-4B87-C90EA4EE8CCD}"/>
              </a:ext>
            </a:extLst>
          </p:cNvPr>
          <p:cNvSpPr txBox="1"/>
          <p:nvPr/>
        </p:nvSpPr>
        <p:spPr>
          <a:xfrm>
            <a:off x="6866468" y="50118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D1DBCF-7164-8C96-C462-00AAF9157A14}"/>
              </a:ext>
            </a:extLst>
          </p:cNvPr>
          <p:cNvSpPr txBox="1"/>
          <p:nvPr/>
        </p:nvSpPr>
        <p:spPr>
          <a:xfrm>
            <a:off x="6866468" y="608701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62B6DB-7895-5F2E-C44F-6B71E29C129F}"/>
              </a:ext>
            </a:extLst>
          </p:cNvPr>
          <p:cNvSpPr txBox="1"/>
          <p:nvPr/>
        </p:nvSpPr>
        <p:spPr>
          <a:xfrm>
            <a:off x="10574866" y="254229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42B3FC-8AA8-3D92-B76F-552ACC6D71D1}"/>
              </a:ext>
            </a:extLst>
          </p:cNvPr>
          <p:cNvSpPr txBox="1"/>
          <p:nvPr/>
        </p:nvSpPr>
        <p:spPr>
          <a:xfrm>
            <a:off x="10574865" y="377704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2EB5BB-0A8B-3293-7E93-BA6BC7D62BED}"/>
              </a:ext>
            </a:extLst>
          </p:cNvPr>
          <p:cNvSpPr txBox="1"/>
          <p:nvPr/>
        </p:nvSpPr>
        <p:spPr>
          <a:xfrm>
            <a:off x="10625666" y="50118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C4DD4D-7DAF-BFDC-B85E-12361C729AD8}"/>
              </a:ext>
            </a:extLst>
          </p:cNvPr>
          <p:cNvSpPr txBox="1"/>
          <p:nvPr/>
        </p:nvSpPr>
        <p:spPr>
          <a:xfrm>
            <a:off x="10625666" y="608701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813F7D-ABCA-F54C-A93B-C6206DD2353E}"/>
              </a:ext>
            </a:extLst>
          </p:cNvPr>
          <p:cNvSpPr txBox="1"/>
          <p:nvPr/>
        </p:nvSpPr>
        <p:spPr>
          <a:xfrm>
            <a:off x="8153403" y="1121008"/>
            <a:ext cx="3911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逆に暇がない</a:t>
            </a:r>
            <a:endParaRPr kumimoji="1" lang="ja-JP" altLang="en-US" sz="48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1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0A1EC-73A5-E41C-398E-1584F1F5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80F614A-4217-FB9C-9462-0F9C1C6E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5811B67-82D2-7A9E-E4B8-F76D7E6B600D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陸上長距離</a:t>
            </a:r>
            <a:r>
              <a:rPr kumimoji="1"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</a:t>
            </a:r>
          </a:p>
          <a:p>
            <a:pPr algn="ctr"/>
            <a:r>
              <a:rPr lang="ja-JP" altLang="en-US" sz="6000" b="1" dirty="0">
                <a:solidFill>
                  <a:srgbClr val="F64B2E"/>
                </a:solidFill>
              </a:rPr>
              <a:t>速さ</a:t>
            </a:r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って</a:t>
            </a:r>
            <a:r>
              <a:rPr lang="en-US" altLang="ja-JP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…?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375D4FFF-4135-CF8C-8F39-680121EA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44E80B-7A65-7972-B30D-38283D05726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59870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E03AD-5096-25B0-946A-16089BEB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AC186-158D-B30E-0B74-AC0B0420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11565-B35B-19BC-64DF-2102B1BC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逆に考えると</a:t>
            </a:r>
            <a:r>
              <a:rPr lang="en-US" altLang="ja-JP" dirty="0"/>
              <a:t>60</a:t>
            </a:r>
            <a:r>
              <a:rPr lang="ja-JP" altLang="en-US" dirty="0"/>
              <a:t>分で</a:t>
            </a:r>
            <a:r>
              <a:rPr lang="en-US" altLang="ja-JP" dirty="0"/>
              <a:t>20km</a:t>
            </a:r>
            <a:r>
              <a:rPr lang="ja-JP" altLang="en-US" dirty="0"/>
              <a:t>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800" dirty="0"/>
              <a:t>100m </a:t>
            </a:r>
            <a:r>
              <a:rPr lang="ja-JP" altLang="en-US" sz="2800" dirty="0"/>
              <a:t>を </a:t>
            </a:r>
            <a:r>
              <a:rPr lang="en-US" altLang="ja-JP" sz="2800" dirty="0"/>
              <a:t>18 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3200" dirty="0"/>
              <a:t>50m</a:t>
            </a:r>
            <a:r>
              <a:rPr lang="ja-JP" altLang="en-US" sz="3200" dirty="0"/>
              <a:t> を </a:t>
            </a:r>
            <a:r>
              <a:rPr lang="en-US" altLang="ja-JP" sz="3200" dirty="0"/>
              <a:t>9</a:t>
            </a:r>
            <a:r>
              <a:rPr lang="ja-JP" altLang="en-US" sz="3200" dirty="0"/>
              <a:t>秒</a:t>
            </a:r>
            <a:endParaRPr lang="en-US" altLang="ja-JP" sz="3200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10000m </a:t>
            </a:r>
            <a:r>
              <a:rPr lang="ja-JP" altLang="en-US" dirty="0"/>
              <a:t>の日本記録 </a:t>
            </a:r>
            <a:r>
              <a:rPr lang="en-US" altLang="ja-JP" dirty="0"/>
              <a:t>: 27</a:t>
            </a:r>
            <a:r>
              <a:rPr lang="ja-JP" altLang="en-US" dirty="0"/>
              <a:t>分</a:t>
            </a:r>
            <a:r>
              <a:rPr lang="en-US" altLang="ja-JP" dirty="0"/>
              <a:t>9</a:t>
            </a:r>
            <a:r>
              <a:rPr lang="ja-JP" altLang="en-US" dirty="0"/>
              <a:t>秒</a:t>
            </a:r>
            <a:endParaRPr lang="en-US" altLang="ja-JP" dirty="0"/>
          </a:p>
          <a:p>
            <a:pPr lvl="2"/>
            <a:r>
              <a:rPr lang="en-US" altLang="ja-JP" dirty="0"/>
              <a:t>1km -&gt; 3</a:t>
            </a:r>
            <a:r>
              <a:rPr lang="ja-JP" altLang="en-US" dirty="0"/>
              <a:t>分なら </a:t>
            </a:r>
            <a:r>
              <a:rPr lang="en-US" altLang="ja-JP" dirty="0"/>
              <a:t>30</a:t>
            </a:r>
            <a:r>
              <a:rPr lang="ja-JP" altLang="en-US" dirty="0"/>
              <a:t>分</a:t>
            </a:r>
            <a:r>
              <a:rPr lang="en-US" altLang="ja-JP" dirty="0"/>
              <a:t>..?</a:t>
            </a:r>
          </a:p>
          <a:p>
            <a:pPr lvl="2"/>
            <a:r>
              <a:rPr lang="en-US" altLang="ja-JP" sz="2800" dirty="0"/>
              <a:t>1km </a:t>
            </a:r>
            <a:r>
              <a:rPr lang="ja-JP" altLang="en-US" sz="2800" dirty="0"/>
              <a:t>を </a:t>
            </a:r>
            <a:r>
              <a:rPr lang="en-US" altLang="ja-JP" sz="2800" dirty="0"/>
              <a:t>2</a:t>
            </a:r>
            <a:r>
              <a:rPr lang="ja-JP" altLang="en-US" sz="2800" dirty="0"/>
              <a:t>分 </a:t>
            </a:r>
            <a:r>
              <a:rPr lang="en-US" altLang="ja-JP" sz="2800" dirty="0"/>
              <a:t>43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/>
            <a:r>
              <a:rPr lang="en-US" altLang="ja-JP" sz="4000" b="1" dirty="0">
                <a:solidFill>
                  <a:srgbClr val="F64B2E"/>
                </a:solidFill>
              </a:rPr>
              <a:t>100m </a:t>
            </a:r>
            <a:r>
              <a:rPr lang="ja-JP" altLang="en-US" sz="4000" b="1" dirty="0">
                <a:solidFill>
                  <a:srgbClr val="F64B2E"/>
                </a:solidFill>
              </a:rPr>
              <a:t>を</a:t>
            </a:r>
            <a:r>
              <a:rPr lang="en-US" altLang="ja-JP" sz="4000" b="1" dirty="0">
                <a:solidFill>
                  <a:srgbClr val="F64B2E"/>
                </a:solidFill>
              </a:rPr>
              <a:t> 16.3</a:t>
            </a:r>
            <a:r>
              <a:rPr lang="ja-JP" altLang="en-US" sz="4000" b="1" dirty="0">
                <a:solidFill>
                  <a:srgbClr val="F64B2E"/>
                </a:solidFill>
              </a:rPr>
              <a:t> 秒</a:t>
            </a:r>
            <a:endParaRPr lang="en-US" altLang="ja-JP" sz="4000" b="1" dirty="0">
              <a:solidFill>
                <a:srgbClr val="F64B2E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2D015-E957-6D90-6F9C-2FAD9469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2C19EF-0CE3-D19C-F233-4756DCD6D0EF}"/>
              </a:ext>
            </a:extLst>
          </p:cNvPr>
          <p:cNvSpPr txBox="1"/>
          <p:nvPr/>
        </p:nvSpPr>
        <p:spPr>
          <a:xfrm>
            <a:off x="7560732" y="5648464"/>
            <a:ext cx="338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※5000m 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の日本記録は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100m 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 </a:t>
            </a:r>
            <a:r>
              <a:rPr kumimoji="1"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15.7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秒です</a:t>
            </a:r>
          </a:p>
        </p:txBody>
      </p:sp>
    </p:spTree>
    <p:extLst>
      <p:ext uri="{BB962C8B-B14F-4D97-AF65-F5344CB8AC3E}">
        <p14:creationId xmlns:p14="http://schemas.microsoft.com/office/powerpoint/2010/main" val="79534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14BF2-3B9F-C2AE-528C-C81E75EF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33A7-4083-C151-B248-9276BE3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06CDAA-CAAE-E7D4-A613-27A8654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14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89AE0-98E1-90B9-11BA-45041DDE3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391A7-9177-A812-B9B8-EB94FE5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590AD2-09B1-7C3A-D921-317A6C2C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lang="ja-JP" altLang="en-US" dirty="0"/>
              <a:t>世界との差で見る</a:t>
            </a:r>
            <a:r>
              <a:rPr lang="en-US" altLang="ja-JP" dirty="0"/>
              <a:t>(</a:t>
            </a:r>
            <a:r>
              <a:rPr lang="ja-JP" altLang="en-US" dirty="0"/>
              <a:t>男子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79EAC8-7C9F-A1D8-F6D2-45678B50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17075E9-A903-0CF4-6EE4-989757743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99581"/>
              </p:ext>
            </p:extLst>
          </p:nvPr>
        </p:nvGraphicFramePr>
        <p:xfrm>
          <a:off x="745066" y="1927987"/>
          <a:ext cx="7984067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36">
                  <a:extLst>
                    <a:ext uri="{9D8B030D-6E8A-4147-A177-3AD203B41FA5}">
                      <a16:colId xmlns:a16="http://schemas.microsoft.com/office/drawing/2014/main" val="1525198825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1085659258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542539081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99296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距離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日本記録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1km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85490"/>
                  </a:ext>
                </a:extLst>
              </a:tr>
              <a:tr h="355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5000m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13:08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2m37s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15.76s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10000m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27:09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2m42s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16.29s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ハーフ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2m50s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17.06s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マラソン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2:04:56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2m57s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17.77s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0383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DDC94FC-9D13-9C6F-8E9E-C2DF7B704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94877"/>
              </p:ext>
            </p:extLst>
          </p:nvPr>
        </p:nvGraphicFramePr>
        <p:xfrm>
          <a:off x="745066" y="4415368"/>
          <a:ext cx="7984067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36">
                  <a:extLst>
                    <a:ext uri="{9D8B030D-6E8A-4147-A177-3AD203B41FA5}">
                      <a16:colId xmlns:a16="http://schemas.microsoft.com/office/drawing/2014/main" val="1525198825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1085659258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542539081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99296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距離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世界記録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1km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85490"/>
                  </a:ext>
                </a:extLst>
              </a:tr>
              <a:tr h="355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5000m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2m31s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15.10s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F64B2E"/>
                          </a:solidFill>
                        </a:rPr>
                        <a:t>10000m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64B2E"/>
                          </a:solidFill>
                        </a:rPr>
                        <a:t>26:11</a:t>
                      </a:r>
                      <a:endParaRPr kumimoji="1" lang="ja-JP" altLang="en-US" sz="2400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64B2E"/>
                          </a:solidFill>
                        </a:rPr>
                        <a:t>2m37s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64B2E"/>
                          </a:solidFill>
                        </a:rPr>
                        <a:t>15.71s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ハーフ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57:30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2m43s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16.35s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マラソン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2:00:35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2m51s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17.15s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03833"/>
                  </a:ext>
                </a:extLst>
              </a:tr>
            </a:tbl>
          </a:graphicData>
        </a:graphic>
      </p:graphicFrame>
      <p:sp>
        <p:nvSpPr>
          <p:cNvPr id="9" name="矢印: 左カーブ 8">
            <a:extLst>
              <a:ext uri="{FF2B5EF4-FFF2-40B4-BE49-F238E27FC236}">
                <a16:creationId xmlns:a16="http://schemas.microsoft.com/office/drawing/2014/main" id="{BA5D9968-1825-5D8C-F271-11C3F884DB1D}"/>
              </a:ext>
            </a:extLst>
          </p:cNvPr>
          <p:cNvSpPr/>
          <p:nvPr/>
        </p:nvSpPr>
        <p:spPr>
          <a:xfrm>
            <a:off x="8729133" y="2399561"/>
            <a:ext cx="2015067" cy="3259666"/>
          </a:xfrm>
          <a:prstGeom prst="curvedLeftArrow">
            <a:avLst>
              <a:gd name="adj1" fmla="val 11327"/>
              <a:gd name="adj2" fmla="val 30161"/>
              <a:gd name="adj3" fmla="val 212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64851C-F885-F251-550B-ECD53C739885}"/>
              </a:ext>
            </a:extLst>
          </p:cNvPr>
          <p:cNvSpPr txBox="1"/>
          <p:nvPr/>
        </p:nvSpPr>
        <p:spPr>
          <a:xfrm>
            <a:off x="9643533" y="5338622"/>
            <a:ext cx="2015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日本記録</a:t>
            </a:r>
            <a:r>
              <a:rPr lang="en-US" altLang="ja-JP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×2</a:t>
            </a:r>
          </a:p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でも届かない</a:t>
            </a:r>
            <a:endParaRPr kumimoji="1" lang="ja-JP" altLang="en-US" sz="20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217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69B89-C43E-6CAF-46A7-C4D2BF4C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タイムを知れば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2C081-5D2D-FC6B-DA1E-38BD3DCE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凄さが客観的に分かる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各選手の持ちタイムの凄さを理解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そのタイムの背景を考えられる</a:t>
            </a:r>
            <a:endParaRPr lang="en-US" altLang="ja-JP" dirty="0"/>
          </a:p>
          <a:p>
            <a:pPr lvl="1"/>
            <a:r>
              <a:rPr lang="ja-JP" altLang="en-US" dirty="0"/>
              <a:t>どのようなレース展開で出たのか</a:t>
            </a:r>
            <a:endParaRPr lang="en-US" altLang="ja-JP" dirty="0"/>
          </a:p>
          <a:p>
            <a:pPr lvl="1"/>
            <a:r>
              <a:rPr lang="ja-JP" altLang="en-US" dirty="0"/>
              <a:t>タイムの出やすいレースかによって強さを測る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強さ </a:t>
            </a:r>
            <a:r>
              <a:rPr lang="en-US" altLang="ja-JP" dirty="0"/>
              <a:t>&gt;&gt; </a:t>
            </a:r>
            <a:r>
              <a:rPr lang="ja-JP" altLang="en-US" dirty="0"/>
              <a:t>速さ</a:t>
            </a:r>
            <a:endParaRPr lang="en-US" altLang="ja-JP" dirty="0"/>
          </a:p>
          <a:p>
            <a:pPr lvl="1"/>
            <a:r>
              <a:rPr lang="ja-JP" altLang="en-US" dirty="0"/>
              <a:t>結局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949EE-2835-C663-0B43-94D7DCB9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46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E2E20-295E-F172-4FFE-E9FE9C77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どこから好きになればいい？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BB89F-6112-377C-EE26-8AEFBEF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53137"/>
          </a:xfrm>
        </p:spPr>
        <p:txBody>
          <a:bodyPr>
            <a:normAutofit/>
          </a:bodyPr>
          <a:lstStyle/>
          <a:p>
            <a:r>
              <a:rPr lang="ja-JP" altLang="en-US" dirty="0"/>
              <a:t>鍵は社会的要因</a:t>
            </a:r>
            <a:endParaRPr lang="en-US" altLang="ja-JP" dirty="0"/>
          </a:p>
          <a:p>
            <a:pPr lvl="1"/>
            <a:r>
              <a:rPr kumimoji="1" lang="ja-JP" altLang="en-US" dirty="0"/>
              <a:t>高校野球は出身</a:t>
            </a:r>
            <a:r>
              <a:rPr kumimoji="1" lang="ja-JP" altLang="en-US" b="1" dirty="0"/>
              <a:t>都道府県</a:t>
            </a:r>
            <a:r>
              <a:rPr kumimoji="1" lang="ja-JP" altLang="en-US" dirty="0"/>
              <a:t>が必ず出場</a:t>
            </a:r>
            <a:endParaRPr lang="en-US" altLang="ja-JP" dirty="0"/>
          </a:p>
          <a:p>
            <a:pPr lvl="1"/>
            <a:r>
              <a:rPr kumimoji="1" lang="ja-JP" altLang="en-US" dirty="0"/>
              <a:t>応援できるチームがあれば参戦しやすい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箱根駅伝に出場する大学は全て関東の大学で感情移入しにくい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社会的要因を満たす駅伝</a:t>
            </a:r>
            <a:endParaRPr lang="en-US" altLang="ja-JP" dirty="0"/>
          </a:p>
          <a:p>
            <a:pPr lvl="1"/>
            <a:r>
              <a:rPr kumimoji="1" lang="ja-JP" altLang="en-US" b="1" dirty="0"/>
              <a:t>都道府県駅伝</a:t>
            </a:r>
            <a:endParaRPr kumimoji="1" lang="en-US" altLang="ja-JP" b="1" dirty="0"/>
          </a:p>
          <a:p>
            <a:pPr lvl="2"/>
            <a:r>
              <a:rPr lang="ja-JP" altLang="en-US" dirty="0"/>
              <a:t>各都道府県の中学生</a:t>
            </a:r>
            <a:r>
              <a:rPr lang="en-US" altLang="ja-JP" dirty="0"/>
              <a:t>~</a:t>
            </a:r>
            <a:r>
              <a:rPr lang="ja-JP" altLang="en-US" dirty="0"/>
              <a:t>社会人までの代表が出場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毎年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endParaRPr kumimoji="1" lang="en-US" altLang="ja-JP" dirty="0"/>
          </a:p>
          <a:p>
            <a:pPr lvl="2"/>
            <a:r>
              <a:rPr lang="ja-JP" altLang="en-US" b="1" dirty="0">
                <a:solidFill>
                  <a:srgbClr val="FF0000"/>
                </a:solidFill>
              </a:rPr>
              <a:t>今年はもう終わりました</a:t>
            </a:r>
            <a:r>
              <a:rPr lang="en-US" altLang="ja-JP" b="1" dirty="0">
                <a:solidFill>
                  <a:srgbClr val="FF0000"/>
                </a:solidFill>
              </a:rPr>
              <a:t>…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b="1" dirty="0"/>
              <a:t>全国高校駅伝</a:t>
            </a:r>
            <a:endParaRPr kumimoji="1" lang="en-US" altLang="ja-JP" b="1" dirty="0"/>
          </a:p>
          <a:p>
            <a:pPr lvl="2"/>
            <a:r>
              <a:rPr kumimoji="1" lang="ja-JP" altLang="en-US" dirty="0"/>
              <a:t>各都道府県で最も強い高校が集結</a:t>
            </a:r>
            <a:endParaRPr lang="en-US" altLang="ja-JP" dirty="0"/>
          </a:p>
          <a:p>
            <a:pPr lvl="2"/>
            <a:r>
              <a:rPr lang="ja-JP" altLang="en-US" dirty="0"/>
              <a:t>毎年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2F4C2-FEFA-5E03-AA4B-329F6B9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pic>
        <p:nvPicPr>
          <p:cNvPr id="1026" name="Picture 2" descr="全国男子駅伝の公式ポスター完成 1月19日号砲 | 都道府県駅伝 | 中国新聞デジタル">
            <a:extLst>
              <a:ext uri="{FF2B5EF4-FFF2-40B4-BE49-F238E27FC236}">
                <a16:creationId xmlns:a16="http://schemas.microsoft.com/office/drawing/2014/main" id="{015ACED8-E4DE-2C9A-2F44-F9E930C3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10" y="2995672"/>
            <a:ext cx="2614124" cy="362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1A4F0-682F-727F-B7B2-10CBA6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4" name="グラフィックス 3" descr="講演者">
            <a:extLst>
              <a:ext uri="{FF2B5EF4-FFF2-40B4-BE49-F238E27FC236}">
                <a16:creationId xmlns:a16="http://schemas.microsoft.com/office/drawing/2014/main" id="{7D52EFAB-3F0A-4D2D-0A70-6D7CD38B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CB5ED20-B6BE-34C1-6AC7-4CE9357A5697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箱根駅伝</a:t>
            </a:r>
            <a:endParaRPr lang="en-US" altLang="ja-JP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観たことある人！！！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95A932-69E5-C979-A4EE-4F4F7FE38AF0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334051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5957-873C-B092-EF0D-8B958F55E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3C1411-9245-A0EA-793B-3C5040C6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9FC43-BFEC-B5FC-3A32-CC86C4628A5B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箱根駅伝</a:t>
            </a:r>
            <a:endParaRPr lang="en-US" altLang="ja-JP" sz="8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楽しい人！！！</a:t>
            </a:r>
          </a:p>
        </p:txBody>
      </p:sp>
      <p:pic>
        <p:nvPicPr>
          <p:cNvPr id="5" name="グラフィックス 4" descr="講演者">
            <a:extLst>
              <a:ext uri="{FF2B5EF4-FFF2-40B4-BE49-F238E27FC236}">
                <a16:creationId xmlns:a16="http://schemas.microsoft.com/office/drawing/2014/main" id="{ED3F7D27-BB86-5841-FBFB-C2902D9E6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4C577C-199A-2950-5A42-E735E7756A0A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14813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52EA-1E57-D4D7-F5B4-CB86A2AF5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4B41C2A-2937-A5EE-E954-18AF7EB6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9C9C259-71AB-2BC9-DEFF-617FA09EBAA8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まぁそうよな</a:t>
            </a:r>
            <a:endParaRPr kumimoji="1" lang="ja-JP" alt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グラフィックス 4" descr="講演者">
            <a:extLst>
              <a:ext uri="{FF2B5EF4-FFF2-40B4-BE49-F238E27FC236}">
                <a16:creationId xmlns:a16="http://schemas.microsoft.com/office/drawing/2014/main" id="{59A28CA2-444B-BA4B-F6C0-077B2B6C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F944E2-AF43-9742-418A-43CAAFF5ED2F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9271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1AB5-995B-D1C9-B3C1-C0AEEBD4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箱根駅伝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7CD7A-4876-C4A8-0E8B-7EF24B93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よく聞く声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選手が</a:t>
            </a:r>
            <a:r>
              <a:rPr kumimoji="1" lang="ja-JP" altLang="en-US" sz="3200" b="1" dirty="0"/>
              <a:t>走ってるだけ</a:t>
            </a:r>
            <a:r>
              <a:rPr kumimoji="1" lang="ja-JP" altLang="en-US" dirty="0"/>
              <a:t>の映像を見て何が面白いの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正月何も見るものがないから見てるだけ</a:t>
            </a:r>
            <a:endParaRPr kumimoji="1" lang="en-US" altLang="ja-JP" dirty="0"/>
          </a:p>
          <a:p>
            <a:pPr lvl="1"/>
            <a:r>
              <a:rPr lang="ja-JP" altLang="en-US" sz="3200" b="1" dirty="0"/>
              <a:t>応援するチームがない</a:t>
            </a:r>
            <a:endParaRPr kumimoji="1" lang="en-US" altLang="ja-JP" sz="3200" b="1" dirty="0"/>
          </a:p>
          <a:p>
            <a:pPr lvl="1"/>
            <a:r>
              <a:rPr kumimoji="1" lang="ja-JP" altLang="en-US" sz="3200" b="1" dirty="0"/>
              <a:t>誰</a:t>
            </a:r>
            <a:r>
              <a:rPr kumimoji="1" lang="ja-JP" altLang="en-US" dirty="0"/>
              <a:t>が走ってんの</a:t>
            </a:r>
            <a:endParaRPr kumimoji="1" lang="en-US" altLang="ja-JP" dirty="0"/>
          </a:p>
          <a:p>
            <a:pPr lvl="1"/>
            <a:r>
              <a:rPr kumimoji="1" lang="ja-JP" altLang="en-US" sz="4000" b="1" dirty="0"/>
              <a:t>長い</a:t>
            </a:r>
            <a:endParaRPr kumimoji="1" lang="en-US" altLang="ja-JP" sz="4000" b="1" dirty="0"/>
          </a:p>
          <a:p>
            <a:pPr lvl="1"/>
            <a:r>
              <a:rPr lang="ja-JP" altLang="en-US" dirty="0"/>
              <a:t>特に</a:t>
            </a:r>
            <a:r>
              <a:rPr lang="ja-JP" altLang="en-US" sz="3600" dirty="0">
                <a:solidFill>
                  <a:srgbClr val="FF0000"/>
                </a:solidFill>
              </a:rPr>
              <a:t>盛り上がるポイントがない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監督がうるさい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173E1D-EAF8-4338-017C-39BAF862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19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EABF7-C101-351F-1C2A-78A1DCDA7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28B22A-8B58-98DB-1AD2-BC285D96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F6734F0-D09F-B370-C2B9-26B8CF89EBB6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たしかにな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8FE3E049-3A1E-47CC-2194-347DA953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9A9C0B-0F6B-D69D-8BD8-F4ABF1B0047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70083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A9D2A58-7D9A-1B76-47F0-E788C851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グラフィックス 4" descr="混乱した人">
            <a:extLst>
              <a:ext uri="{FF2B5EF4-FFF2-40B4-BE49-F238E27FC236}">
                <a16:creationId xmlns:a16="http://schemas.microsoft.com/office/drawing/2014/main" id="{00460F0D-045D-1BAC-9EEF-CD027FA7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4800" cy="2944800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A668DBEC-C81B-B4C5-03FA-9772CCB8B083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なぜ</a:t>
            </a:r>
            <a:r>
              <a:rPr lang="ja-JP" altLang="en-US" sz="6000" b="1" dirty="0">
                <a:solidFill>
                  <a:schemeClr val="accent1"/>
                </a:solidFill>
              </a:rPr>
              <a:t>駅伝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sz="6000" b="1" dirty="0">
                <a:solidFill>
                  <a:srgbClr val="FF0000"/>
                </a:solidFill>
              </a:rPr>
              <a:t>楽しめる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のか？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1C44CE-F619-7711-11DB-E6BDC3D707C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50259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F9465-8A8D-0DE6-9192-698D3F9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箱根駅伝</a:t>
            </a:r>
            <a:r>
              <a:rPr lang="en-US" altLang="ja-JP" sz="2000" dirty="0"/>
              <a:t>(</a:t>
            </a:r>
            <a:r>
              <a:rPr lang="ja-JP" altLang="en-US" sz="2000" dirty="0"/>
              <a:t>最低限の知識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4FC45-C53C-F067-DA28-0AA1EEB1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0"/>
            <a:ext cx="10515600" cy="528926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概要説明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正式には</a:t>
            </a:r>
            <a:r>
              <a:rPr kumimoji="1" lang="zh-TW" altLang="en-US" dirty="0"/>
              <a:t>東京箱根間往復大学駅伝競走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2025</a:t>
            </a:r>
            <a:r>
              <a:rPr lang="ja-JP" altLang="en-US" dirty="0"/>
              <a:t>年で</a:t>
            </a:r>
            <a:r>
              <a:rPr lang="en-US" altLang="ja-JP" b="1" dirty="0"/>
              <a:t>101</a:t>
            </a:r>
            <a:r>
              <a:rPr lang="ja-JP" altLang="en-US" dirty="0"/>
              <a:t>回！！！</a:t>
            </a:r>
            <a:endParaRPr lang="en-US" altLang="ja-JP" dirty="0"/>
          </a:p>
          <a:p>
            <a:pPr lvl="1"/>
            <a:r>
              <a:rPr lang="ja-JP" altLang="en-US" dirty="0"/>
              <a:t>毎年 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日と</a:t>
            </a:r>
            <a:r>
              <a:rPr lang="en-US" altLang="ja-JP" dirty="0"/>
              <a:t>3</a:t>
            </a:r>
            <a:r>
              <a:rPr lang="ja-JP" altLang="en-US" dirty="0"/>
              <a:t>日の</a:t>
            </a:r>
            <a:r>
              <a:rPr lang="en-US" altLang="ja-JP" u="sng" dirty="0"/>
              <a:t>2</a:t>
            </a:r>
            <a:r>
              <a:rPr lang="ja-JP" altLang="en-US" u="sng" dirty="0"/>
              <a:t>日間</a:t>
            </a:r>
            <a:r>
              <a:rPr lang="ja-JP" altLang="en-US" dirty="0"/>
              <a:t>開催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競技内容</a:t>
            </a:r>
            <a:endParaRPr lang="en-US" altLang="ja-JP" dirty="0"/>
          </a:p>
          <a:p>
            <a:pPr lvl="1"/>
            <a:r>
              <a:rPr lang="en-US" altLang="ja-JP" dirty="0"/>
              <a:t>1~10</a:t>
            </a:r>
            <a:r>
              <a:rPr lang="ja-JP" altLang="en-US" dirty="0"/>
              <a:t>区まで</a:t>
            </a:r>
            <a:r>
              <a:rPr lang="en-US" altLang="ja-JP" dirty="0"/>
              <a:t>10</a:t>
            </a:r>
            <a:r>
              <a:rPr lang="ja-JP" altLang="en-US" dirty="0"/>
              <a:t>人で襷を繋ぐ</a:t>
            </a:r>
            <a:endParaRPr lang="en-US" altLang="ja-JP" dirty="0"/>
          </a:p>
          <a:p>
            <a:pPr lvl="1"/>
            <a:r>
              <a:rPr lang="en-US" altLang="ja-JP" dirty="0"/>
              <a:t>1~5</a:t>
            </a:r>
            <a:r>
              <a:rPr lang="ja-JP" altLang="en-US" dirty="0"/>
              <a:t>区</a:t>
            </a:r>
            <a:r>
              <a:rPr lang="en-US" altLang="ja-JP" dirty="0"/>
              <a:t>(</a:t>
            </a:r>
            <a:r>
              <a:rPr lang="ja-JP" altLang="en-US" dirty="0"/>
              <a:t>往路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大手町 → </a:t>
            </a:r>
            <a:r>
              <a:rPr lang="ja-JP" altLang="en-US" b="1" dirty="0">
                <a:solidFill>
                  <a:srgbClr val="FF0000"/>
                </a:solidFill>
              </a:rPr>
              <a:t>箱根 芦ノ湖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驚異の</a:t>
            </a:r>
            <a:r>
              <a:rPr lang="ja-JP" altLang="en-US" sz="2800" b="1" dirty="0"/>
              <a:t>標高</a:t>
            </a:r>
            <a:r>
              <a:rPr lang="en-US" altLang="ja-JP" sz="2800" b="1" dirty="0"/>
              <a:t>800m</a:t>
            </a:r>
            <a:r>
              <a:rPr lang="ja-JP" altLang="en-US" dirty="0"/>
              <a:t>超え！！</a:t>
            </a:r>
            <a:endParaRPr lang="en-US" altLang="ja-JP" dirty="0"/>
          </a:p>
          <a:p>
            <a:pPr lvl="2"/>
            <a:r>
              <a:rPr lang="ja-JP" altLang="en-US" dirty="0"/>
              <a:t>片道</a:t>
            </a:r>
            <a:r>
              <a:rPr lang="en-US" altLang="ja-JP" sz="2800" b="1" dirty="0"/>
              <a:t>100km</a:t>
            </a:r>
            <a:r>
              <a:rPr lang="ja-JP" altLang="en-US" dirty="0"/>
              <a:t>超え！！</a:t>
            </a:r>
            <a:endParaRPr lang="en-US" altLang="ja-JP" dirty="0"/>
          </a:p>
          <a:p>
            <a:pPr lvl="2"/>
            <a:r>
              <a:rPr lang="ja-JP" altLang="en-US" dirty="0"/>
              <a:t>大体</a:t>
            </a:r>
            <a:r>
              <a:rPr lang="en-US" altLang="ja-JP" sz="2800" b="1" dirty="0"/>
              <a:t>5</a:t>
            </a:r>
            <a:r>
              <a:rPr lang="ja-JP" altLang="en-US" sz="2800" b="1" dirty="0"/>
              <a:t>時間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5D2869-57DB-53A1-851F-9A857758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1026" name="Picture 2" descr="コース紹介｜東京箱根間往復大学駅伝競走公式サイト">
            <a:extLst>
              <a:ext uri="{FF2B5EF4-FFF2-40B4-BE49-F238E27FC236}">
                <a16:creationId xmlns:a16="http://schemas.microsoft.com/office/drawing/2014/main" id="{54E5F47F-73D4-D40C-ACAD-DE1923D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73" y="2573865"/>
            <a:ext cx="5509444" cy="404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EA83D3-DB1E-4718-89D5-EE8EE5E6DE09}">
  <we:reference id="wa104051163" version="1.2.0.3" store="ja-JP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6210</TotalTime>
  <Words>849</Words>
  <Application>Microsoft Office PowerPoint</Application>
  <PresentationFormat>ワイド画面</PresentationFormat>
  <Paragraphs>308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Arial</vt:lpstr>
      <vt:lpstr>Calibri</vt:lpstr>
      <vt:lpstr>Wingdings</vt:lpstr>
      <vt:lpstr>Office テーマ</vt:lpstr>
      <vt:lpstr>箱根駅伝の楽しみ方</vt:lpstr>
      <vt:lpstr>自己紹介</vt:lpstr>
      <vt:lpstr>PowerPoint プレゼンテーション</vt:lpstr>
      <vt:lpstr>PowerPoint プレゼンテーション</vt:lpstr>
      <vt:lpstr>PowerPoint プレゼンテーション</vt:lpstr>
      <vt:lpstr>箱根駅伝</vt:lpstr>
      <vt:lpstr>PowerPoint プレゼンテーション</vt:lpstr>
      <vt:lpstr>PowerPoint プレゼンテーション</vt:lpstr>
      <vt:lpstr>箱根駅伝(最低限の知識)</vt:lpstr>
      <vt:lpstr>PowerPoint プレゼンテーション</vt:lpstr>
      <vt:lpstr>PowerPoint プレゼンテーション</vt:lpstr>
      <vt:lpstr>スポーツ観戦の楽しさ</vt:lpstr>
      <vt:lpstr>スポーツ観戦モデル</vt:lpstr>
      <vt:lpstr>スポーツ観戦モデル</vt:lpstr>
      <vt:lpstr>1年間のスケジュール</vt:lpstr>
      <vt:lpstr>1年間のスケジュール</vt:lpstr>
      <vt:lpstr>1年間のスケジュール</vt:lpstr>
      <vt:lpstr>PowerPoint プレゼンテーション</vt:lpstr>
      <vt:lpstr>選手のスピード</vt:lpstr>
      <vt:lpstr>選手のスピード</vt:lpstr>
      <vt:lpstr>タイムを知れば</vt:lpstr>
      <vt:lpstr>どこから好きになればいい？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初田 朱雀</dc:creator>
  <cp:lastModifiedBy>朱雀 初田</cp:lastModifiedBy>
  <cp:revision>1102</cp:revision>
  <dcterms:created xsi:type="dcterms:W3CDTF">2020-12-05T04:05:44Z</dcterms:created>
  <dcterms:modified xsi:type="dcterms:W3CDTF">2025-01-30T13:34:36Z</dcterms:modified>
</cp:coreProperties>
</file>