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3916219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file</a:t>
            </a:r>
          </a:p>
          <a:p>
            <a:r>
              <a:rPr lang="en-US" altLang="ja-JP" dirty="0"/>
              <a:t>Docker image</a:t>
            </a:r>
          </a:p>
          <a:p>
            <a:r>
              <a:rPr kumimoji="1" lang="en-US" altLang="ja-JP" dirty="0"/>
              <a:t>Docker container</a:t>
            </a:r>
          </a:p>
          <a:p>
            <a:r>
              <a:rPr lang="en-US" altLang="ja-JP" dirty="0"/>
              <a:t>Docker Hub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Docker file</a:t>
            </a:r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アプリの共存が難しい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プラットフォーム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以下の要素をひとまとめに管理しやすくしたプラットフォーム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アプリの環境構築</a:t>
            </a:r>
            <a:endParaRPr kumimoji="1" lang="en-US" altLang="ja-JP" dirty="0"/>
          </a:p>
          <a:p>
            <a:pPr lvl="2"/>
            <a:r>
              <a:rPr lang="ja-JP" altLang="en-US" dirty="0"/>
              <a:t>配送</a:t>
            </a:r>
            <a:endParaRPr lang="en-US" altLang="ja-JP" dirty="0"/>
          </a:p>
          <a:p>
            <a:pPr lvl="2"/>
            <a:r>
              <a:rPr kumimoji="1" lang="ja-JP" altLang="en-US" dirty="0"/>
              <a:t>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868129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 err="1"/>
              <a:t>Dockerfile</a:t>
            </a:r>
            <a:endParaRPr kumimoji="1" lang="ja-JP" altLang="en-US" sz="2400" i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image</a:t>
            </a:r>
            <a:endParaRPr kumimoji="1" lang="ja-JP" altLang="en-US" sz="2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container</a:t>
            </a:r>
            <a:endParaRPr kumimoji="1" lang="ja-JP" altLang="en-US" sz="2400" i="1" dirty="0"/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905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9383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69CD63-2C10-0378-B5FF-4DBF41A8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499E0-A02B-35FE-CD8C-25661CB1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10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3020</TotalTime>
  <Words>171</Words>
  <Application>Microsoft Office PowerPoint</Application>
  <PresentationFormat>ワイド画面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PowerPoint プレゼンテーション</vt:lpstr>
      <vt:lpstr>概要</vt:lpstr>
      <vt:lpstr>PowerPoint プレゼンテーション</vt:lpstr>
      <vt:lpstr>全体像</vt:lpstr>
      <vt:lpstr>PowerPoint プレゼンテーション</vt:lpstr>
      <vt:lpstr>用語</vt:lpstr>
      <vt:lpstr>用語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333</cp:revision>
  <dcterms:created xsi:type="dcterms:W3CDTF">2024-04-23T07:35:24Z</dcterms:created>
  <dcterms:modified xsi:type="dcterms:W3CDTF">2024-05-22T08:55:59Z</dcterms:modified>
</cp:coreProperties>
</file>