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58" r:id="rId5"/>
    <p:sldId id="266" r:id="rId6"/>
    <p:sldId id="267" r:id="rId7"/>
    <p:sldId id="260" r:id="rId8"/>
    <p:sldId id="262" r:id="rId9"/>
    <p:sldId id="261" r:id="rId10"/>
    <p:sldId id="263" r:id="rId11"/>
    <p:sldId id="265" r:id="rId12"/>
    <p:sldId id="264" r:id="rId13"/>
    <p:sldId id="271" r:id="rId14"/>
    <p:sldId id="272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C586C0"/>
    <a:srgbClr val="FFFFFF"/>
    <a:srgbClr val="1F1F1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3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4038981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2054288"/>
          </a:xfrm>
        </p:spPr>
        <p:txBody>
          <a:bodyPr>
            <a:normAutofit/>
          </a:bodyPr>
          <a:lstStyle/>
          <a:p>
            <a:r>
              <a:rPr lang="en-US" altLang="ja-JP" dirty="0"/>
              <a:t>2024/5/30</a:t>
            </a:r>
          </a:p>
          <a:p>
            <a:r>
              <a:rPr lang="ja-JP" altLang="en-US" dirty="0"/>
              <a:t>株式会社ラクス 新卒研修　技術発表</a:t>
            </a:r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5045176" y="509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771" y="4617799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5050437" y="5074999"/>
            <a:ext cx="1764546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3841067" y="5482141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65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i="1" dirty="0"/>
              <a:t>image</a:t>
            </a:r>
          </a:p>
          <a:p>
            <a:r>
              <a:rPr kumimoji="1"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/>
              <a:t>i</a:t>
            </a:r>
            <a:r>
              <a:rPr kumimoji="1" lang="en-US" altLang="ja-JP" dirty="0"/>
              <a:t>mage</a:t>
            </a:r>
            <a:r>
              <a:rPr kumimoji="1" lang="ja-JP" altLang="en-US" dirty="0"/>
              <a:t>の元となる</a:t>
            </a:r>
            <a:r>
              <a:rPr kumimoji="1" lang="ja-JP" altLang="en-US" u="sng" dirty="0"/>
              <a:t>テキストファイル</a:t>
            </a:r>
            <a:endParaRPr kumimoji="1" lang="en-US" altLang="ja-JP" u="sng" dirty="0"/>
          </a:p>
          <a:p>
            <a:pPr lvl="1"/>
            <a:endParaRPr kumimoji="1" lang="en-US" altLang="ja-JP" u="sng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/>
              <a:t>image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</a:t>
            </a:r>
            <a:r>
              <a:rPr lang="ja-JP" altLang="en-US" u="sng" dirty="0"/>
              <a:t>実行可能ファイル</a:t>
            </a:r>
            <a:r>
              <a:rPr lang="en-US" altLang="ja-JP" dirty="0"/>
              <a:t>[x]</a:t>
            </a:r>
          </a:p>
          <a:p>
            <a:pPr lvl="2"/>
            <a:r>
              <a:rPr kumimoji="1" lang="ja-JP" altLang="en-US" dirty="0"/>
              <a:t>必要な</a:t>
            </a:r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レイヤー構造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6A5D5-D1D2-E00B-9368-1C674ABB0DAB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Docker </a:t>
            </a:r>
            <a:r>
              <a:rPr kumimoji="1" lang="ja-JP" altLang="en-US" sz="1200" dirty="0"/>
              <a:t>イメージとコンテナの違い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aws</a:t>
            </a:r>
            <a:r>
              <a:rPr kumimoji="1" lang="en-US" altLang="ja-JP" sz="1200" dirty="0"/>
              <a:t>, https://aws.amazon.com/jp/compare/the-difference-between-docker-images-and-containers/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345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作成に使用されるスタンドアロンな実行可能ファイル</a:t>
            </a:r>
            <a:endParaRPr lang="en-US" altLang="ja-JP" dirty="0"/>
          </a:p>
          <a:p>
            <a:pPr lvl="2"/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6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4.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長所</a:t>
            </a:r>
            <a:r>
              <a:rPr kumimoji="1" lang="en-US" altLang="ja-JP" sz="6600" b="1" dirty="0">
                <a:solidFill>
                  <a:schemeClr val="bg1"/>
                </a:solidFill>
              </a:rPr>
              <a:t>/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短所</a:t>
            </a:r>
          </a:p>
        </p:txBody>
      </p:sp>
    </p:spTree>
    <p:extLst>
      <p:ext uri="{BB962C8B-B14F-4D97-AF65-F5344CB8AC3E}">
        <p14:creationId xmlns:p14="http://schemas.microsoft.com/office/powerpoint/2010/main" val="286513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効率性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と比較し、</a:t>
            </a:r>
            <a:r>
              <a:rPr lang="ja-JP" altLang="en-US" b="1" dirty="0">
                <a:solidFill>
                  <a:srgbClr val="FF0000"/>
                </a:solidFill>
              </a:rPr>
              <a:t>起動オーバーヘッド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リソース量</a:t>
            </a:r>
            <a:r>
              <a:rPr lang="ja-JP" altLang="en-US" dirty="0"/>
              <a:t>が</a:t>
            </a:r>
            <a:r>
              <a:rPr lang="ja-JP" altLang="en-US" b="1" dirty="0"/>
              <a:t>小</a:t>
            </a:r>
            <a:endParaRPr lang="en-US" altLang="ja-JP" b="1" dirty="0"/>
          </a:p>
          <a:p>
            <a:r>
              <a:rPr kumimoji="1" lang="ja-JP" altLang="en-US" dirty="0"/>
              <a:t>一貫性</a:t>
            </a:r>
            <a:r>
              <a:rPr kumimoji="1" lang="en-US" altLang="ja-JP" dirty="0"/>
              <a:t>/</a:t>
            </a:r>
            <a:r>
              <a:rPr kumimoji="1" lang="ja-JP" altLang="en-US" dirty="0"/>
              <a:t>再現性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イミュータブル</a:t>
            </a:r>
            <a:r>
              <a:rPr kumimoji="1" lang="en-US" altLang="ja-JP" dirty="0"/>
              <a:t>	</a:t>
            </a:r>
          </a:p>
          <a:p>
            <a:r>
              <a:rPr lang="ja-JP" altLang="en-US" dirty="0"/>
              <a:t>可搬性</a:t>
            </a:r>
            <a:endParaRPr lang="en-US" altLang="ja-JP" dirty="0"/>
          </a:p>
          <a:p>
            <a:pPr lvl="1"/>
            <a:r>
              <a:rPr kumimoji="1" lang="en-US" altLang="ja-JP" dirty="0"/>
              <a:t>CI</a:t>
            </a:r>
            <a:r>
              <a:rPr lang="en-US" altLang="ja-JP" dirty="0"/>
              <a:t>/CD </a:t>
            </a:r>
            <a:r>
              <a:rPr lang="ja-JP" altLang="en-US" dirty="0"/>
              <a:t>の観点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317896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学習コスト</a:t>
            </a:r>
            <a:endParaRPr kumimoji="1" lang="en-US" altLang="ja-JP" dirty="0"/>
          </a:p>
          <a:p>
            <a:r>
              <a:rPr kumimoji="1" lang="ja-JP" altLang="en-US" dirty="0"/>
              <a:t>セキュリティ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91105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6600" dirty="0">
              <a:solidFill>
                <a:schemeClr val="bg1"/>
              </a:solidFill>
            </a:endParaRP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付録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9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名前空間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</a:t>
            </a:r>
            <a:r>
              <a:rPr lang="ja-JP" altLang="en-US" b="1" dirty="0">
                <a:solidFill>
                  <a:srgbClr val="FF0000"/>
                </a:solidFill>
              </a:rPr>
              <a:t>困難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仮想マシン</a:t>
            </a:r>
            <a:r>
              <a:rPr lang="en-US" altLang="ja-JP" dirty="0"/>
              <a:t>(VM)</a:t>
            </a:r>
            <a:r>
              <a:rPr lang="ja-JP" altLang="en-US" dirty="0"/>
              <a:t>の時代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en-US" altLang="ja-JP" b="1" dirty="0"/>
              <a:t>1</a:t>
            </a:r>
            <a:r>
              <a:rPr lang="ja-JP" altLang="en-US" b="1" dirty="0"/>
              <a:t>台</a:t>
            </a:r>
            <a:r>
              <a:rPr lang="ja-JP" altLang="en-US" dirty="0"/>
              <a:t>の物理サーバ上に</a:t>
            </a:r>
            <a:r>
              <a:rPr lang="ja-JP" altLang="en-US" b="1" dirty="0"/>
              <a:t>複数</a:t>
            </a:r>
            <a:r>
              <a:rPr lang="ja-JP" altLang="en-US" dirty="0"/>
              <a:t>の仮想マシンを起動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ごとに</a:t>
            </a:r>
            <a:r>
              <a:rPr lang="en-US" altLang="ja-JP" dirty="0"/>
              <a:t>OS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5398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コンテナの時代へ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OS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隔離されたプロセス</a:t>
            </a:r>
            <a:r>
              <a:rPr lang="ja-JP" altLang="en-US" dirty="0"/>
              <a:t>として実行</a:t>
            </a:r>
            <a:endParaRPr lang="en-US" altLang="ja-JP" dirty="0"/>
          </a:p>
          <a:p>
            <a:pPr lvl="2"/>
            <a:r>
              <a:rPr lang="ja-JP" altLang="en-US" dirty="0"/>
              <a:t>個別のルートファイルシステム，</a:t>
            </a:r>
            <a:r>
              <a:rPr lang="en-US" altLang="ja-JP" dirty="0"/>
              <a:t>IP</a:t>
            </a:r>
            <a:r>
              <a:rPr lang="ja-JP" altLang="en-US" dirty="0"/>
              <a:t>アドレスが割当</a:t>
            </a:r>
            <a:endParaRPr lang="en-US" altLang="ja-JP" dirty="0"/>
          </a:p>
          <a:p>
            <a:pPr lvl="2"/>
            <a:r>
              <a:rPr lang="ja-JP" altLang="en-US" dirty="0"/>
              <a:t>見かけ上は独立した</a:t>
            </a:r>
            <a:r>
              <a:rPr lang="en-US" altLang="ja-JP" dirty="0"/>
              <a:t>OS</a:t>
            </a:r>
          </a:p>
          <a:p>
            <a:pPr lvl="1"/>
            <a:r>
              <a:rPr lang="ja-JP" altLang="en-US" dirty="0"/>
              <a:t>実態は，ホスト</a:t>
            </a:r>
            <a:r>
              <a:rPr lang="en-US" altLang="ja-JP" dirty="0"/>
              <a:t>OS</a:t>
            </a:r>
            <a:r>
              <a:rPr lang="ja-JP" altLang="en-US" dirty="0"/>
              <a:t>を各コンテナが利用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42471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r>
              <a:rPr kumimoji="1" lang="en-US" altLang="ja-JP" sz="2800" dirty="0"/>
              <a:t>[x]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08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誕生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2013</a:t>
            </a:r>
            <a:r>
              <a:rPr kumimoji="1" lang="ja-JP" altLang="en-US" dirty="0"/>
              <a:t>年 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に登場</a:t>
            </a:r>
            <a:r>
              <a:rPr kumimoji="1" lang="en-US" altLang="ja-JP" sz="2000" dirty="0"/>
              <a:t>(10</a:t>
            </a:r>
            <a:r>
              <a:rPr kumimoji="1" lang="ja-JP" altLang="en-US" sz="2000" dirty="0"/>
              <a:t>年以上前！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ja-JP" altLang="en-US" dirty="0"/>
              <a:t>インフラ，</a:t>
            </a:r>
            <a:r>
              <a:rPr kumimoji="1" lang="en-US" altLang="ja-JP" dirty="0"/>
              <a:t>DevOps</a:t>
            </a:r>
            <a:r>
              <a:rPr kumimoji="1" lang="ja-JP" altLang="en-US" dirty="0"/>
              <a:t>で注目</a:t>
            </a:r>
            <a:endParaRPr kumimoji="1" lang="en-US" altLang="ja-JP" dirty="0"/>
          </a:p>
          <a:p>
            <a:pPr lvl="1"/>
            <a:r>
              <a:rPr lang="ja-JP" altLang="en-US" dirty="0"/>
              <a:t>コンテナ型仮想環境を作成，配布，実行するためのプラットフォーム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b="1" i="1" dirty="0"/>
              <a:t>DevOps: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dirty="0"/>
              <a:t>アイデアを開発から本番まで移行し，実際に価値提供するまでのプロセス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en-US" altLang="ja-JP" dirty="0" err="1"/>
              <a:t>IaC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Infrastracture</a:t>
            </a:r>
            <a:r>
              <a:rPr kumimoji="1" lang="en-US" altLang="ja-JP" sz="2400" dirty="0"/>
              <a:t> as Code)</a:t>
            </a:r>
          </a:p>
          <a:p>
            <a:pPr lvl="1"/>
            <a:r>
              <a:rPr lang="ja-JP" altLang="en-US" dirty="0"/>
              <a:t>依存関係，ネットワーク構成等を</a:t>
            </a:r>
            <a:r>
              <a:rPr lang="ja-JP" altLang="en-US" b="1" u="sng" dirty="0"/>
              <a:t>コードとして管理</a:t>
            </a:r>
            <a:endParaRPr lang="en-US" altLang="ja-JP" b="1" u="sng" dirty="0"/>
          </a:p>
          <a:p>
            <a:pPr lvl="2"/>
            <a:r>
              <a:rPr kumimoji="1" lang="ja-JP" altLang="en-US" dirty="0"/>
              <a:t>手動の環境構築が不要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一貫性のある環境の</a:t>
            </a:r>
            <a:r>
              <a:rPr kumimoji="1" lang="ja-JP" altLang="en-US" b="1" dirty="0"/>
              <a:t>共有，再現，配布</a:t>
            </a:r>
            <a:r>
              <a:rPr kumimoji="1" lang="ja-JP" altLang="en-US" dirty="0"/>
              <a:t>が簡単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9A556A-475B-1445-E68E-AFDC24C2C342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Use containers to Build, Share and Run your applications, docker, https://www.docker.com/resources/what-container/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491</Words>
  <Application>Microsoft Office PowerPoint</Application>
  <PresentationFormat>ワイド画面</PresentationFormat>
  <Paragraphs>110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仮想マシン(VM)の時代</vt:lpstr>
      <vt:lpstr>コンテナの時代へ</vt:lpstr>
      <vt:lpstr>PowerPoint プレゼンテーション</vt:lpstr>
      <vt:lpstr>概要[x]</vt:lpstr>
      <vt:lpstr>PowerPoint プレゼンテーション</vt:lpstr>
      <vt:lpstr>全体像</vt:lpstr>
      <vt:lpstr>用語</vt:lpstr>
      <vt:lpstr>用語</vt:lpstr>
      <vt:lpstr>用語</vt:lpstr>
      <vt:lpstr>用語</vt:lpstr>
      <vt:lpstr>PowerPoint プレゼンテーション</vt:lpstr>
      <vt:lpstr>長所</vt:lpstr>
      <vt:lpstr>短所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Reon Hatsuda</cp:lastModifiedBy>
  <cp:revision>402</cp:revision>
  <dcterms:created xsi:type="dcterms:W3CDTF">2024-04-23T07:35:24Z</dcterms:created>
  <dcterms:modified xsi:type="dcterms:W3CDTF">2024-05-27T08:58:31Z</dcterms:modified>
</cp:coreProperties>
</file>