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65" r:id="rId2"/>
    <p:sldId id="267" r:id="rId3"/>
    <p:sldId id="269" r:id="rId4"/>
    <p:sldId id="270" r:id="rId5"/>
    <p:sldId id="273" r:id="rId6"/>
    <p:sldId id="277" r:id="rId7"/>
    <p:sldId id="271" r:id="rId8"/>
    <p:sldId id="275" r:id="rId9"/>
    <p:sldId id="272" r:id="rId10"/>
    <p:sldId id="276" r:id="rId11"/>
    <p:sldId id="279" r:id="rId12"/>
    <p:sldId id="297" r:id="rId13"/>
    <p:sldId id="280" r:id="rId14"/>
    <p:sldId id="298" r:id="rId15"/>
    <p:sldId id="304" r:id="rId16"/>
    <p:sldId id="302" r:id="rId17"/>
    <p:sldId id="295" r:id="rId18"/>
    <p:sldId id="268" r:id="rId19"/>
    <p:sldId id="293" r:id="rId20"/>
    <p:sldId id="291" r:id="rId21"/>
    <p:sldId id="305" r:id="rId22"/>
    <p:sldId id="306" r:id="rId23"/>
    <p:sldId id="307" r:id="rId24"/>
    <p:sldId id="308" r:id="rId25"/>
    <p:sldId id="309" r:id="rId26"/>
    <p:sldId id="292" r:id="rId27"/>
    <p:sldId id="294" r:id="rId28"/>
    <p:sldId id="299" r:id="rId29"/>
    <p:sldId id="301" r:id="rId30"/>
    <p:sldId id="281" r:id="rId31"/>
    <p:sldId id="282" r:id="rId32"/>
    <p:sldId id="283" r:id="rId33"/>
    <p:sldId id="286" r:id="rId34"/>
    <p:sldId id="296" r:id="rId35"/>
    <p:sldId id="303" r:id="rId3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初田 朱雀" initials="初田" lastIdx="1" clrIdx="0">
    <p:extLst>
      <p:ext uri="{19B8F6BF-5375-455C-9EA6-DF929625EA0E}">
        <p15:presenceInfo xmlns:p15="http://schemas.microsoft.com/office/powerpoint/2012/main" userId="17bb5c30063fb9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4B2E"/>
    <a:srgbClr val="FF9933"/>
    <a:srgbClr val="E6E6E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44" y="108"/>
      </p:cViewPr>
      <p:guideLst>
        <p:guide orient="horz" pos="2160"/>
        <p:guide pos="3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/>
      <dgm:spPr/>
      <dgm:t>
        <a:bodyPr/>
        <a:lstStyle/>
        <a:p>
          <a:r>
            <a:rPr kumimoji="1" lang="ja-JP" altLang="en-US" dirty="0"/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0" presId="urn:microsoft.com/office/officeart/2005/8/layout/vList6"/>
    <dgm:cxn modelId="{672005C7-603B-4272-BCAE-8B0D61F1CB0A}" srcId="{D482D910-8C70-432A-8BAA-46142A226C99}" destId="{379291AC-B7AA-41C9-88FA-A6C53C1D53C8}" srcOrd="0" destOrd="0" parTransId="{33BAD50F-218C-42B7-AC2D-93865861BC4B}" sibTransId="{719F32FD-012B-43D9-B352-2925794C7195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/>
      <dgm:spPr/>
      <dgm:t>
        <a:bodyPr/>
        <a:lstStyle/>
        <a:p>
          <a:r>
            <a:rPr kumimoji="1" lang="ja-JP" altLang="en-US" dirty="0"/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/>
      <dgm:spPr/>
      <dgm:t>
        <a:bodyPr/>
        <a:lstStyle/>
        <a:p>
          <a:r>
            <a:rPr kumimoji="1" lang="ja-JP" altLang="en-US" dirty="0"/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C51C87E-CA27-4CA2-9449-17D7B03694E3}">
      <dgm:prSet/>
      <dgm:spPr/>
      <dgm:t>
        <a:bodyPr/>
        <a:lstStyle/>
        <a:p>
          <a:r>
            <a:rPr kumimoji="1" lang="ja-JP" altLang="en-US" sz="800" dirty="0"/>
            <a:t>ニューイヤー駅伝</a:t>
          </a:r>
        </a:p>
      </dgm:t>
    </dgm:pt>
    <dgm:pt modelId="{2339217F-D475-40CE-A4B9-BADA35FBD7ED}" type="par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18228FDE-64B5-4A8B-9D21-6AC45C26B3F8}" type="sib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9D5F29CD-B61F-4564-9B34-B72112A3A5B9}">
      <dgm:prSet/>
      <dgm:spPr/>
      <dgm:t>
        <a:bodyPr/>
        <a:lstStyle/>
        <a:p>
          <a:r>
            <a:rPr kumimoji="1" lang="ja-JP" altLang="en-US" sz="800" dirty="0"/>
            <a:t>都道府県駅伝</a:t>
          </a:r>
        </a:p>
      </dgm:t>
    </dgm:pt>
    <dgm:pt modelId="{1A5F457A-132B-412F-8B12-C657CE0A4068}" type="par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5A6D22FE-6F75-4276-B70B-2090AAE5067B}" type="sib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92C262BA-1C54-43C7-94B0-F1A02D846755}">
      <dgm:prSet/>
      <dgm:spPr/>
      <dgm:t>
        <a:bodyPr/>
        <a:lstStyle/>
        <a:p>
          <a:r>
            <a:rPr kumimoji="1" lang="ja-JP" altLang="en-US" sz="800" dirty="0"/>
            <a:t>大阪国際女子マラソン</a:t>
          </a:r>
        </a:p>
      </dgm:t>
    </dgm:pt>
    <dgm:pt modelId="{2D207FCB-91F1-4345-86C8-52CA57F1187A}" type="par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4660AAD0-3121-482E-AB3F-7CEBCF537A3F}" type="sib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0F7437FA-E37F-46D8-AB1B-B4351613FBEE}">
      <dgm:prSet/>
      <dgm:spPr/>
      <dgm:t>
        <a:bodyPr/>
        <a:lstStyle/>
        <a:p>
          <a:r>
            <a:rPr kumimoji="1" lang="ja-JP" altLang="en-US" dirty="0"/>
            <a:t>別府大分毎日マラソン</a:t>
          </a:r>
        </a:p>
      </dgm:t>
    </dgm:pt>
    <dgm:pt modelId="{E6FAD563-E529-4E60-8E55-D89A1D962974}" type="par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032A000D-9F7A-433C-9431-55D6DBA774AF}" type="sib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13AD5703-3197-4EF5-97C7-6272998811CB}">
      <dgm:prSet/>
      <dgm:spPr/>
      <dgm:t>
        <a:bodyPr/>
        <a:lstStyle/>
        <a:p>
          <a:r>
            <a:rPr kumimoji="1" lang="ja-JP" altLang="en-US" dirty="0"/>
            <a:t>丸亀国際ハーフマラソン</a:t>
          </a:r>
        </a:p>
      </dgm:t>
    </dgm:pt>
    <dgm:pt modelId="{91DB2319-B37E-47B5-AE57-A37D575E1FD0}" type="par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1A4913DE-85EB-4CA4-AFC0-E5C0606E02FA}" type="sib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3AA08DB3-8C7B-4C0B-B5DE-8A92BCCFFA85}">
      <dgm:prSet/>
      <dgm:spPr/>
      <dgm:t>
        <a:bodyPr/>
        <a:lstStyle/>
        <a:p>
          <a:r>
            <a:rPr kumimoji="1" lang="ja-JP" altLang="en-US" dirty="0"/>
            <a:t>実業団ハーフマラソン</a:t>
          </a:r>
        </a:p>
      </dgm:t>
    </dgm:pt>
    <dgm:pt modelId="{3EEA4AD1-9D8C-4469-81E1-CD8EE2B91A13}" type="par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C57FB1A1-BB04-47CE-B631-751299260CD5}" type="sib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EE91D334-394B-4DD8-AE1A-56D19C630EC5}">
      <dgm:prSet/>
      <dgm:spPr/>
      <dgm:t>
        <a:bodyPr/>
        <a:lstStyle/>
        <a:p>
          <a:r>
            <a:rPr kumimoji="1" lang="ja-JP" altLang="en-US" dirty="0"/>
            <a:t>大阪マラソン</a:t>
          </a:r>
        </a:p>
      </dgm:t>
    </dgm:pt>
    <dgm:pt modelId="{A04B4B6C-89FB-4D06-93C5-DE1E1AD85C9B}" type="par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99EA7EC4-6989-4B02-BC6A-6E1F5C7DAA04}" type="sib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FBD67395-C2F5-445B-A7D8-1AC097944CBE}">
      <dgm:prSet/>
      <dgm:spPr/>
      <dgm:t>
        <a:bodyPr/>
        <a:lstStyle/>
        <a:p>
          <a:r>
            <a:rPr kumimoji="1" lang="ja-JP" altLang="en-US" dirty="0"/>
            <a:t>東京マラソン</a:t>
          </a:r>
        </a:p>
      </dgm:t>
    </dgm:pt>
    <dgm:pt modelId="{9F4214C7-1CBF-43B6-B496-BFC8BCA4C9A7}" type="par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9EBDE7AF-493F-4213-AF8C-3559523E8130}" type="sib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AE75C563-6A54-4ADF-93A6-D1BBA7656078}">
      <dgm:prSet/>
      <dgm:spPr/>
      <dgm:t>
        <a:bodyPr/>
        <a:lstStyle/>
        <a:p>
          <a:r>
            <a:rPr kumimoji="1" lang="ja-JP" altLang="en-US" dirty="0"/>
            <a:t>名古屋ウィメンズマラソン</a:t>
          </a:r>
        </a:p>
      </dgm:t>
    </dgm:pt>
    <dgm:pt modelId="{5DF001D7-23F6-4E7B-8A37-AD1F33914FC1}" type="par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64943FC6-FFB5-40E9-96DE-7876B5EFB9DA}" type="sib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B6049D56-83E7-4FAD-91B7-43B0E647185C}">
      <dgm:prSet/>
      <dgm:spPr/>
      <dgm:t>
        <a:bodyPr/>
        <a:lstStyle/>
        <a:p>
          <a:endParaRPr kumimoji="1" lang="ja-JP" altLang="en-US" dirty="0"/>
        </a:p>
      </dgm:t>
    </dgm:pt>
    <dgm:pt modelId="{76B6E1D1-146D-4637-BE65-07F30C4A5790}" type="par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F71FA03A-6EAE-4018-8CAC-B5853BD0788C}" type="sib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046B2CFA-C405-4893-9C5B-0ACD79CB777B}">
      <dgm:prSet/>
      <dgm:spPr/>
      <dgm:t>
        <a:bodyPr/>
        <a:lstStyle/>
        <a:p>
          <a:r>
            <a:rPr kumimoji="1" lang="ja-JP" altLang="en-US" dirty="0"/>
            <a:t>金栗記念</a:t>
          </a:r>
        </a:p>
      </dgm:t>
    </dgm:pt>
    <dgm:pt modelId="{6132E2FF-1751-4EB7-8370-DB1A16A3CD0F}" type="par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97EE716F-21AA-448E-9386-D315D793941A}" type="sib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4B88936F-C6C4-4C9B-A6CD-AE2D940D0E41}">
      <dgm:prSet/>
      <dgm:spPr/>
      <dgm:t>
        <a:bodyPr/>
        <a:lstStyle/>
        <a:p>
          <a:r>
            <a:rPr kumimoji="1" lang="ja-JP" altLang="en-US" dirty="0"/>
            <a:t>日本選手権</a:t>
          </a:r>
          <a:r>
            <a:rPr kumimoji="1" lang="en-US" altLang="ja-JP" dirty="0"/>
            <a:t>10000m</a:t>
          </a:r>
          <a:endParaRPr kumimoji="1" lang="ja-JP" altLang="en-US" dirty="0"/>
        </a:p>
      </dgm:t>
    </dgm:pt>
    <dgm:pt modelId="{2B699F92-2B04-4129-9867-372831BE8D9A}" type="par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D810F4E3-C019-40FB-B7C4-EB06325D98B2}" type="sib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4577365A-5DA0-407F-80A4-AF61041A4D57}">
      <dgm:prSet/>
      <dgm:spPr/>
      <dgm:t>
        <a:bodyPr/>
        <a:lstStyle/>
        <a:p>
          <a:r>
            <a:rPr kumimoji="1" lang="ja-JP" altLang="en-US" dirty="0"/>
            <a:t>兵庫リレーカーニバル</a:t>
          </a:r>
        </a:p>
      </dgm:t>
    </dgm:pt>
    <dgm:pt modelId="{808F5067-DD54-411E-9D05-E141A718D9E0}" type="par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4E9E7366-59EC-416E-A187-C464788B4B46}" type="sib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FFB2EAE3-F379-4DE4-BA71-F12B5A55F48C}">
      <dgm:prSet/>
      <dgm:spPr/>
      <dgm:t>
        <a:bodyPr/>
        <a:lstStyle/>
        <a:p>
          <a:r>
            <a:rPr kumimoji="1" lang="ja-JP" altLang="en-US" dirty="0"/>
            <a:t>織田記念</a:t>
          </a:r>
        </a:p>
      </dgm:t>
    </dgm:pt>
    <dgm:pt modelId="{5749F77A-3F49-4934-897B-F8FFAE137F3B}" type="par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EE5EA6D3-F13E-4AAE-81F8-1B00A0B66889}" type="sib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8D6C4901-A0DE-4896-828A-16393897EDAA}" srcId="{694D5E99-59D0-4613-8CFE-786AB650A8B5}" destId="{0F7437FA-E37F-46D8-AB1B-B4351613FBEE}" srcOrd="0" destOrd="0" parTransId="{E6FAD563-E529-4E60-8E55-D89A1D962974}" sibTransId="{032A000D-9F7A-433C-9431-55D6DBA774AF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2B6B650C-F1A6-4484-843C-C806C64B3FF0}" srcId="{694D5E99-59D0-4613-8CFE-786AB650A8B5}" destId="{3AA08DB3-8C7B-4C0B-B5DE-8A92BCCFFA85}" srcOrd="2" destOrd="0" parTransId="{3EEA4AD1-9D8C-4469-81E1-CD8EE2B91A13}" sibTransId="{C57FB1A1-BB04-47CE-B631-751299260CD5}"/>
    <dgm:cxn modelId="{ACF8AF0D-5F4D-47BE-89A9-F0DFED9A430F}" srcId="{C5306ACD-F1CC-4510-BC90-C1DADFC2A4F3}" destId="{FBD67395-C2F5-445B-A7D8-1AC097944CBE}" srcOrd="0" destOrd="0" parTransId="{9F4214C7-1CBF-43B6-B496-BFC8BCA4C9A7}" sibTransId="{9EBDE7AF-493F-4213-AF8C-3559523E8130}"/>
    <dgm:cxn modelId="{BAD69510-3D3E-47D7-AB90-FB0DC90BE4F1}" type="presOf" srcId="{EE91D334-394B-4DD8-AE1A-56D19C630EC5}" destId="{A2258B76-8439-4CEA-BE3F-53947BF0CEBB}" srcOrd="0" destOrd="3" presId="urn:microsoft.com/office/officeart/2005/8/layout/vList6"/>
    <dgm:cxn modelId="{5151EE16-5248-4CD5-9AC4-9B81BE58706B}" type="presOf" srcId="{92C262BA-1C54-43C7-94B0-F1A02D846755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DCC2722E-D301-4F6E-9231-72B13547099C}" srcId="{D482D910-8C70-432A-8BAA-46142A226C99}" destId="{92C262BA-1C54-43C7-94B0-F1A02D846755}" srcOrd="3" destOrd="0" parTransId="{2D207FCB-91F1-4345-86C8-52CA57F1187A}" sibTransId="{4660AAD0-3121-482E-AB3F-7CEBCF537A3F}"/>
    <dgm:cxn modelId="{99AF4631-E308-4565-A8E1-DE35CB7688E5}" type="presOf" srcId="{046B2CFA-C405-4893-9C5B-0ACD79CB777B}" destId="{98C8FB05-DC73-4011-BEF8-B80A98FD3AD2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C8F4096A-F5F8-47CB-856D-A4F258000871}" type="presOf" srcId="{4577365A-5DA0-407F-80A4-AF61041A4D57}" destId="{98C8FB05-DC73-4011-BEF8-B80A98FD3AD2}" srcOrd="0" destOrd="2" presId="urn:microsoft.com/office/officeart/2005/8/layout/vList6"/>
    <dgm:cxn modelId="{83DFCB6A-637D-4FAA-9FF9-5A350580836B}" srcId="{6FCFA34E-176E-4B05-A4FF-2900183898F8}" destId="{4577365A-5DA0-407F-80A4-AF61041A4D57}" srcOrd="2" destOrd="0" parTransId="{808F5067-DD54-411E-9D05-E141A718D9E0}" sibTransId="{4E9E7366-59EC-416E-A187-C464788B4B4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FEADF970-1BAF-42B4-BD36-1E21E0781875}" srcId="{694D5E99-59D0-4613-8CFE-786AB650A8B5}" destId="{EE91D334-394B-4DD8-AE1A-56D19C630EC5}" srcOrd="3" destOrd="0" parTransId="{A04B4B6C-89FB-4D06-93C5-DE1E1AD85C9B}" sibTransId="{99EA7EC4-6989-4B02-BC6A-6E1F5C7DAA04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1" presId="urn:microsoft.com/office/officeart/2005/8/layout/vList6"/>
    <dgm:cxn modelId="{8BF35055-B743-4825-91A6-43AF71B3E043}" srcId="{D482D910-8C70-432A-8BAA-46142A226C99}" destId="{9D5F29CD-B61F-4564-9B34-B72112A3A5B9}" srcOrd="2" destOrd="0" parTransId="{1A5F457A-132B-412F-8B12-C657CE0A4068}" sibTransId="{5A6D22FE-6F75-4276-B70B-2090AAE5067B}"/>
    <dgm:cxn modelId="{D5342676-972B-4C99-BD0B-67A3F11ADEBA}" srcId="{C5306ACD-F1CC-4510-BC90-C1DADFC2A4F3}" destId="{B6049D56-83E7-4FAD-91B7-43B0E647185C}" srcOrd="2" destOrd="0" parTransId="{76B6E1D1-146D-4637-BE65-07F30C4A5790}" sibTransId="{F71FA03A-6EAE-4018-8CAC-B5853BD0788C}"/>
    <dgm:cxn modelId="{E324437B-F7D2-4092-AE3D-B77E7C7AC095}" type="presOf" srcId="{0F7437FA-E37F-46D8-AB1B-B4351613FBEE}" destId="{A2258B76-8439-4CEA-BE3F-53947BF0CEBB}" srcOrd="0" destOrd="0" presId="urn:microsoft.com/office/officeart/2005/8/layout/vList6"/>
    <dgm:cxn modelId="{A4C8DC87-C0A2-4770-875E-34B7A6633FF2}" srcId="{D482D910-8C70-432A-8BAA-46142A226C99}" destId="{9C51C87E-CA27-4CA2-9449-17D7B03694E3}" srcOrd="0" destOrd="0" parTransId="{2339217F-D475-40CE-A4B9-BADA35FBD7ED}" sibTransId="{18228FDE-64B5-4A8B-9D21-6AC45C26B3F8}"/>
    <dgm:cxn modelId="{FB1F3591-609C-4718-8559-BFB27D4775FD}" type="presOf" srcId="{4B88936F-C6C4-4C9B-A6CD-AE2D940D0E41}" destId="{98C8FB05-DC73-4011-BEF8-B80A98FD3AD2}" srcOrd="0" destOrd="1" presId="urn:microsoft.com/office/officeart/2005/8/layout/vList6"/>
    <dgm:cxn modelId="{A3B1A8A9-DB9A-488B-ABC4-F22575BD196B}" srcId="{694D5E99-59D0-4613-8CFE-786AB650A8B5}" destId="{13AD5703-3197-4EF5-97C7-6272998811CB}" srcOrd="1" destOrd="0" parTransId="{91DB2319-B37E-47B5-AE57-A37D575E1FD0}" sibTransId="{1A4913DE-85EB-4CA4-AFC0-E5C0606E02FA}"/>
    <dgm:cxn modelId="{2428FCAD-742F-4156-8922-0D43CB1C933F}" srcId="{6FCFA34E-176E-4B05-A4FF-2900183898F8}" destId="{4B88936F-C6C4-4C9B-A6CD-AE2D940D0E41}" srcOrd="1" destOrd="0" parTransId="{2B699F92-2B04-4129-9867-372831BE8D9A}" sibTransId="{D810F4E3-C019-40FB-B7C4-EB06325D98B2}"/>
    <dgm:cxn modelId="{FA40D0B1-E568-4DAC-B9DE-D57B21EF1856}" type="presOf" srcId="{B6049D56-83E7-4FAD-91B7-43B0E647185C}" destId="{4CAA9EB3-81C2-4A2F-9A18-B886CEC2150D}" srcOrd="0" destOrd="2" presId="urn:microsoft.com/office/officeart/2005/8/layout/vList6"/>
    <dgm:cxn modelId="{76D8CFB3-9F17-4F7C-9A53-0082EE2CD86F}" type="presOf" srcId="{3AA08DB3-8C7B-4C0B-B5DE-8A92BCCFFA85}" destId="{A2258B76-8439-4CEA-BE3F-53947BF0CEBB}" srcOrd="0" destOrd="2" presId="urn:microsoft.com/office/officeart/2005/8/layout/vList6"/>
    <dgm:cxn modelId="{68228CB5-55AD-4CD5-95FC-11D17DAA8B45}" srcId="{C5306ACD-F1CC-4510-BC90-C1DADFC2A4F3}" destId="{AE75C563-6A54-4ADF-93A6-D1BBA7656078}" srcOrd="1" destOrd="0" parTransId="{5DF001D7-23F6-4E7B-8A37-AD1F33914FC1}" sibTransId="{64943FC6-FFB5-40E9-96DE-7876B5EFB9DA}"/>
    <dgm:cxn modelId="{5A95DDB6-0E04-490A-AC21-17EE90EBBC40}" type="presOf" srcId="{AE75C563-6A54-4ADF-93A6-D1BBA7656078}" destId="{4CAA9EB3-81C2-4A2F-9A18-B886CEC2150D}" srcOrd="0" destOrd="1" presId="urn:microsoft.com/office/officeart/2005/8/layout/vList6"/>
    <dgm:cxn modelId="{CCA77BBA-406C-4274-8D99-55E18EE56515}" srcId="{6FCFA34E-176E-4B05-A4FF-2900183898F8}" destId="{046B2CFA-C405-4893-9C5B-0ACD79CB777B}" srcOrd="0" destOrd="0" parTransId="{6132E2FF-1751-4EB7-8370-DB1A16A3CD0F}" sibTransId="{97EE716F-21AA-448E-9386-D315D793941A}"/>
    <dgm:cxn modelId="{97A1C4C0-F35C-46E7-8747-6785D9652E23}" srcId="{6FCFA34E-176E-4B05-A4FF-2900183898F8}" destId="{FFB2EAE3-F379-4DE4-BA71-F12B5A55F48C}" srcOrd="3" destOrd="0" parTransId="{5749F77A-3F49-4934-897B-F8FFAE137F3B}" sibTransId="{EE5EA6D3-F13E-4AAE-81F8-1B00A0B66889}"/>
    <dgm:cxn modelId="{672005C7-603B-4272-BCAE-8B0D61F1CB0A}" srcId="{D482D910-8C70-432A-8BAA-46142A226C99}" destId="{379291AC-B7AA-41C9-88FA-A6C53C1D53C8}" srcOrd="1" destOrd="0" parTransId="{33BAD50F-218C-42B7-AC2D-93865861BC4B}" sibTransId="{719F32FD-012B-43D9-B352-2925794C7195}"/>
    <dgm:cxn modelId="{910713C9-7EBB-486D-9FA8-1F146B8504CC}" type="presOf" srcId="{FBD67395-C2F5-445B-A7D8-1AC097944CBE}" destId="{4CAA9EB3-81C2-4A2F-9A18-B886CEC2150D}" srcOrd="0" destOrd="0" presId="urn:microsoft.com/office/officeart/2005/8/layout/vList6"/>
    <dgm:cxn modelId="{14F1CCD1-496D-41AD-8527-613CEFD1C2FE}" type="presOf" srcId="{9D5F29CD-B61F-4564-9B34-B72112A3A5B9}" destId="{4FDDC963-AAC3-4B65-9AD4-C7B09871BE90}" srcOrd="0" destOrd="2" presId="urn:microsoft.com/office/officeart/2005/8/layout/vList6"/>
    <dgm:cxn modelId="{7A34FAD7-9A54-44BD-B3D8-CD69E71BDE02}" type="presOf" srcId="{13AD5703-3197-4EF5-97C7-6272998811CB}" destId="{A2258B76-8439-4CEA-BE3F-53947BF0CEBB}" srcOrd="0" destOrd="1" presId="urn:microsoft.com/office/officeart/2005/8/layout/vList6"/>
    <dgm:cxn modelId="{7224D9DA-FDEA-43EB-A5E2-8A4DF9733D3F}" type="presOf" srcId="{FFB2EAE3-F379-4DE4-BA71-F12B5A55F48C}" destId="{98C8FB05-DC73-4011-BEF8-B80A98FD3AD2}" srcOrd="0" destOrd="3" presId="urn:microsoft.com/office/officeart/2005/8/layout/vList6"/>
    <dgm:cxn modelId="{6DF030F7-4930-43E0-AEAF-476F11CC2D6A}" type="presOf" srcId="{9C51C87E-CA27-4CA2-9449-17D7B03694E3}" destId="{4FDDC963-AAC3-4B65-9AD4-C7B09871BE90}" srcOrd="0" destOrd="0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1A1C6093-76F7-4127-8761-3684707994C4}">
      <dgm:prSet/>
      <dgm:spPr/>
      <dgm:t>
        <a:bodyPr/>
        <a:lstStyle/>
        <a:p>
          <a:r>
            <a:rPr kumimoji="1" lang="en-US" altLang="ja-JP" dirty="0"/>
            <a:t>GGN</a:t>
          </a:r>
          <a:endParaRPr kumimoji="1" lang="ja-JP" altLang="en-US" dirty="0"/>
        </a:p>
      </dgm:t>
    </dgm:pt>
    <dgm:pt modelId="{0C9E0042-CD78-4E5C-AC27-1860FF620C8F}" type="par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C58DEE13-ADA5-498C-8597-EFD083D11851}" type="sib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08509DD1-2099-49EC-93DD-6E925B5A899F}">
      <dgm:prSet/>
      <dgm:spPr/>
      <dgm:t>
        <a:bodyPr/>
        <a:lstStyle/>
        <a:p>
          <a:r>
            <a:rPr kumimoji="1" lang="en-US" altLang="ja-JP" dirty="0"/>
            <a:t>GGP</a:t>
          </a:r>
          <a:endParaRPr kumimoji="1" lang="ja-JP" altLang="en-US" dirty="0"/>
        </a:p>
      </dgm:t>
    </dgm:pt>
    <dgm:pt modelId="{6367D95F-339A-400E-9576-1C5E5B86D819}" type="par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4583F0CB-6856-441C-B82C-E3501BEA22E4}" type="sib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88D99493-8A2F-4C4D-AC8A-5B4486785B2F}">
      <dgm:prSet/>
      <dgm:spPr/>
      <dgm:t>
        <a:bodyPr/>
        <a:lstStyle/>
        <a:p>
          <a:r>
            <a:rPr kumimoji="1" lang="ja-JP" altLang="en-US" dirty="0"/>
            <a:t>木南記念</a:t>
          </a:r>
        </a:p>
      </dgm:t>
    </dgm:pt>
    <dgm:pt modelId="{6AC8028A-31E3-4FF5-AF13-B3618A7F46AA}" type="par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237AA113-BF8B-4C1F-A119-4F0DF368547A}" type="sib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B8412511-A057-496F-BB5F-01EDC7263365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7F1F246-A513-44B9-BF82-57023F02231A}" type="par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65B65CF2-4CF1-44DC-ACA2-DD8EC3AB6B44}" type="sib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7D4244BA-F387-4E8B-ACE7-625F22A6B64B}">
      <dgm:prSet/>
      <dgm:spPr/>
      <dgm:t>
        <a:bodyPr/>
        <a:lstStyle/>
        <a:p>
          <a:r>
            <a:rPr kumimoji="1" lang="ja-JP" altLang="en-US" dirty="0"/>
            <a:t>函館マラソン</a:t>
          </a:r>
        </a:p>
      </dgm:t>
    </dgm:pt>
    <dgm:pt modelId="{F852B46F-1B4D-481D-8C3F-25A22E34AC00}" type="par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EC53760C-41C4-408C-A194-BDF234A94C90}" type="sib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8432FDA2-43B4-4909-AE9C-697D678A4EBC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D6086B8-8FC8-4F35-8A1C-D151BD82AA36}" type="par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233E13-1248-40E7-9E3E-982A3A4AF156}" type="sib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1223FD-36DD-4581-9A15-71EAD6D9C8E2}">
      <dgm:prSet/>
      <dgm:spPr/>
      <dgm:t>
        <a:bodyPr/>
        <a:lstStyle/>
        <a:p>
          <a:r>
            <a:rPr kumimoji="1" lang="ja-JP" altLang="en-US" dirty="0"/>
            <a:t>関東インカレ</a:t>
          </a:r>
        </a:p>
      </dgm:t>
    </dgm:pt>
    <dgm:pt modelId="{82D083BF-8FD1-42BB-8653-03A6778A48E3}" type="par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2DA19BA1-2B8E-4ED4-82CD-0F2E73B086E9}" type="sib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F3B9F20A-CB24-4581-80CF-3CD74A2379BD}">
      <dgm:prSet/>
      <dgm:spPr/>
      <dgm:t>
        <a:bodyPr/>
        <a:lstStyle/>
        <a:p>
          <a:r>
            <a:rPr kumimoji="1" lang="ja-JP" altLang="en-US" dirty="0"/>
            <a:t>北海道マラソン</a:t>
          </a:r>
        </a:p>
      </dgm:t>
    </dgm:pt>
    <dgm:pt modelId="{559A2BB3-F58B-4ECC-9844-7D422AC2F512}" type="par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D9C883D1-2DFA-41A2-9A67-4A2389B738FB}" type="sib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58D03709-F9F3-4D30-8501-9F3FB2C7FA4F}">
      <dgm:prSet/>
      <dgm:spPr/>
      <dgm:t>
        <a:bodyPr/>
        <a:lstStyle/>
        <a:p>
          <a:endParaRPr kumimoji="1" lang="ja-JP" altLang="en-US" dirty="0"/>
        </a:p>
      </dgm:t>
    </dgm:pt>
    <dgm:pt modelId="{91A7A9D7-8256-4AA2-B5C8-9877A59EE552}" type="par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D6B9B4C6-86CE-42B4-99A2-342F61314E96}" type="sib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11AB8ACE-50DF-464B-94D7-30008533A7B9}">
      <dgm:prSet/>
      <dgm:spPr/>
      <dgm:t>
        <a:bodyPr/>
        <a:lstStyle/>
        <a:p>
          <a:r>
            <a:rPr kumimoji="1" lang="ja-JP" altLang="en-US" dirty="0"/>
            <a:t>全日本大学駅伝予選会</a:t>
          </a:r>
        </a:p>
      </dgm:t>
    </dgm:pt>
    <dgm:pt modelId="{7C46E745-6662-4EB3-9D22-A617CF49B287}" type="parTrans" cxnId="{B351501F-FC7E-4951-851C-5DEB20EB8E89}">
      <dgm:prSet/>
      <dgm:spPr/>
      <dgm:t>
        <a:bodyPr/>
        <a:lstStyle/>
        <a:p>
          <a:endParaRPr kumimoji="1" lang="ja-JP" altLang="en-US"/>
        </a:p>
      </dgm:t>
    </dgm:pt>
    <dgm:pt modelId="{F33C387F-9DD2-4BE7-9D27-B6AD24F4E2C1}" type="sibTrans" cxnId="{B351501F-FC7E-4951-851C-5DEB20EB8E89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F476910C-BD1F-4EEF-8852-9F85D9C78A1C}" type="presOf" srcId="{11AB8ACE-50DF-464B-94D7-30008533A7B9}" destId="{A2258B76-8439-4CEA-BE3F-53947BF0CEBB}" srcOrd="0" destOrd="2" presId="urn:microsoft.com/office/officeart/2005/8/layout/vList6"/>
    <dgm:cxn modelId="{4D1F3810-5E86-467E-AD98-BA9C9733F200}" type="presOf" srcId="{B8412511-A057-496F-BB5F-01EDC7263365}" destId="{A2258B76-8439-4CEA-BE3F-53947BF0CEBB}" srcOrd="0" destOrd="0" presId="urn:microsoft.com/office/officeart/2005/8/layout/vList6"/>
    <dgm:cxn modelId="{8BA3B812-D9DB-47F0-9C60-5D2F1B6B1188}" srcId="{D482D910-8C70-432A-8BAA-46142A226C99}" destId="{08509DD1-2099-49EC-93DD-6E925B5A899F}" srcOrd="1" destOrd="0" parTransId="{6367D95F-339A-400E-9576-1C5E5B86D819}" sibTransId="{4583F0CB-6856-441C-B82C-E3501BEA22E4}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B351501F-FC7E-4951-851C-5DEB20EB8E89}" srcId="{694D5E99-59D0-4613-8CFE-786AB650A8B5}" destId="{11AB8ACE-50DF-464B-94D7-30008533A7B9}" srcOrd="2" destOrd="0" parTransId="{7C46E745-6662-4EB3-9D22-A617CF49B287}" sibTransId="{F33C387F-9DD2-4BE7-9D27-B6AD24F4E2C1}"/>
    <dgm:cxn modelId="{40A6C61F-506C-400A-BD54-E00E954B4BAB}" srcId="{694D5E99-59D0-4613-8CFE-786AB650A8B5}" destId="{7D4244BA-F387-4E8B-ACE7-625F22A6B64B}" srcOrd="1" destOrd="0" parTransId="{F852B46F-1B4D-481D-8C3F-25A22E34AC00}" sibTransId="{EC53760C-41C4-408C-A194-BDF234A94C90}"/>
    <dgm:cxn modelId="{5B4A1A21-395A-4C2A-AAF8-54EF4EE7435E}" srcId="{D482D910-8C70-432A-8BAA-46142A226C99}" destId="{1A1C6093-76F7-4127-8761-3684707994C4}" srcOrd="0" destOrd="0" parTransId="{0C9E0042-CD78-4E5C-AC27-1860FF620C8F}" sibTransId="{C58DEE13-ADA5-498C-8597-EFD083D11851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6266BE31-BD5E-4401-9FD1-BA598FF773AE}" srcId="{6FCFA34E-176E-4B05-A4FF-2900183898F8}" destId="{F3B9F20A-CB24-4581-80CF-3CD74A2379BD}" srcOrd="0" destOrd="0" parTransId="{559A2BB3-F58B-4ECC-9844-7D422AC2F512}" sibTransId="{D9C883D1-2DFA-41A2-9A67-4A2389B738FB}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1BA453B-8E66-4E76-99A7-3D01C7691680}" type="presOf" srcId="{441223FD-36DD-4581-9A15-71EAD6D9C8E2}" destId="{4FDDC963-AAC3-4B65-9AD4-C7B09871BE90}" srcOrd="0" destOrd="3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57C94E5F-F52B-48DD-9E65-F9088C147A8D}" srcId="{694D5E99-59D0-4613-8CFE-786AB650A8B5}" destId="{B8412511-A057-496F-BB5F-01EDC7263365}" srcOrd="0" destOrd="0" parTransId="{07F1F246-A513-44B9-BF82-57023F02231A}" sibTransId="{65B65CF2-4CF1-44DC-ACA2-DD8EC3AB6B44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55ECF443-F367-45FD-A8F2-40E61F730A63}" srcId="{C5306ACD-F1CC-4510-BC90-C1DADFC2A4F3}" destId="{8432FDA2-43B4-4909-AE9C-697D678A4EBC}" srcOrd="0" destOrd="0" parTransId="{0D6086B8-8FC8-4F35-8A1C-D151BD82AA36}" sibTransId="{44233E13-1248-40E7-9E3E-982A3A4AF15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FB49217B-10BD-4C9E-92F7-B965D68D020D}" srcId="{D482D910-8C70-432A-8BAA-46142A226C99}" destId="{441223FD-36DD-4581-9A15-71EAD6D9C8E2}" srcOrd="3" destOrd="0" parTransId="{82D083BF-8FD1-42BB-8653-03A6778A48E3}" sibTransId="{2DA19BA1-2B8E-4ED4-82CD-0F2E73B086E9}"/>
    <dgm:cxn modelId="{684F557D-BE43-469D-8603-559B7FF96FA8}" type="presOf" srcId="{8432FDA2-43B4-4909-AE9C-697D678A4EBC}" destId="{4CAA9EB3-81C2-4A2F-9A18-B886CEC2150D}" srcOrd="0" destOrd="0" presId="urn:microsoft.com/office/officeart/2005/8/layout/vList6"/>
    <dgm:cxn modelId="{5DD4E497-0263-49A5-A69A-DF8576DFFD4B}" srcId="{6FCFA34E-176E-4B05-A4FF-2900183898F8}" destId="{58D03709-F9F3-4D30-8501-9F3FB2C7FA4F}" srcOrd="1" destOrd="0" parTransId="{91A7A9D7-8256-4AA2-B5C8-9877A59EE552}" sibTransId="{D6B9B4C6-86CE-42B4-99A2-342F61314E96}"/>
    <dgm:cxn modelId="{C3C977A8-0442-406F-A3B6-BF9B42255BFF}" type="presOf" srcId="{7D4244BA-F387-4E8B-ACE7-625F22A6B64B}" destId="{A2258B76-8439-4CEA-BE3F-53947BF0CEBB}" srcOrd="0" destOrd="1" presId="urn:microsoft.com/office/officeart/2005/8/layout/vList6"/>
    <dgm:cxn modelId="{841A3BB0-44EF-479D-ACAE-0336CF10D5BB}" type="presOf" srcId="{F3B9F20A-CB24-4581-80CF-3CD74A2379BD}" destId="{98C8FB05-DC73-4011-BEF8-B80A98FD3AD2}" srcOrd="0" destOrd="0" presId="urn:microsoft.com/office/officeart/2005/8/layout/vList6"/>
    <dgm:cxn modelId="{6A01BDDD-EB13-497E-935C-D0997C5F37D5}" type="presOf" srcId="{88D99493-8A2F-4C4D-AC8A-5B4486785B2F}" destId="{4FDDC963-AAC3-4B65-9AD4-C7B09871BE90}" srcOrd="0" destOrd="2" presId="urn:microsoft.com/office/officeart/2005/8/layout/vList6"/>
    <dgm:cxn modelId="{D5A381E2-B46C-4F8A-BF64-75895C5E4D1B}" srcId="{D482D910-8C70-432A-8BAA-46142A226C99}" destId="{88D99493-8A2F-4C4D-AC8A-5B4486785B2F}" srcOrd="2" destOrd="0" parTransId="{6AC8028A-31E3-4FF5-AF13-B3618A7F46AA}" sibTransId="{237AA113-BF8B-4C1F-A119-4F0DF368547A}"/>
    <dgm:cxn modelId="{8E1228E5-1F78-44D7-8553-65FCBC37C2F6}" type="presOf" srcId="{08509DD1-2099-49EC-93DD-6E925B5A899F}" destId="{4FDDC963-AAC3-4B65-9AD4-C7B09871BE90}" srcOrd="0" destOrd="1" presId="urn:microsoft.com/office/officeart/2005/8/layout/vList6"/>
    <dgm:cxn modelId="{7A8CA8ED-CA6A-40B2-AD74-56E7EFF3EE8E}" type="presOf" srcId="{1A1C6093-76F7-4127-8761-3684707994C4}" destId="{4FDDC963-AAC3-4B65-9AD4-C7B09871BE90}" srcOrd="0" destOrd="0" presId="urn:microsoft.com/office/officeart/2005/8/layout/vList6"/>
    <dgm:cxn modelId="{AC783CFB-8A92-4B47-A9E7-D8D39BC29126}" type="presOf" srcId="{58D03709-F9F3-4D30-8501-9F3FB2C7FA4F}" destId="{98C8FB05-DC73-4011-BEF8-B80A98FD3AD2}" srcOrd="0" destOrd="1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DC176833-B962-483E-B44B-D220D91AB842}">
      <dgm:prSet/>
      <dgm:spPr/>
      <dgm:t>
        <a:bodyPr/>
        <a:lstStyle/>
        <a:p>
          <a:r>
            <a:rPr kumimoji="1" lang="ja-JP" altLang="en-US" dirty="0"/>
            <a:t>全カレ</a:t>
          </a:r>
        </a:p>
      </dgm:t>
    </dgm:pt>
    <dgm:pt modelId="{7D9E401F-05B7-43CA-8367-7429F9D2D0FF}" type="par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F6DB3472-174E-40EB-97AE-37E902582993}" type="sib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5DBB2269-4F82-4CF5-BB8B-396965FFEEDF}">
      <dgm:prSet/>
      <dgm:spPr/>
      <dgm:t>
        <a:bodyPr/>
        <a:lstStyle/>
        <a:p>
          <a:r>
            <a:rPr kumimoji="1" lang="ja-JP" altLang="en-US" dirty="0"/>
            <a:t>ヨギボー</a:t>
          </a:r>
        </a:p>
      </dgm:t>
    </dgm:pt>
    <dgm:pt modelId="{B2788F0A-86CE-4766-B813-0755A0E1FEAA}" type="par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C06D24B-C0BF-4785-B5B4-DDD3475F56CB}" type="sib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B3297E0-5E17-45EA-B250-3160300724C4}">
      <dgm:prSet/>
      <dgm:spPr/>
      <dgm:t>
        <a:bodyPr/>
        <a:lstStyle/>
        <a:p>
          <a:r>
            <a:rPr kumimoji="1" lang="ja-JP" altLang="en-US" dirty="0"/>
            <a:t>東京世界陸上</a:t>
          </a:r>
        </a:p>
      </dgm:t>
    </dgm:pt>
    <dgm:pt modelId="{9143DCA9-EE00-4B98-AA34-251D5464E8EB}" type="par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F063CDEA-F7DF-4B70-A6D8-049DE0C8F83F}" type="sib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6C925BE7-D287-4AA7-8627-871F0ECE451E}">
      <dgm:prSet/>
      <dgm:spPr/>
      <dgm:t>
        <a:bodyPr/>
        <a:lstStyle/>
        <a:p>
          <a:r>
            <a:rPr kumimoji="1" lang="ja-JP" altLang="en-US" dirty="0"/>
            <a:t>全日本実業団</a:t>
          </a:r>
        </a:p>
      </dgm:t>
    </dgm:pt>
    <dgm:pt modelId="{8E2B27A9-03DD-4443-AD4E-A350694BCC27}" type="par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852589BF-B8F5-4BC9-A5E4-F8AD5D25FC0B}" type="sib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217480B0-9930-4E1C-91E8-1B784A23BE9D}">
      <dgm:prSet/>
      <dgm:spPr/>
      <dgm:t>
        <a:bodyPr/>
        <a:lstStyle/>
        <a:p>
          <a:r>
            <a:rPr kumimoji="1" lang="ja-JP" altLang="en-US" sz="800" dirty="0"/>
            <a:t>東京レガシーハーフ</a:t>
          </a:r>
        </a:p>
      </dgm:t>
    </dgm:pt>
    <dgm:pt modelId="{8B55B09C-E2AC-4BED-86A4-0E82DDB41E60}" type="par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0C17B183-E75D-49CF-A2B0-A9177B6B4EC6}" type="sib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3AF9A495-9A83-46BA-A483-CF0E0E0B064F}">
      <dgm:prSet/>
      <dgm:spPr/>
      <dgm:t>
        <a:bodyPr/>
        <a:lstStyle/>
        <a:p>
          <a:r>
            <a:rPr kumimoji="1" lang="ja-JP" altLang="en-US" sz="800" dirty="0"/>
            <a:t>八王子</a:t>
          </a:r>
          <a:r>
            <a:rPr kumimoji="1" lang="en-US" altLang="ja-JP" sz="800" dirty="0"/>
            <a:t>LD</a:t>
          </a:r>
          <a:endParaRPr kumimoji="1" lang="ja-JP" altLang="en-US" sz="800" dirty="0"/>
        </a:p>
      </dgm:t>
    </dgm:pt>
    <dgm:pt modelId="{1C012C8D-6DCB-42E3-BE96-7990D587C90E}" type="par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4D7E4A37-D638-4C69-8FA4-6A3415AF8B41}" type="sib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975FC0EC-FD42-4E13-B997-B52C44649704}">
      <dgm:prSet/>
      <dgm:spPr/>
      <dgm:t>
        <a:bodyPr/>
        <a:lstStyle/>
        <a:p>
          <a:r>
            <a:rPr kumimoji="1" lang="ja-JP" altLang="en-US" dirty="0"/>
            <a:t>福岡国際マラソン</a:t>
          </a:r>
        </a:p>
      </dgm:t>
    </dgm:pt>
    <dgm:pt modelId="{AEF6FCEB-F913-451A-B1C0-EB40C3D59C6C}" type="par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0CD357CB-A6A2-448E-8500-E2F846BE0245}" type="sib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C1C957FC-2AE9-4E2E-8CC2-E8692862AD11}">
      <dgm:prSet/>
      <dgm:spPr/>
      <dgm:t>
        <a:bodyPr/>
        <a:lstStyle/>
        <a:p>
          <a:r>
            <a:rPr kumimoji="1" lang="ja-JP" altLang="en-US" dirty="0"/>
            <a:t>防府読売マラソン</a:t>
          </a:r>
        </a:p>
      </dgm:t>
    </dgm:pt>
    <dgm:pt modelId="{BB23412F-9AB1-49DE-BD27-B1F38628B263}" type="par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CD24FC80-3ECB-4DF3-9A7C-6CD651E29613}" type="sib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F8A0EEBE-A0D6-4BEA-A4FB-428D1374214F}">
      <dgm:prSet/>
      <dgm:spPr/>
      <dgm:t>
        <a:bodyPr/>
        <a:lstStyle/>
        <a:p>
          <a:r>
            <a:rPr kumimoji="1" lang="ja-JP" altLang="en-US" dirty="0"/>
            <a:t>全国高校駅伝</a:t>
          </a:r>
        </a:p>
      </dgm:t>
    </dgm:pt>
    <dgm:pt modelId="{1814B56D-4AAA-4DA9-A91C-A4846D07FB7E}" type="par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6B94BB73-E755-4DC2-8FE8-D69BC7FDFA7A}" type="sib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06215C03-268F-44B4-A824-1FECEE2EB7DF}">
      <dgm:prSet/>
      <dgm:spPr/>
      <dgm:t>
        <a:bodyPr/>
        <a:lstStyle/>
        <a:p>
          <a:r>
            <a:rPr kumimoji="1" lang="ja-JP" altLang="en-US" dirty="0"/>
            <a:t>富士山女子駅伝</a:t>
          </a:r>
        </a:p>
      </dgm:t>
    </dgm:pt>
    <dgm:pt modelId="{CC95905D-9564-406F-BF4E-56AB4A79DD1E}" type="par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E93ED3BB-3633-4F6D-A10B-0C7478AACA2E}" type="sib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CD35C166-30E3-4A83-8715-1E93C2AF4F8C}">
      <dgm:prSet/>
      <dgm:spPr/>
      <dgm:t>
        <a:bodyPr/>
        <a:lstStyle/>
        <a:p>
          <a:r>
            <a:rPr kumimoji="1" lang="ja-JP" altLang="en-US" sz="800" dirty="0"/>
            <a:t>箱根駅伝予選会</a:t>
          </a:r>
        </a:p>
      </dgm:t>
    </dgm:pt>
    <dgm:pt modelId="{09E04B49-F4F5-4ECA-A1A0-8B5CBD1482BC}" type="parTrans" cxnId="{4574451B-B897-4A59-96AB-783612FE8CAD}">
      <dgm:prSet/>
      <dgm:spPr/>
      <dgm:t>
        <a:bodyPr/>
        <a:lstStyle/>
        <a:p>
          <a:endParaRPr kumimoji="1" lang="ja-JP" altLang="en-US"/>
        </a:p>
      </dgm:t>
    </dgm:pt>
    <dgm:pt modelId="{56294E85-9C57-4B09-8F09-7DE1163E2ED3}" type="sibTrans" cxnId="{4574451B-B897-4A59-96AB-783612FE8CAD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3C6DDB02-C6FA-44E3-81FD-1E09148F7EBB}" srcId="{6FCFA34E-176E-4B05-A4FF-2900183898F8}" destId="{F8A0EEBE-A0D6-4BEA-A4FB-428D1374214F}" srcOrd="2" destOrd="0" parTransId="{1814B56D-4AAA-4DA9-A91C-A4846D07FB7E}" sibTransId="{6B94BB73-E755-4DC2-8FE8-D69BC7FDFA7A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985F220C-FF54-4883-AB7B-5CF47C8C726C}" type="presOf" srcId="{6C925BE7-D287-4AA7-8627-871F0ECE451E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9834BA18-39DF-4043-8B36-D0423DC95997}" type="presOf" srcId="{3AF9A495-9A83-46BA-A483-CF0E0E0B064F}" destId="{4CAA9EB3-81C2-4A2F-9A18-B886CEC2150D}" srcOrd="0" destOrd="1" presId="urn:microsoft.com/office/officeart/2005/8/layout/vList6"/>
    <dgm:cxn modelId="{4574451B-B897-4A59-96AB-783612FE8CAD}" srcId="{694D5E99-59D0-4613-8CFE-786AB650A8B5}" destId="{CD35C166-30E3-4A83-8715-1E93C2AF4F8C}" srcOrd="2" destOrd="0" parTransId="{09E04B49-F4F5-4ECA-A1A0-8B5CBD1482BC}" sibTransId="{56294E85-9C57-4B09-8F09-7DE1163E2ED3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3CC6F930-1703-4548-86AA-DCFDEFF0324A}" type="presOf" srcId="{F8A0EEBE-A0D6-4BEA-A4FB-428D1374214F}" destId="{98C8FB05-DC73-4011-BEF8-B80A98FD3AD2}" srcOrd="0" destOrd="2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B32AB3E-F912-446A-8D0E-AEC7743C40C8}" srcId="{694D5E99-59D0-4613-8CFE-786AB650A8B5}" destId="{217480B0-9930-4E1C-91E8-1B784A23BE9D}" srcOrd="1" destOrd="0" parTransId="{8B55B09C-E2AC-4BED-86A4-0E82DDB41E60}" sibTransId="{0C17B183-E75D-49CF-A2B0-A9177B6B4EC6}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46381A60-04C1-4BE4-84C9-7CF359876560}" type="presOf" srcId="{C1C957FC-2AE9-4E2E-8CC2-E8692862AD11}" destId="{98C8FB05-DC73-4011-BEF8-B80A98FD3AD2}" srcOrd="0" destOrd="1" presId="urn:microsoft.com/office/officeart/2005/8/layout/vList6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6213F443-8695-4EA4-A950-B3CDA2EBE495}" type="presOf" srcId="{217480B0-9930-4E1C-91E8-1B784A23BE9D}" destId="{A2258B76-8439-4CEA-BE3F-53947BF0CEBB}" srcOrd="0" destOrd="1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2FBF1171-7576-46E5-A36F-86D05D843E9B}" srcId="{6FCFA34E-176E-4B05-A4FF-2900183898F8}" destId="{975FC0EC-FD42-4E13-B997-B52C44649704}" srcOrd="0" destOrd="0" parTransId="{AEF6FCEB-F913-451A-B1C0-EB40C3D59C6C}" sibTransId="{0CD357CB-A6A2-448E-8500-E2F846BE0245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7B31418F-23F5-4F89-9F6E-4BC35C09BDB8}" srcId="{D482D910-8C70-432A-8BAA-46142A226C99}" destId="{DC176833-B962-483E-B44B-D220D91AB842}" srcOrd="0" destOrd="0" parTransId="{7D9E401F-05B7-43CA-8367-7429F9D2D0FF}" sibTransId="{F6DB3472-174E-40EB-97AE-37E902582993}"/>
    <dgm:cxn modelId="{F1C30F92-8485-4D2C-BE81-132E615F642B}" srcId="{D482D910-8C70-432A-8BAA-46142A226C99}" destId="{6C925BE7-D287-4AA7-8627-871F0ECE451E}" srcOrd="3" destOrd="0" parTransId="{8E2B27A9-03DD-4443-AD4E-A350694BCC27}" sibTransId="{852589BF-B8F5-4BC9-A5E4-F8AD5D25FC0B}"/>
    <dgm:cxn modelId="{665CDF97-D1A2-49DB-B10B-B24E7D3A6A5A}" type="presOf" srcId="{DC176833-B962-483E-B44B-D220D91AB842}" destId="{4FDDC963-AAC3-4B65-9AD4-C7B09871BE90}" srcOrd="0" destOrd="0" presId="urn:microsoft.com/office/officeart/2005/8/layout/vList6"/>
    <dgm:cxn modelId="{8378789E-21B1-4950-B0F6-01B878078AB4}" type="presOf" srcId="{975FC0EC-FD42-4E13-B997-B52C44649704}" destId="{98C8FB05-DC73-4011-BEF8-B80A98FD3AD2}" srcOrd="0" destOrd="0" presId="urn:microsoft.com/office/officeart/2005/8/layout/vList6"/>
    <dgm:cxn modelId="{2C1FDA9E-659B-4062-AE8C-72E1FCD6AD87}" srcId="{D482D910-8C70-432A-8BAA-46142A226C99}" destId="{5DBB2269-4F82-4CF5-BB8B-396965FFEEDF}" srcOrd="1" destOrd="0" parTransId="{B2788F0A-86CE-4766-B813-0755A0E1FEAA}" sibTransId="{8C06D24B-C0BF-4785-B5B4-DDD3475F56CB}"/>
    <dgm:cxn modelId="{F7237DB1-1666-4624-9FF9-B8C67A9DFD99}" srcId="{D482D910-8C70-432A-8BAA-46142A226C99}" destId="{8B3297E0-5E17-45EA-B250-3160300724C4}" srcOrd="2" destOrd="0" parTransId="{9143DCA9-EE00-4B98-AA34-251D5464E8EB}" sibTransId="{F063CDEA-F7DF-4B70-A6D8-049DE0C8F83F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AB89ECBA-19C8-48F0-9DEB-11B91E8AB50C}" srcId="{C5306ACD-F1CC-4510-BC90-C1DADFC2A4F3}" destId="{3AF9A495-9A83-46BA-A483-CF0E0E0B064F}" srcOrd="1" destOrd="0" parTransId="{1C012C8D-6DCB-42E3-BE96-7990D587C90E}" sibTransId="{4D7E4A37-D638-4C69-8FA4-6A3415AF8B41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74579FC4-1672-493B-BA40-27FE27BF663A}" type="presOf" srcId="{CD35C166-30E3-4A83-8715-1E93C2AF4F8C}" destId="{A2258B76-8439-4CEA-BE3F-53947BF0CEBB}" srcOrd="0" destOrd="2" presId="urn:microsoft.com/office/officeart/2005/8/layout/vList6"/>
    <dgm:cxn modelId="{062816C9-FC4C-43EF-9237-127057BAF417}" srcId="{6FCFA34E-176E-4B05-A4FF-2900183898F8}" destId="{C1C957FC-2AE9-4E2E-8CC2-E8692862AD11}" srcOrd="1" destOrd="0" parTransId="{BB23412F-9AB1-49DE-BD27-B1F38628B263}" sibTransId="{CD24FC80-3ECB-4DF3-9A7C-6CD651E29613}"/>
    <dgm:cxn modelId="{07A9D8D7-7A18-4F43-8A46-6CAD2D101CA7}" srcId="{6FCFA34E-176E-4B05-A4FF-2900183898F8}" destId="{06215C03-268F-44B4-A824-1FECEE2EB7DF}" srcOrd="3" destOrd="0" parTransId="{CC95905D-9564-406F-BF4E-56AB4A79DD1E}" sibTransId="{E93ED3BB-3633-4F6D-A10B-0C7478AACA2E}"/>
    <dgm:cxn modelId="{4BF4BBDE-AA31-495A-94A1-EFF98B3337FD}" type="presOf" srcId="{5DBB2269-4F82-4CF5-BB8B-396965FFEEDF}" destId="{4FDDC963-AAC3-4B65-9AD4-C7B09871BE90}" srcOrd="0" destOrd="1" presId="urn:microsoft.com/office/officeart/2005/8/layout/vList6"/>
    <dgm:cxn modelId="{286657EF-D04F-424B-97EB-A8A4923E1CC6}" type="presOf" srcId="{8B3297E0-5E17-45EA-B250-3160300724C4}" destId="{4FDDC963-AAC3-4B65-9AD4-C7B09871BE90}" srcOrd="0" destOrd="2" presId="urn:microsoft.com/office/officeart/2005/8/layout/vList6"/>
    <dgm:cxn modelId="{555AC9EF-A9AA-4C76-BCCE-1C3559D4C09F}" type="presOf" srcId="{06215C03-268F-44B4-A824-1FECEE2EB7DF}" destId="{98C8FB05-DC73-4011-BEF8-B80A98FD3AD2}" srcOrd="0" destOrd="3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/>
            <a:t>1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2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3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4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379291AC-B7AA-41C9-88FA-A6C53C1D53C8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箱根駅伝</a:t>
          </a:r>
        </a:p>
      </dgm:t>
    </dgm:pt>
    <dgm:pt modelId="{33BAD50F-218C-42B7-AC2D-93865861BC4B}" type="par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719F32FD-012B-43D9-B352-2925794C7195}" type="sibTrans" cxnId="{672005C7-603B-4272-BCAE-8B0D61F1CB0A}">
      <dgm:prSet/>
      <dgm:spPr/>
      <dgm:t>
        <a:bodyPr/>
        <a:lstStyle/>
        <a:p>
          <a:endParaRPr kumimoji="1" lang="ja-JP" altLang="en-US"/>
        </a:p>
      </dgm:t>
    </dgm:pt>
    <dgm:pt modelId="{9C51C87E-CA27-4CA2-9449-17D7B03694E3}">
      <dgm:prSet/>
      <dgm:spPr/>
      <dgm:t>
        <a:bodyPr/>
        <a:lstStyle/>
        <a:p>
          <a:r>
            <a:rPr kumimoji="1" lang="ja-JP" altLang="en-US" sz="800" dirty="0"/>
            <a:t>ニューイヤー駅伝</a:t>
          </a:r>
        </a:p>
      </dgm:t>
    </dgm:pt>
    <dgm:pt modelId="{2339217F-D475-40CE-A4B9-BADA35FBD7ED}" type="par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18228FDE-64B5-4A8B-9D21-6AC45C26B3F8}" type="sibTrans" cxnId="{A4C8DC87-C0A2-4770-875E-34B7A6633FF2}">
      <dgm:prSet/>
      <dgm:spPr/>
      <dgm:t>
        <a:bodyPr/>
        <a:lstStyle/>
        <a:p>
          <a:endParaRPr kumimoji="1" lang="ja-JP" altLang="en-US"/>
        </a:p>
      </dgm:t>
    </dgm:pt>
    <dgm:pt modelId="{9D5F29CD-B61F-4564-9B34-B72112A3A5B9}">
      <dgm:prSet/>
      <dgm:spPr/>
      <dgm:t>
        <a:bodyPr/>
        <a:lstStyle/>
        <a:p>
          <a:r>
            <a:rPr kumimoji="1" lang="ja-JP" altLang="en-US" sz="800" dirty="0"/>
            <a:t>都道府県駅伝</a:t>
          </a:r>
        </a:p>
      </dgm:t>
    </dgm:pt>
    <dgm:pt modelId="{1A5F457A-132B-412F-8B12-C657CE0A4068}" type="par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5A6D22FE-6F75-4276-B70B-2090AAE5067B}" type="sibTrans" cxnId="{8BF35055-B743-4825-91A6-43AF71B3E043}">
      <dgm:prSet/>
      <dgm:spPr/>
      <dgm:t>
        <a:bodyPr/>
        <a:lstStyle/>
        <a:p>
          <a:endParaRPr kumimoji="1" lang="ja-JP" altLang="en-US"/>
        </a:p>
      </dgm:t>
    </dgm:pt>
    <dgm:pt modelId="{92C262BA-1C54-43C7-94B0-F1A02D846755}">
      <dgm:prSet/>
      <dgm:spPr/>
      <dgm:t>
        <a:bodyPr/>
        <a:lstStyle/>
        <a:p>
          <a:r>
            <a:rPr kumimoji="1" lang="ja-JP" altLang="en-US" sz="800" dirty="0"/>
            <a:t>大阪国際女子マラソン</a:t>
          </a:r>
        </a:p>
      </dgm:t>
    </dgm:pt>
    <dgm:pt modelId="{2D207FCB-91F1-4345-86C8-52CA57F1187A}" type="par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4660AAD0-3121-482E-AB3F-7CEBCF537A3F}" type="sibTrans" cxnId="{DCC2722E-D301-4F6E-9231-72B13547099C}">
      <dgm:prSet/>
      <dgm:spPr/>
      <dgm:t>
        <a:bodyPr/>
        <a:lstStyle/>
        <a:p>
          <a:endParaRPr kumimoji="1" lang="ja-JP" altLang="en-US"/>
        </a:p>
      </dgm:t>
    </dgm:pt>
    <dgm:pt modelId="{0F7437FA-E37F-46D8-AB1B-B4351613FBEE}">
      <dgm:prSet/>
      <dgm:spPr/>
      <dgm:t>
        <a:bodyPr/>
        <a:lstStyle/>
        <a:p>
          <a:r>
            <a:rPr kumimoji="1" lang="ja-JP" altLang="en-US" dirty="0"/>
            <a:t>別府大分毎日マラソン</a:t>
          </a:r>
        </a:p>
      </dgm:t>
    </dgm:pt>
    <dgm:pt modelId="{E6FAD563-E529-4E60-8E55-D89A1D962974}" type="par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032A000D-9F7A-433C-9431-55D6DBA774AF}" type="sibTrans" cxnId="{8D6C4901-A0DE-4896-828A-16393897EDAA}">
      <dgm:prSet/>
      <dgm:spPr/>
      <dgm:t>
        <a:bodyPr/>
        <a:lstStyle/>
        <a:p>
          <a:endParaRPr kumimoji="1" lang="ja-JP" altLang="en-US"/>
        </a:p>
      </dgm:t>
    </dgm:pt>
    <dgm:pt modelId="{13AD5703-3197-4EF5-97C7-6272998811CB}">
      <dgm:prSet/>
      <dgm:spPr/>
      <dgm:t>
        <a:bodyPr/>
        <a:lstStyle/>
        <a:p>
          <a:r>
            <a:rPr kumimoji="1" lang="ja-JP" altLang="en-US" dirty="0"/>
            <a:t>丸亀国際ハーフマラソン</a:t>
          </a:r>
        </a:p>
      </dgm:t>
    </dgm:pt>
    <dgm:pt modelId="{91DB2319-B37E-47B5-AE57-A37D575E1FD0}" type="par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1A4913DE-85EB-4CA4-AFC0-E5C0606E02FA}" type="sibTrans" cxnId="{A3B1A8A9-DB9A-488B-ABC4-F22575BD196B}">
      <dgm:prSet/>
      <dgm:spPr/>
      <dgm:t>
        <a:bodyPr/>
        <a:lstStyle/>
        <a:p>
          <a:endParaRPr kumimoji="1" lang="ja-JP" altLang="en-US"/>
        </a:p>
      </dgm:t>
    </dgm:pt>
    <dgm:pt modelId="{3AA08DB3-8C7B-4C0B-B5DE-8A92BCCFFA85}">
      <dgm:prSet/>
      <dgm:spPr/>
      <dgm:t>
        <a:bodyPr/>
        <a:lstStyle/>
        <a:p>
          <a:r>
            <a:rPr kumimoji="1" lang="ja-JP" altLang="en-US" dirty="0"/>
            <a:t>実業団ハーフマラソン</a:t>
          </a:r>
        </a:p>
      </dgm:t>
    </dgm:pt>
    <dgm:pt modelId="{3EEA4AD1-9D8C-4469-81E1-CD8EE2B91A13}" type="par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C57FB1A1-BB04-47CE-B631-751299260CD5}" type="sibTrans" cxnId="{2B6B650C-F1A6-4484-843C-C806C64B3FF0}">
      <dgm:prSet/>
      <dgm:spPr/>
      <dgm:t>
        <a:bodyPr/>
        <a:lstStyle/>
        <a:p>
          <a:endParaRPr kumimoji="1" lang="ja-JP" altLang="en-US"/>
        </a:p>
      </dgm:t>
    </dgm:pt>
    <dgm:pt modelId="{EE91D334-394B-4DD8-AE1A-56D19C630EC5}">
      <dgm:prSet/>
      <dgm:spPr/>
      <dgm:t>
        <a:bodyPr/>
        <a:lstStyle/>
        <a:p>
          <a:r>
            <a:rPr kumimoji="1" lang="ja-JP" altLang="en-US" dirty="0"/>
            <a:t>大阪マラソン</a:t>
          </a:r>
        </a:p>
      </dgm:t>
    </dgm:pt>
    <dgm:pt modelId="{A04B4B6C-89FB-4D06-93C5-DE1E1AD85C9B}" type="par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99EA7EC4-6989-4B02-BC6A-6E1F5C7DAA04}" type="sibTrans" cxnId="{FEADF970-1BAF-42B4-BD36-1E21E0781875}">
      <dgm:prSet/>
      <dgm:spPr/>
      <dgm:t>
        <a:bodyPr/>
        <a:lstStyle/>
        <a:p>
          <a:endParaRPr kumimoji="1" lang="ja-JP" altLang="en-US"/>
        </a:p>
      </dgm:t>
    </dgm:pt>
    <dgm:pt modelId="{FBD67395-C2F5-445B-A7D8-1AC097944CBE}">
      <dgm:prSet/>
      <dgm:spPr/>
      <dgm:t>
        <a:bodyPr/>
        <a:lstStyle/>
        <a:p>
          <a:r>
            <a:rPr kumimoji="1" lang="ja-JP" altLang="en-US" dirty="0"/>
            <a:t>東京マラソン</a:t>
          </a:r>
        </a:p>
      </dgm:t>
    </dgm:pt>
    <dgm:pt modelId="{9F4214C7-1CBF-43B6-B496-BFC8BCA4C9A7}" type="par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9EBDE7AF-493F-4213-AF8C-3559523E8130}" type="sibTrans" cxnId="{ACF8AF0D-5F4D-47BE-89A9-F0DFED9A430F}">
      <dgm:prSet/>
      <dgm:spPr/>
      <dgm:t>
        <a:bodyPr/>
        <a:lstStyle/>
        <a:p>
          <a:endParaRPr kumimoji="1" lang="ja-JP" altLang="en-US"/>
        </a:p>
      </dgm:t>
    </dgm:pt>
    <dgm:pt modelId="{AE75C563-6A54-4ADF-93A6-D1BBA7656078}">
      <dgm:prSet/>
      <dgm:spPr/>
      <dgm:t>
        <a:bodyPr/>
        <a:lstStyle/>
        <a:p>
          <a:r>
            <a:rPr kumimoji="1" lang="ja-JP" altLang="en-US" dirty="0"/>
            <a:t>名古屋ウィメンズマラソン</a:t>
          </a:r>
        </a:p>
      </dgm:t>
    </dgm:pt>
    <dgm:pt modelId="{5DF001D7-23F6-4E7B-8A37-AD1F33914FC1}" type="par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64943FC6-FFB5-40E9-96DE-7876B5EFB9DA}" type="sibTrans" cxnId="{68228CB5-55AD-4CD5-95FC-11D17DAA8B45}">
      <dgm:prSet/>
      <dgm:spPr/>
      <dgm:t>
        <a:bodyPr/>
        <a:lstStyle/>
        <a:p>
          <a:endParaRPr kumimoji="1" lang="ja-JP" altLang="en-US"/>
        </a:p>
      </dgm:t>
    </dgm:pt>
    <dgm:pt modelId="{B6049D56-83E7-4FAD-91B7-43B0E647185C}">
      <dgm:prSet/>
      <dgm:spPr/>
      <dgm:t>
        <a:bodyPr/>
        <a:lstStyle/>
        <a:p>
          <a:endParaRPr kumimoji="1" lang="ja-JP" altLang="en-US" dirty="0"/>
        </a:p>
      </dgm:t>
    </dgm:pt>
    <dgm:pt modelId="{76B6E1D1-146D-4637-BE65-07F30C4A5790}" type="par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F71FA03A-6EAE-4018-8CAC-B5853BD0788C}" type="sibTrans" cxnId="{D5342676-972B-4C99-BD0B-67A3F11ADEBA}">
      <dgm:prSet/>
      <dgm:spPr/>
      <dgm:t>
        <a:bodyPr/>
        <a:lstStyle/>
        <a:p>
          <a:endParaRPr kumimoji="1" lang="ja-JP" altLang="en-US"/>
        </a:p>
      </dgm:t>
    </dgm:pt>
    <dgm:pt modelId="{046B2CFA-C405-4893-9C5B-0ACD79CB777B}">
      <dgm:prSet/>
      <dgm:spPr/>
      <dgm:t>
        <a:bodyPr/>
        <a:lstStyle/>
        <a:p>
          <a:r>
            <a:rPr kumimoji="1" lang="ja-JP" altLang="en-US" dirty="0"/>
            <a:t>金栗記念</a:t>
          </a:r>
        </a:p>
      </dgm:t>
    </dgm:pt>
    <dgm:pt modelId="{6132E2FF-1751-4EB7-8370-DB1A16A3CD0F}" type="par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97EE716F-21AA-448E-9386-D315D793941A}" type="sibTrans" cxnId="{CCA77BBA-406C-4274-8D99-55E18EE56515}">
      <dgm:prSet/>
      <dgm:spPr/>
      <dgm:t>
        <a:bodyPr/>
        <a:lstStyle/>
        <a:p>
          <a:endParaRPr kumimoji="1" lang="ja-JP" altLang="en-US"/>
        </a:p>
      </dgm:t>
    </dgm:pt>
    <dgm:pt modelId="{4B88936F-C6C4-4C9B-A6CD-AE2D940D0E41}">
      <dgm:prSet/>
      <dgm:spPr/>
      <dgm:t>
        <a:bodyPr/>
        <a:lstStyle/>
        <a:p>
          <a:r>
            <a:rPr kumimoji="1" lang="ja-JP" altLang="en-US" dirty="0"/>
            <a:t>日本選手権</a:t>
          </a:r>
          <a:r>
            <a:rPr kumimoji="1" lang="en-US" altLang="ja-JP" dirty="0"/>
            <a:t>10000m</a:t>
          </a:r>
          <a:endParaRPr kumimoji="1" lang="ja-JP" altLang="en-US" dirty="0"/>
        </a:p>
      </dgm:t>
    </dgm:pt>
    <dgm:pt modelId="{2B699F92-2B04-4129-9867-372831BE8D9A}" type="par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D810F4E3-C019-40FB-B7C4-EB06325D98B2}" type="sibTrans" cxnId="{2428FCAD-742F-4156-8922-0D43CB1C933F}">
      <dgm:prSet/>
      <dgm:spPr/>
      <dgm:t>
        <a:bodyPr/>
        <a:lstStyle/>
        <a:p>
          <a:endParaRPr kumimoji="1" lang="ja-JP" altLang="en-US"/>
        </a:p>
      </dgm:t>
    </dgm:pt>
    <dgm:pt modelId="{4577365A-5DA0-407F-80A4-AF61041A4D57}">
      <dgm:prSet/>
      <dgm:spPr/>
      <dgm:t>
        <a:bodyPr/>
        <a:lstStyle/>
        <a:p>
          <a:r>
            <a:rPr kumimoji="1" lang="ja-JP" altLang="en-US" dirty="0"/>
            <a:t>兵庫リレーカーニバル</a:t>
          </a:r>
        </a:p>
      </dgm:t>
    </dgm:pt>
    <dgm:pt modelId="{808F5067-DD54-411E-9D05-E141A718D9E0}" type="par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4E9E7366-59EC-416E-A187-C464788B4B46}" type="sibTrans" cxnId="{83DFCB6A-637D-4FAA-9FF9-5A350580836B}">
      <dgm:prSet/>
      <dgm:spPr/>
      <dgm:t>
        <a:bodyPr/>
        <a:lstStyle/>
        <a:p>
          <a:endParaRPr kumimoji="1" lang="ja-JP" altLang="en-US"/>
        </a:p>
      </dgm:t>
    </dgm:pt>
    <dgm:pt modelId="{FFB2EAE3-F379-4DE4-BA71-F12B5A55F48C}">
      <dgm:prSet/>
      <dgm:spPr/>
      <dgm:t>
        <a:bodyPr/>
        <a:lstStyle/>
        <a:p>
          <a:r>
            <a:rPr kumimoji="1" lang="ja-JP" altLang="en-US" dirty="0"/>
            <a:t>織田記念</a:t>
          </a:r>
        </a:p>
      </dgm:t>
    </dgm:pt>
    <dgm:pt modelId="{5749F77A-3F49-4934-897B-F8FFAE137F3B}" type="par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EE5EA6D3-F13E-4AAE-81F8-1B00A0B66889}" type="sibTrans" cxnId="{97A1C4C0-F35C-46E7-8747-6785D9652E23}">
      <dgm:prSet/>
      <dgm:spPr/>
      <dgm:t>
        <a:bodyPr/>
        <a:lstStyle/>
        <a:p>
          <a:endParaRPr kumimoji="1" lang="ja-JP" altLang="en-US"/>
        </a:p>
      </dgm:t>
    </dgm:pt>
    <dgm:pt modelId="{25424B13-21EA-4F61-B2D9-4CF5A5A92C64}">
      <dgm:prSet/>
      <dgm:spPr/>
      <dgm:t>
        <a:bodyPr/>
        <a:lstStyle/>
        <a:p>
          <a:r>
            <a:rPr kumimoji="1" lang="ja-JP" altLang="en-US" dirty="0"/>
            <a:t>学生ハーフ</a:t>
          </a:r>
        </a:p>
      </dgm:t>
    </dgm:pt>
    <dgm:pt modelId="{02CE0380-E16F-4AFA-A6CF-1350CCB0D447}" type="parTrans" cxnId="{6511940C-B0EA-4FC1-A076-4A723A5B315A}">
      <dgm:prSet/>
      <dgm:spPr/>
      <dgm:t>
        <a:bodyPr/>
        <a:lstStyle/>
        <a:p>
          <a:endParaRPr kumimoji="1" lang="ja-JP" altLang="en-US"/>
        </a:p>
      </dgm:t>
    </dgm:pt>
    <dgm:pt modelId="{F9B7E75C-6082-4091-A1D9-02CD4FD27373}" type="sibTrans" cxnId="{6511940C-B0EA-4FC1-A076-4A723A5B315A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 custLinFactNeighborX="-2022" custLinFactNeighborY="-126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 custLinFactNeighborY="4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8D6C4901-A0DE-4896-828A-16393897EDAA}" srcId="{694D5E99-59D0-4613-8CFE-786AB650A8B5}" destId="{0F7437FA-E37F-46D8-AB1B-B4351613FBEE}" srcOrd="0" destOrd="0" parTransId="{E6FAD563-E529-4E60-8E55-D89A1D962974}" sibTransId="{032A000D-9F7A-433C-9431-55D6DBA774AF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2B6B650C-F1A6-4484-843C-C806C64B3FF0}" srcId="{694D5E99-59D0-4613-8CFE-786AB650A8B5}" destId="{3AA08DB3-8C7B-4C0B-B5DE-8A92BCCFFA85}" srcOrd="2" destOrd="0" parTransId="{3EEA4AD1-9D8C-4469-81E1-CD8EE2B91A13}" sibTransId="{C57FB1A1-BB04-47CE-B631-751299260CD5}"/>
    <dgm:cxn modelId="{6511940C-B0EA-4FC1-A076-4A723A5B315A}" srcId="{C5306ACD-F1CC-4510-BC90-C1DADFC2A4F3}" destId="{25424B13-21EA-4F61-B2D9-4CF5A5A92C64}" srcOrd="2" destOrd="0" parTransId="{02CE0380-E16F-4AFA-A6CF-1350CCB0D447}" sibTransId="{F9B7E75C-6082-4091-A1D9-02CD4FD27373}"/>
    <dgm:cxn modelId="{ACF8AF0D-5F4D-47BE-89A9-F0DFED9A430F}" srcId="{C5306ACD-F1CC-4510-BC90-C1DADFC2A4F3}" destId="{FBD67395-C2F5-445B-A7D8-1AC097944CBE}" srcOrd="0" destOrd="0" parTransId="{9F4214C7-1CBF-43B6-B496-BFC8BCA4C9A7}" sibTransId="{9EBDE7AF-493F-4213-AF8C-3559523E8130}"/>
    <dgm:cxn modelId="{BAD69510-3D3E-47D7-AB90-FB0DC90BE4F1}" type="presOf" srcId="{EE91D334-394B-4DD8-AE1A-56D19C630EC5}" destId="{A2258B76-8439-4CEA-BE3F-53947BF0CEBB}" srcOrd="0" destOrd="3" presId="urn:microsoft.com/office/officeart/2005/8/layout/vList6"/>
    <dgm:cxn modelId="{5151EE16-5248-4CD5-9AC4-9B81BE58706B}" type="presOf" srcId="{92C262BA-1C54-43C7-94B0-F1A02D846755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DCC2722E-D301-4F6E-9231-72B13547099C}" srcId="{D482D910-8C70-432A-8BAA-46142A226C99}" destId="{92C262BA-1C54-43C7-94B0-F1A02D846755}" srcOrd="3" destOrd="0" parTransId="{2D207FCB-91F1-4345-86C8-52CA57F1187A}" sibTransId="{4660AAD0-3121-482E-AB3F-7CEBCF537A3F}"/>
    <dgm:cxn modelId="{99AF4631-E308-4565-A8E1-DE35CB7688E5}" type="presOf" srcId="{046B2CFA-C405-4893-9C5B-0ACD79CB777B}" destId="{98C8FB05-DC73-4011-BEF8-B80A98FD3AD2}" srcOrd="0" destOrd="0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C8F4096A-F5F8-47CB-856D-A4F258000871}" type="presOf" srcId="{4577365A-5DA0-407F-80A4-AF61041A4D57}" destId="{98C8FB05-DC73-4011-BEF8-B80A98FD3AD2}" srcOrd="0" destOrd="2" presId="urn:microsoft.com/office/officeart/2005/8/layout/vList6"/>
    <dgm:cxn modelId="{83DFCB6A-637D-4FAA-9FF9-5A350580836B}" srcId="{6FCFA34E-176E-4B05-A4FF-2900183898F8}" destId="{4577365A-5DA0-407F-80A4-AF61041A4D57}" srcOrd="2" destOrd="0" parTransId="{808F5067-DD54-411E-9D05-E141A718D9E0}" sibTransId="{4E9E7366-59EC-416E-A187-C464788B4B4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FEADF970-1BAF-42B4-BD36-1E21E0781875}" srcId="{694D5E99-59D0-4613-8CFE-786AB650A8B5}" destId="{EE91D334-394B-4DD8-AE1A-56D19C630EC5}" srcOrd="3" destOrd="0" parTransId="{A04B4B6C-89FB-4D06-93C5-DE1E1AD85C9B}" sibTransId="{99EA7EC4-6989-4B02-BC6A-6E1F5C7DAA04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3D366754-E7E7-4672-BB7D-B820796C1FFD}" type="presOf" srcId="{379291AC-B7AA-41C9-88FA-A6C53C1D53C8}" destId="{4FDDC963-AAC3-4B65-9AD4-C7B09871BE90}" srcOrd="0" destOrd="1" presId="urn:microsoft.com/office/officeart/2005/8/layout/vList6"/>
    <dgm:cxn modelId="{8BF35055-B743-4825-91A6-43AF71B3E043}" srcId="{D482D910-8C70-432A-8BAA-46142A226C99}" destId="{9D5F29CD-B61F-4564-9B34-B72112A3A5B9}" srcOrd="2" destOrd="0" parTransId="{1A5F457A-132B-412F-8B12-C657CE0A4068}" sibTransId="{5A6D22FE-6F75-4276-B70B-2090AAE5067B}"/>
    <dgm:cxn modelId="{D5342676-972B-4C99-BD0B-67A3F11ADEBA}" srcId="{C5306ACD-F1CC-4510-BC90-C1DADFC2A4F3}" destId="{B6049D56-83E7-4FAD-91B7-43B0E647185C}" srcOrd="3" destOrd="0" parTransId="{76B6E1D1-146D-4637-BE65-07F30C4A5790}" sibTransId="{F71FA03A-6EAE-4018-8CAC-B5853BD0788C}"/>
    <dgm:cxn modelId="{E324437B-F7D2-4092-AE3D-B77E7C7AC095}" type="presOf" srcId="{0F7437FA-E37F-46D8-AB1B-B4351613FBEE}" destId="{A2258B76-8439-4CEA-BE3F-53947BF0CEBB}" srcOrd="0" destOrd="0" presId="urn:microsoft.com/office/officeart/2005/8/layout/vList6"/>
    <dgm:cxn modelId="{A4C8DC87-C0A2-4770-875E-34B7A6633FF2}" srcId="{D482D910-8C70-432A-8BAA-46142A226C99}" destId="{9C51C87E-CA27-4CA2-9449-17D7B03694E3}" srcOrd="0" destOrd="0" parTransId="{2339217F-D475-40CE-A4B9-BADA35FBD7ED}" sibTransId="{18228FDE-64B5-4A8B-9D21-6AC45C26B3F8}"/>
    <dgm:cxn modelId="{FB1F3591-609C-4718-8559-BFB27D4775FD}" type="presOf" srcId="{4B88936F-C6C4-4C9B-A6CD-AE2D940D0E41}" destId="{98C8FB05-DC73-4011-BEF8-B80A98FD3AD2}" srcOrd="0" destOrd="1" presId="urn:microsoft.com/office/officeart/2005/8/layout/vList6"/>
    <dgm:cxn modelId="{A3B1A8A9-DB9A-488B-ABC4-F22575BD196B}" srcId="{694D5E99-59D0-4613-8CFE-786AB650A8B5}" destId="{13AD5703-3197-4EF5-97C7-6272998811CB}" srcOrd="1" destOrd="0" parTransId="{91DB2319-B37E-47B5-AE57-A37D575E1FD0}" sibTransId="{1A4913DE-85EB-4CA4-AFC0-E5C0606E02FA}"/>
    <dgm:cxn modelId="{2428FCAD-742F-4156-8922-0D43CB1C933F}" srcId="{6FCFA34E-176E-4B05-A4FF-2900183898F8}" destId="{4B88936F-C6C4-4C9B-A6CD-AE2D940D0E41}" srcOrd="1" destOrd="0" parTransId="{2B699F92-2B04-4129-9867-372831BE8D9A}" sibTransId="{D810F4E3-C019-40FB-B7C4-EB06325D98B2}"/>
    <dgm:cxn modelId="{FA40D0B1-E568-4DAC-B9DE-D57B21EF1856}" type="presOf" srcId="{B6049D56-83E7-4FAD-91B7-43B0E647185C}" destId="{4CAA9EB3-81C2-4A2F-9A18-B886CEC2150D}" srcOrd="0" destOrd="3" presId="urn:microsoft.com/office/officeart/2005/8/layout/vList6"/>
    <dgm:cxn modelId="{76D8CFB3-9F17-4F7C-9A53-0082EE2CD86F}" type="presOf" srcId="{3AA08DB3-8C7B-4C0B-B5DE-8A92BCCFFA85}" destId="{A2258B76-8439-4CEA-BE3F-53947BF0CEBB}" srcOrd="0" destOrd="2" presId="urn:microsoft.com/office/officeart/2005/8/layout/vList6"/>
    <dgm:cxn modelId="{68228CB5-55AD-4CD5-95FC-11D17DAA8B45}" srcId="{C5306ACD-F1CC-4510-BC90-C1DADFC2A4F3}" destId="{AE75C563-6A54-4ADF-93A6-D1BBA7656078}" srcOrd="1" destOrd="0" parTransId="{5DF001D7-23F6-4E7B-8A37-AD1F33914FC1}" sibTransId="{64943FC6-FFB5-40E9-96DE-7876B5EFB9DA}"/>
    <dgm:cxn modelId="{5A95DDB6-0E04-490A-AC21-17EE90EBBC40}" type="presOf" srcId="{AE75C563-6A54-4ADF-93A6-D1BBA7656078}" destId="{4CAA9EB3-81C2-4A2F-9A18-B886CEC2150D}" srcOrd="0" destOrd="1" presId="urn:microsoft.com/office/officeart/2005/8/layout/vList6"/>
    <dgm:cxn modelId="{CCA77BBA-406C-4274-8D99-55E18EE56515}" srcId="{6FCFA34E-176E-4B05-A4FF-2900183898F8}" destId="{046B2CFA-C405-4893-9C5B-0ACD79CB777B}" srcOrd="0" destOrd="0" parTransId="{6132E2FF-1751-4EB7-8370-DB1A16A3CD0F}" sibTransId="{97EE716F-21AA-448E-9386-D315D793941A}"/>
    <dgm:cxn modelId="{97A1C4C0-F35C-46E7-8747-6785D9652E23}" srcId="{6FCFA34E-176E-4B05-A4FF-2900183898F8}" destId="{FFB2EAE3-F379-4DE4-BA71-F12B5A55F48C}" srcOrd="3" destOrd="0" parTransId="{5749F77A-3F49-4934-897B-F8FFAE137F3B}" sibTransId="{EE5EA6D3-F13E-4AAE-81F8-1B00A0B66889}"/>
    <dgm:cxn modelId="{672005C7-603B-4272-BCAE-8B0D61F1CB0A}" srcId="{D482D910-8C70-432A-8BAA-46142A226C99}" destId="{379291AC-B7AA-41C9-88FA-A6C53C1D53C8}" srcOrd="1" destOrd="0" parTransId="{33BAD50F-218C-42B7-AC2D-93865861BC4B}" sibTransId="{719F32FD-012B-43D9-B352-2925794C7195}"/>
    <dgm:cxn modelId="{910713C9-7EBB-486D-9FA8-1F146B8504CC}" type="presOf" srcId="{FBD67395-C2F5-445B-A7D8-1AC097944CBE}" destId="{4CAA9EB3-81C2-4A2F-9A18-B886CEC2150D}" srcOrd="0" destOrd="0" presId="urn:microsoft.com/office/officeart/2005/8/layout/vList6"/>
    <dgm:cxn modelId="{14F1CCD1-496D-41AD-8527-613CEFD1C2FE}" type="presOf" srcId="{9D5F29CD-B61F-4564-9B34-B72112A3A5B9}" destId="{4FDDC963-AAC3-4B65-9AD4-C7B09871BE90}" srcOrd="0" destOrd="2" presId="urn:microsoft.com/office/officeart/2005/8/layout/vList6"/>
    <dgm:cxn modelId="{7A34FAD7-9A54-44BD-B3D8-CD69E71BDE02}" type="presOf" srcId="{13AD5703-3197-4EF5-97C7-6272998811CB}" destId="{A2258B76-8439-4CEA-BE3F-53947BF0CEBB}" srcOrd="0" destOrd="1" presId="urn:microsoft.com/office/officeart/2005/8/layout/vList6"/>
    <dgm:cxn modelId="{7224D9DA-FDEA-43EB-A5E2-8A4DF9733D3F}" type="presOf" srcId="{FFB2EAE3-F379-4DE4-BA71-F12B5A55F48C}" destId="{98C8FB05-DC73-4011-BEF8-B80A98FD3AD2}" srcOrd="0" destOrd="3" presId="urn:microsoft.com/office/officeart/2005/8/layout/vList6"/>
    <dgm:cxn modelId="{6DF030F7-4930-43E0-AEAF-476F11CC2D6A}" type="presOf" srcId="{9C51C87E-CA27-4CA2-9449-17D7B03694E3}" destId="{4FDDC963-AAC3-4B65-9AD4-C7B09871BE90}" srcOrd="0" destOrd="0" presId="urn:microsoft.com/office/officeart/2005/8/layout/vList6"/>
    <dgm:cxn modelId="{066AA6FE-6607-4018-8A21-4ACF978E184B}" type="presOf" srcId="{25424B13-21EA-4F61-B2D9-4CF5A5A92C64}" destId="{4CAA9EB3-81C2-4A2F-9A18-B886CEC2150D}" srcOrd="0" destOrd="2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5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6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7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8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1A1C6093-76F7-4127-8761-3684707994C4}">
      <dgm:prSet/>
      <dgm:spPr/>
      <dgm:t>
        <a:bodyPr/>
        <a:lstStyle/>
        <a:p>
          <a:r>
            <a:rPr kumimoji="1" lang="en-US" altLang="ja-JP" dirty="0"/>
            <a:t>GGN</a:t>
          </a:r>
          <a:endParaRPr kumimoji="1" lang="ja-JP" altLang="en-US" dirty="0"/>
        </a:p>
      </dgm:t>
    </dgm:pt>
    <dgm:pt modelId="{0C9E0042-CD78-4E5C-AC27-1860FF620C8F}" type="par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C58DEE13-ADA5-498C-8597-EFD083D11851}" type="sibTrans" cxnId="{5B4A1A21-395A-4C2A-AAF8-54EF4EE7435E}">
      <dgm:prSet/>
      <dgm:spPr/>
      <dgm:t>
        <a:bodyPr/>
        <a:lstStyle/>
        <a:p>
          <a:endParaRPr kumimoji="1" lang="ja-JP" altLang="en-US"/>
        </a:p>
      </dgm:t>
    </dgm:pt>
    <dgm:pt modelId="{08509DD1-2099-49EC-93DD-6E925B5A899F}">
      <dgm:prSet/>
      <dgm:spPr/>
      <dgm:t>
        <a:bodyPr/>
        <a:lstStyle/>
        <a:p>
          <a:r>
            <a:rPr kumimoji="1" lang="en-US" altLang="ja-JP" dirty="0"/>
            <a:t>GGP</a:t>
          </a:r>
          <a:endParaRPr kumimoji="1" lang="ja-JP" altLang="en-US" dirty="0"/>
        </a:p>
      </dgm:t>
    </dgm:pt>
    <dgm:pt modelId="{6367D95F-339A-400E-9576-1C5E5B86D819}" type="par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4583F0CB-6856-441C-B82C-E3501BEA22E4}" type="sibTrans" cxnId="{8BA3B812-D9DB-47F0-9C60-5D2F1B6B1188}">
      <dgm:prSet/>
      <dgm:spPr/>
      <dgm:t>
        <a:bodyPr/>
        <a:lstStyle/>
        <a:p>
          <a:endParaRPr kumimoji="1" lang="ja-JP" altLang="en-US"/>
        </a:p>
      </dgm:t>
    </dgm:pt>
    <dgm:pt modelId="{88D99493-8A2F-4C4D-AC8A-5B4486785B2F}">
      <dgm:prSet/>
      <dgm:spPr/>
      <dgm:t>
        <a:bodyPr/>
        <a:lstStyle/>
        <a:p>
          <a:r>
            <a:rPr kumimoji="1" lang="ja-JP" altLang="en-US" dirty="0"/>
            <a:t>木南記念</a:t>
          </a:r>
        </a:p>
      </dgm:t>
    </dgm:pt>
    <dgm:pt modelId="{6AC8028A-31E3-4FF5-AF13-B3618A7F46AA}" type="par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237AA113-BF8B-4C1F-A119-4F0DF368547A}" type="sibTrans" cxnId="{D5A381E2-B46C-4F8A-BF64-75895C5E4D1B}">
      <dgm:prSet/>
      <dgm:spPr/>
      <dgm:t>
        <a:bodyPr/>
        <a:lstStyle/>
        <a:p>
          <a:endParaRPr kumimoji="1" lang="ja-JP" altLang="en-US"/>
        </a:p>
      </dgm:t>
    </dgm:pt>
    <dgm:pt modelId="{B8412511-A057-496F-BB5F-01EDC7263365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7F1F246-A513-44B9-BF82-57023F02231A}" type="par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65B65CF2-4CF1-44DC-ACA2-DD8EC3AB6B44}" type="sibTrans" cxnId="{57C94E5F-F52B-48DD-9E65-F9088C147A8D}">
      <dgm:prSet/>
      <dgm:spPr/>
      <dgm:t>
        <a:bodyPr/>
        <a:lstStyle/>
        <a:p>
          <a:endParaRPr kumimoji="1" lang="ja-JP" altLang="en-US"/>
        </a:p>
      </dgm:t>
    </dgm:pt>
    <dgm:pt modelId="{7D4244BA-F387-4E8B-ACE7-625F22A6B64B}">
      <dgm:prSet/>
      <dgm:spPr/>
      <dgm:t>
        <a:bodyPr/>
        <a:lstStyle/>
        <a:p>
          <a:r>
            <a:rPr kumimoji="1" lang="ja-JP" altLang="en-US" dirty="0"/>
            <a:t>函館マラソン</a:t>
          </a:r>
        </a:p>
      </dgm:t>
    </dgm:pt>
    <dgm:pt modelId="{F852B46F-1B4D-481D-8C3F-25A22E34AC00}" type="par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EC53760C-41C4-408C-A194-BDF234A94C90}" type="sibTrans" cxnId="{40A6C61F-506C-400A-BD54-E00E954B4BAB}">
      <dgm:prSet/>
      <dgm:spPr/>
      <dgm:t>
        <a:bodyPr/>
        <a:lstStyle/>
        <a:p>
          <a:endParaRPr kumimoji="1" lang="ja-JP" altLang="en-US"/>
        </a:p>
      </dgm:t>
    </dgm:pt>
    <dgm:pt modelId="{8432FDA2-43B4-4909-AE9C-697D678A4EBC}">
      <dgm:prSet/>
      <dgm:spPr/>
      <dgm:t>
        <a:bodyPr/>
        <a:lstStyle/>
        <a:p>
          <a:r>
            <a:rPr kumimoji="1" lang="ja-JP" altLang="en-US" dirty="0"/>
            <a:t>ホクレン</a:t>
          </a:r>
          <a:r>
            <a:rPr kumimoji="1" lang="en-US" altLang="ja-JP" dirty="0"/>
            <a:t>DC</a:t>
          </a:r>
          <a:endParaRPr kumimoji="1" lang="ja-JP" altLang="en-US" dirty="0"/>
        </a:p>
      </dgm:t>
    </dgm:pt>
    <dgm:pt modelId="{0D6086B8-8FC8-4F35-8A1C-D151BD82AA36}" type="par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233E13-1248-40E7-9E3E-982A3A4AF156}" type="sibTrans" cxnId="{55ECF443-F367-45FD-A8F2-40E61F730A63}">
      <dgm:prSet/>
      <dgm:spPr/>
      <dgm:t>
        <a:bodyPr/>
        <a:lstStyle/>
        <a:p>
          <a:endParaRPr kumimoji="1" lang="ja-JP" altLang="en-US"/>
        </a:p>
      </dgm:t>
    </dgm:pt>
    <dgm:pt modelId="{441223FD-36DD-4581-9A15-71EAD6D9C8E2}">
      <dgm:prSet/>
      <dgm:spPr/>
      <dgm:t>
        <a:bodyPr/>
        <a:lstStyle/>
        <a:p>
          <a:r>
            <a:rPr kumimoji="1" lang="ja-JP" altLang="en-US" dirty="0"/>
            <a:t>関東インカレ</a:t>
          </a:r>
        </a:p>
      </dgm:t>
    </dgm:pt>
    <dgm:pt modelId="{82D083BF-8FD1-42BB-8653-03A6778A48E3}" type="par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2DA19BA1-2B8E-4ED4-82CD-0F2E73B086E9}" type="sibTrans" cxnId="{FB49217B-10BD-4C9E-92F7-B965D68D020D}">
      <dgm:prSet/>
      <dgm:spPr/>
      <dgm:t>
        <a:bodyPr/>
        <a:lstStyle/>
        <a:p>
          <a:endParaRPr kumimoji="1" lang="ja-JP" altLang="en-US"/>
        </a:p>
      </dgm:t>
    </dgm:pt>
    <dgm:pt modelId="{F3B9F20A-CB24-4581-80CF-3CD74A2379BD}">
      <dgm:prSet/>
      <dgm:spPr/>
      <dgm:t>
        <a:bodyPr/>
        <a:lstStyle/>
        <a:p>
          <a:r>
            <a:rPr kumimoji="1" lang="ja-JP" altLang="en-US" dirty="0"/>
            <a:t>北海道マラソン</a:t>
          </a:r>
        </a:p>
      </dgm:t>
    </dgm:pt>
    <dgm:pt modelId="{559A2BB3-F58B-4ECC-9844-7D422AC2F512}" type="par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D9C883D1-2DFA-41A2-9A67-4A2389B738FB}" type="sibTrans" cxnId="{6266BE31-BD5E-4401-9FD1-BA598FF773AE}">
      <dgm:prSet/>
      <dgm:spPr/>
      <dgm:t>
        <a:bodyPr/>
        <a:lstStyle/>
        <a:p>
          <a:endParaRPr kumimoji="1" lang="ja-JP" altLang="en-US"/>
        </a:p>
      </dgm:t>
    </dgm:pt>
    <dgm:pt modelId="{58D03709-F9F3-4D30-8501-9F3FB2C7FA4F}">
      <dgm:prSet/>
      <dgm:spPr/>
      <dgm:t>
        <a:bodyPr/>
        <a:lstStyle/>
        <a:p>
          <a:endParaRPr kumimoji="1" lang="ja-JP" altLang="en-US" dirty="0"/>
        </a:p>
      </dgm:t>
    </dgm:pt>
    <dgm:pt modelId="{91A7A9D7-8256-4AA2-B5C8-9877A59EE552}" type="par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D6B9B4C6-86CE-42B4-99A2-342F61314E96}" type="sibTrans" cxnId="{5DD4E497-0263-49A5-A69A-DF8576DFFD4B}">
      <dgm:prSet/>
      <dgm:spPr/>
      <dgm:t>
        <a:bodyPr/>
        <a:lstStyle/>
        <a:p>
          <a:endParaRPr kumimoji="1" lang="ja-JP" altLang="en-US"/>
        </a:p>
      </dgm:t>
    </dgm:pt>
    <dgm:pt modelId="{7F59AA57-9C6E-421E-8C42-5008CCC6B7AC}">
      <dgm:prSet/>
      <dgm:spPr/>
      <dgm:t>
        <a:bodyPr/>
        <a:lstStyle/>
        <a:p>
          <a:r>
            <a:rPr kumimoji="1" lang="ja-JP" altLang="en-US" dirty="0"/>
            <a:t>全日本大学駅伝予選会</a:t>
          </a:r>
        </a:p>
      </dgm:t>
    </dgm:pt>
    <dgm:pt modelId="{BADE4A38-70E9-40CF-A1EA-C9EA4A6A92E1}" type="parTrans" cxnId="{605E03F1-779B-4288-87B0-24431CF72AA2}">
      <dgm:prSet/>
      <dgm:spPr/>
    </dgm:pt>
    <dgm:pt modelId="{91DE84D7-425B-4D66-8AA3-611F1B10210C}" type="sibTrans" cxnId="{605E03F1-779B-4288-87B0-24431CF72AA2}">
      <dgm:prSet/>
      <dgm:spPr/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4D1F3810-5E86-467E-AD98-BA9C9733F200}" type="presOf" srcId="{B8412511-A057-496F-BB5F-01EDC7263365}" destId="{A2258B76-8439-4CEA-BE3F-53947BF0CEBB}" srcOrd="0" destOrd="0" presId="urn:microsoft.com/office/officeart/2005/8/layout/vList6"/>
    <dgm:cxn modelId="{8BA3B812-D9DB-47F0-9C60-5D2F1B6B1188}" srcId="{D482D910-8C70-432A-8BAA-46142A226C99}" destId="{08509DD1-2099-49EC-93DD-6E925B5A899F}" srcOrd="1" destOrd="0" parTransId="{6367D95F-339A-400E-9576-1C5E5B86D819}" sibTransId="{4583F0CB-6856-441C-B82C-E3501BEA22E4}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3E5B731D-179D-4BBE-9F08-349D86CD6972}" type="presOf" srcId="{7F59AA57-9C6E-421E-8C42-5008CCC6B7AC}" destId="{A2258B76-8439-4CEA-BE3F-53947BF0CEBB}" srcOrd="0" destOrd="2" presId="urn:microsoft.com/office/officeart/2005/8/layout/vList6"/>
    <dgm:cxn modelId="{40A6C61F-506C-400A-BD54-E00E954B4BAB}" srcId="{694D5E99-59D0-4613-8CFE-786AB650A8B5}" destId="{7D4244BA-F387-4E8B-ACE7-625F22A6B64B}" srcOrd="1" destOrd="0" parTransId="{F852B46F-1B4D-481D-8C3F-25A22E34AC00}" sibTransId="{EC53760C-41C4-408C-A194-BDF234A94C90}"/>
    <dgm:cxn modelId="{5B4A1A21-395A-4C2A-AAF8-54EF4EE7435E}" srcId="{D482D910-8C70-432A-8BAA-46142A226C99}" destId="{1A1C6093-76F7-4127-8761-3684707994C4}" srcOrd="0" destOrd="0" parTransId="{0C9E0042-CD78-4E5C-AC27-1860FF620C8F}" sibTransId="{C58DEE13-ADA5-498C-8597-EFD083D11851}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6266BE31-BD5E-4401-9FD1-BA598FF773AE}" srcId="{6FCFA34E-176E-4B05-A4FF-2900183898F8}" destId="{F3B9F20A-CB24-4581-80CF-3CD74A2379BD}" srcOrd="0" destOrd="0" parTransId="{559A2BB3-F58B-4ECC-9844-7D422AC2F512}" sibTransId="{D9C883D1-2DFA-41A2-9A67-4A2389B738FB}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1BA453B-8E66-4E76-99A7-3D01C7691680}" type="presOf" srcId="{441223FD-36DD-4581-9A15-71EAD6D9C8E2}" destId="{4FDDC963-AAC3-4B65-9AD4-C7B09871BE90}" srcOrd="0" destOrd="3" presId="urn:microsoft.com/office/officeart/2005/8/layout/vList6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57C94E5F-F52B-48DD-9E65-F9088C147A8D}" srcId="{694D5E99-59D0-4613-8CFE-786AB650A8B5}" destId="{B8412511-A057-496F-BB5F-01EDC7263365}" srcOrd="0" destOrd="0" parTransId="{07F1F246-A513-44B9-BF82-57023F02231A}" sibTransId="{65B65CF2-4CF1-44DC-ACA2-DD8EC3AB6B44}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55ECF443-F367-45FD-A8F2-40E61F730A63}" srcId="{C5306ACD-F1CC-4510-BC90-C1DADFC2A4F3}" destId="{8432FDA2-43B4-4909-AE9C-697D678A4EBC}" srcOrd="0" destOrd="0" parTransId="{0D6086B8-8FC8-4F35-8A1C-D151BD82AA36}" sibTransId="{44233E13-1248-40E7-9E3E-982A3A4AF156}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FB49217B-10BD-4C9E-92F7-B965D68D020D}" srcId="{D482D910-8C70-432A-8BAA-46142A226C99}" destId="{441223FD-36DD-4581-9A15-71EAD6D9C8E2}" srcOrd="3" destOrd="0" parTransId="{82D083BF-8FD1-42BB-8653-03A6778A48E3}" sibTransId="{2DA19BA1-2B8E-4ED4-82CD-0F2E73B086E9}"/>
    <dgm:cxn modelId="{684F557D-BE43-469D-8603-559B7FF96FA8}" type="presOf" srcId="{8432FDA2-43B4-4909-AE9C-697D678A4EBC}" destId="{4CAA9EB3-81C2-4A2F-9A18-B886CEC2150D}" srcOrd="0" destOrd="0" presId="urn:microsoft.com/office/officeart/2005/8/layout/vList6"/>
    <dgm:cxn modelId="{5DD4E497-0263-49A5-A69A-DF8576DFFD4B}" srcId="{6FCFA34E-176E-4B05-A4FF-2900183898F8}" destId="{58D03709-F9F3-4D30-8501-9F3FB2C7FA4F}" srcOrd="1" destOrd="0" parTransId="{91A7A9D7-8256-4AA2-B5C8-9877A59EE552}" sibTransId="{D6B9B4C6-86CE-42B4-99A2-342F61314E96}"/>
    <dgm:cxn modelId="{C3C977A8-0442-406F-A3B6-BF9B42255BFF}" type="presOf" srcId="{7D4244BA-F387-4E8B-ACE7-625F22A6B64B}" destId="{A2258B76-8439-4CEA-BE3F-53947BF0CEBB}" srcOrd="0" destOrd="1" presId="urn:microsoft.com/office/officeart/2005/8/layout/vList6"/>
    <dgm:cxn modelId="{841A3BB0-44EF-479D-ACAE-0336CF10D5BB}" type="presOf" srcId="{F3B9F20A-CB24-4581-80CF-3CD74A2379BD}" destId="{98C8FB05-DC73-4011-BEF8-B80A98FD3AD2}" srcOrd="0" destOrd="0" presId="urn:microsoft.com/office/officeart/2005/8/layout/vList6"/>
    <dgm:cxn modelId="{6A01BDDD-EB13-497E-935C-D0997C5F37D5}" type="presOf" srcId="{88D99493-8A2F-4C4D-AC8A-5B4486785B2F}" destId="{4FDDC963-AAC3-4B65-9AD4-C7B09871BE90}" srcOrd="0" destOrd="2" presId="urn:microsoft.com/office/officeart/2005/8/layout/vList6"/>
    <dgm:cxn modelId="{D5A381E2-B46C-4F8A-BF64-75895C5E4D1B}" srcId="{D482D910-8C70-432A-8BAA-46142A226C99}" destId="{88D99493-8A2F-4C4D-AC8A-5B4486785B2F}" srcOrd="2" destOrd="0" parTransId="{6AC8028A-31E3-4FF5-AF13-B3618A7F46AA}" sibTransId="{237AA113-BF8B-4C1F-A119-4F0DF368547A}"/>
    <dgm:cxn modelId="{8E1228E5-1F78-44D7-8553-65FCBC37C2F6}" type="presOf" srcId="{08509DD1-2099-49EC-93DD-6E925B5A899F}" destId="{4FDDC963-AAC3-4B65-9AD4-C7B09871BE90}" srcOrd="0" destOrd="1" presId="urn:microsoft.com/office/officeart/2005/8/layout/vList6"/>
    <dgm:cxn modelId="{7A8CA8ED-CA6A-40B2-AD74-56E7EFF3EE8E}" type="presOf" srcId="{1A1C6093-76F7-4127-8761-3684707994C4}" destId="{4FDDC963-AAC3-4B65-9AD4-C7B09871BE90}" srcOrd="0" destOrd="0" presId="urn:microsoft.com/office/officeart/2005/8/layout/vList6"/>
    <dgm:cxn modelId="{605E03F1-779B-4288-87B0-24431CF72AA2}" srcId="{694D5E99-59D0-4613-8CFE-786AB650A8B5}" destId="{7F59AA57-9C6E-421E-8C42-5008CCC6B7AC}" srcOrd="2" destOrd="0" parTransId="{BADE4A38-70E9-40CF-A1EA-C9EA4A6A92E1}" sibTransId="{91DE84D7-425B-4D66-8AA3-611F1B10210C}"/>
    <dgm:cxn modelId="{AC783CFB-8A92-4B47-A9E7-D8D39BC29126}" type="presOf" srcId="{58D03709-F9F3-4D30-8501-9F3FB2C7FA4F}" destId="{98C8FB05-DC73-4011-BEF8-B80A98FD3AD2}" srcOrd="0" destOrd="1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76D766-7A28-4C6B-928E-4F41021B0070}" type="doc">
      <dgm:prSet loTypeId="urn:microsoft.com/office/officeart/2005/8/layout/vList6" loCatId="process" qsTypeId="urn:microsoft.com/office/officeart/2005/8/quickstyle/simple2" qsCatId="simple" csTypeId="urn:microsoft.com/office/officeart/2005/8/colors/accent1_2" csCatId="accent1" phldr="1"/>
      <dgm:spPr/>
    </dgm:pt>
    <dgm:pt modelId="{D482D910-8C70-432A-8BAA-46142A226C99}">
      <dgm:prSet phldrT="[テキスト]"/>
      <dgm:spPr/>
      <dgm:t>
        <a:bodyPr/>
        <a:lstStyle/>
        <a:p>
          <a:r>
            <a:rPr kumimoji="1" lang="en-US" altLang="ja-JP" dirty="0"/>
            <a:t>9</a:t>
          </a:r>
          <a:endParaRPr kumimoji="1" lang="ja-JP" altLang="en-US" dirty="0"/>
        </a:p>
      </dgm:t>
    </dgm:pt>
    <dgm:pt modelId="{6CAB32E2-8094-4572-ABA5-4A116D2768C3}" type="par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FE2A75CF-9C92-45DF-8875-DBE146418605}" type="sibTrans" cxnId="{BFFDDC51-C90D-4C72-BAD8-D06D4C315524}">
      <dgm:prSet/>
      <dgm:spPr/>
      <dgm:t>
        <a:bodyPr/>
        <a:lstStyle/>
        <a:p>
          <a:endParaRPr kumimoji="1" lang="ja-JP" altLang="en-US"/>
        </a:p>
      </dgm:t>
    </dgm:pt>
    <dgm:pt modelId="{694D5E99-59D0-4613-8CFE-786AB650A8B5}">
      <dgm:prSet phldrT="[テキスト]"/>
      <dgm:spPr/>
      <dgm:t>
        <a:bodyPr/>
        <a:lstStyle/>
        <a:p>
          <a:r>
            <a:rPr kumimoji="1" lang="en-US" altLang="ja-JP" dirty="0"/>
            <a:t>10</a:t>
          </a:r>
          <a:endParaRPr kumimoji="1" lang="ja-JP" altLang="en-US" dirty="0"/>
        </a:p>
      </dgm:t>
    </dgm:pt>
    <dgm:pt modelId="{CDD47E6C-0C6F-4527-9244-AF2CCFBBE13F}" type="par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0C96C05A-0691-4B6C-80FC-D27971EF208B}" type="sibTrans" cxnId="{CF8AB118-3D73-4EA8-A1C5-F5D7A913D298}">
      <dgm:prSet/>
      <dgm:spPr/>
      <dgm:t>
        <a:bodyPr/>
        <a:lstStyle/>
        <a:p>
          <a:endParaRPr kumimoji="1" lang="ja-JP" altLang="en-US"/>
        </a:p>
      </dgm:t>
    </dgm:pt>
    <dgm:pt modelId="{C5306ACD-F1CC-4510-BC90-C1DADFC2A4F3}">
      <dgm:prSet phldrT="[テキスト]"/>
      <dgm:spPr/>
      <dgm:t>
        <a:bodyPr/>
        <a:lstStyle/>
        <a:p>
          <a:r>
            <a:rPr kumimoji="1" lang="en-US" altLang="ja-JP" dirty="0"/>
            <a:t>11</a:t>
          </a:r>
          <a:endParaRPr kumimoji="1" lang="ja-JP" altLang="en-US" dirty="0"/>
        </a:p>
      </dgm:t>
    </dgm:pt>
    <dgm:pt modelId="{1849612F-9306-4F33-A9CB-FBC72412E8FB}" type="par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C0D7CF59-C672-4B71-B099-E8CEC381BA07}" type="sibTrans" cxnId="{8C25EC41-6046-48B5-A4C9-F148E8DA3C67}">
      <dgm:prSet/>
      <dgm:spPr/>
      <dgm:t>
        <a:bodyPr/>
        <a:lstStyle/>
        <a:p>
          <a:endParaRPr kumimoji="1" lang="ja-JP" altLang="en-US"/>
        </a:p>
      </dgm:t>
    </dgm:pt>
    <dgm:pt modelId="{6FCFA34E-176E-4B05-A4FF-2900183898F8}">
      <dgm:prSet phldrT="[テキスト]"/>
      <dgm:spPr/>
      <dgm:t>
        <a:bodyPr/>
        <a:lstStyle/>
        <a:p>
          <a:r>
            <a:rPr kumimoji="1" lang="en-US" altLang="ja-JP" dirty="0"/>
            <a:t>12</a:t>
          </a:r>
          <a:endParaRPr kumimoji="1" lang="ja-JP" altLang="en-US" dirty="0"/>
        </a:p>
      </dgm:t>
    </dgm:pt>
    <dgm:pt modelId="{8E02145A-912D-4014-A471-8A935252FFE4}" type="par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F415CD8B-2DA5-454B-8949-2AC147A001A6}" type="sibTrans" cxnId="{50A80B5E-9FDE-426D-9992-51F0456D3731}">
      <dgm:prSet/>
      <dgm:spPr/>
      <dgm:t>
        <a:bodyPr/>
        <a:lstStyle/>
        <a:p>
          <a:endParaRPr kumimoji="1" lang="ja-JP" altLang="en-US"/>
        </a:p>
      </dgm:t>
    </dgm:pt>
    <dgm:pt modelId="{81C6C7B1-2E41-4184-AFCC-B3045EF07C42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出雲駅伝</a:t>
          </a:r>
        </a:p>
      </dgm:t>
    </dgm:pt>
    <dgm:pt modelId="{71B899E2-B49D-4EF7-84FB-BC9ADDD8FA79}" type="par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A6C00A5F-D6C6-474E-9892-E3CD72A684A8}" type="sibTrans" cxnId="{61A84EB4-0690-494D-9BA3-77F2C58FE3EC}">
      <dgm:prSet/>
      <dgm:spPr/>
      <dgm:t>
        <a:bodyPr/>
        <a:lstStyle/>
        <a:p>
          <a:endParaRPr kumimoji="1" lang="ja-JP" altLang="en-US"/>
        </a:p>
      </dgm:t>
    </dgm:pt>
    <dgm:pt modelId="{BBAE77F9-6121-4F7C-A4BF-EA8A64340BEB}">
      <dgm:prSet custT="1"/>
      <dgm:spPr/>
      <dgm:t>
        <a:bodyPr/>
        <a:lstStyle/>
        <a:p>
          <a:r>
            <a:rPr kumimoji="1" lang="ja-JP" altLang="en-US" sz="1800" b="1" dirty="0">
              <a:solidFill>
                <a:srgbClr val="FF0000"/>
              </a:solidFill>
            </a:rPr>
            <a:t>全日本大学駅伝</a:t>
          </a:r>
        </a:p>
      </dgm:t>
    </dgm:pt>
    <dgm:pt modelId="{8B2DAA12-CB94-4CB8-BF1B-A42B7B187D25}" type="par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AD964553-C2C9-4F4B-806C-75DAF3D6B600}" type="sibTrans" cxnId="{80EA56BE-9A0E-4CA7-8E9E-496DA6C3A3D0}">
      <dgm:prSet/>
      <dgm:spPr/>
      <dgm:t>
        <a:bodyPr/>
        <a:lstStyle/>
        <a:p>
          <a:endParaRPr kumimoji="1" lang="ja-JP" altLang="en-US"/>
        </a:p>
      </dgm:t>
    </dgm:pt>
    <dgm:pt modelId="{DC176833-B962-483E-B44B-D220D91AB842}">
      <dgm:prSet/>
      <dgm:spPr/>
      <dgm:t>
        <a:bodyPr/>
        <a:lstStyle/>
        <a:p>
          <a:r>
            <a:rPr kumimoji="1" lang="ja-JP" altLang="en-US" dirty="0"/>
            <a:t>全カレ</a:t>
          </a:r>
        </a:p>
      </dgm:t>
    </dgm:pt>
    <dgm:pt modelId="{7D9E401F-05B7-43CA-8367-7429F9D2D0FF}" type="par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F6DB3472-174E-40EB-97AE-37E902582993}" type="sibTrans" cxnId="{7B31418F-23F5-4F89-9F6E-4BC35C09BDB8}">
      <dgm:prSet/>
      <dgm:spPr/>
      <dgm:t>
        <a:bodyPr/>
        <a:lstStyle/>
        <a:p>
          <a:endParaRPr kumimoji="1" lang="ja-JP" altLang="en-US"/>
        </a:p>
      </dgm:t>
    </dgm:pt>
    <dgm:pt modelId="{5DBB2269-4F82-4CF5-BB8B-396965FFEEDF}">
      <dgm:prSet/>
      <dgm:spPr/>
      <dgm:t>
        <a:bodyPr/>
        <a:lstStyle/>
        <a:p>
          <a:r>
            <a:rPr kumimoji="1" lang="ja-JP" altLang="en-US" dirty="0"/>
            <a:t>ヨギボー</a:t>
          </a:r>
        </a:p>
      </dgm:t>
    </dgm:pt>
    <dgm:pt modelId="{B2788F0A-86CE-4766-B813-0755A0E1FEAA}" type="par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C06D24B-C0BF-4785-B5B4-DDD3475F56CB}" type="sibTrans" cxnId="{2C1FDA9E-659B-4062-AE8C-72E1FCD6AD87}">
      <dgm:prSet/>
      <dgm:spPr/>
      <dgm:t>
        <a:bodyPr/>
        <a:lstStyle/>
        <a:p>
          <a:endParaRPr kumimoji="1" lang="ja-JP" altLang="en-US"/>
        </a:p>
      </dgm:t>
    </dgm:pt>
    <dgm:pt modelId="{8B3297E0-5E17-45EA-B250-3160300724C4}">
      <dgm:prSet/>
      <dgm:spPr/>
      <dgm:t>
        <a:bodyPr/>
        <a:lstStyle/>
        <a:p>
          <a:r>
            <a:rPr kumimoji="1" lang="ja-JP" altLang="en-US" dirty="0"/>
            <a:t>東京世界陸上</a:t>
          </a:r>
        </a:p>
      </dgm:t>
    </dgm:pt>
    <dgm:pt modelId="{9143DCA9-EE00-4B98-AA34-251D5464E8EB}" type="par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F063CDEA-F7DF-4B70-A6D8-049DE0C8F83F}" type="sibTrans" cxnId="{F7237DB1-1666-4624-9FF9-B8C67A9DFD99}">
      <dgm:prSet/>
      <dgm:spPr/>
      <dgm:t>
        <a:bodyPr/>
        <a:lstStyle/>
        <a:p>
          <a:endParaRPr kumimoji="1" lang="ja-JP" altLang="en-US"/>
        </a:p>
      </dgm:t>
    </dgm:pt>
    <dgm:pt modelId="{6C925BE7-D287-4AA7-8627-871F0ECE451E}">
      <dgm:prSet/>
      <dgm:spPr/>
      <dgm:t>
        <a:bodyPr/>
        <a:lstStyle/>
        <a:p>
          <a:r>
            <a:rPr kumimoji="1" lang="ja-JP" altLang="en-US" dirty="0"/>
            <a:t>全日本実業団</a:t>
          </a:r>
        </a:p>
      </dgm:t>
    </dgm:pt>
    <dgm:pt modelId="{8E2B27A9-03DD-4443-AD4E-A350694BCC27}" type="par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852589BF-B8F5-4BC9-A5E4-F8AD5D25FC0B}" type="sibTrans" cxnId="{F1C30F92-8485-4D2C-BE81-132E615F642B}">
      <dgm:prSet/>
      <dgm:spPr/>
      <dgm:t>
        <a:bodyPr/>
        <a:lstStyle/>
        <a:p>
          <a:endParaRPr kumimoji="1" lang="ja-JP" altLang="en-US"/>
        </a:p>
      </dgm:t>
    </dgm:pt>
    <dgm:pt modelId="{217480B0-9930-4E1C-91E8-1B784A23BE9D}">
      <dgm:prSet/>
      <dgm:spPr/>
      <dgm:t>
        <a:bodyPr/>
        <a:lstStyle/>
        <a:p>
          <a:r>
            <a:rPr kumimoji="1" lang="ja-JP" altLang="en-US" sz="800" dirty="0"/>
            <a:t>東京レガシーハーフ</a:t>
          </a:r>
        </a:p>
      </dgm:t>
    </dgm:pt>
    <dgm:pt modelId="{8B55B09C-E2AC-4BED-86A4-0E82DDB41E60}" type="par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0C17B183-E75D-49CF-A2B0-A9177B6B4EC6}" type="sibTrans" cxnId="{FB32AB3E-F912-446A-8D0E-AEC7743C40C8}">
      <dgm:prSet/>
      <dgm:spPr/>
      <dgm:t>
        <a:bodyPr/>
        <a:lstStyle/>
        <a:p>
          <a:endParaRPr kumimoji="1" lang="ja-JP" altLang="en-US"/>
        </a:p>
      </dgm:t>
    </dgm:pt>
    <dgm:pt modelId="{3AF9A495-9A83-46BA-A483-CF0E0E0B064F}">
      <dgm:prSet/>
      <dgm:spPr/>
      <dgm:t>
        <a:bodyPr/>
        <a:lstStyle/>
        <a:p>
          <a:r>
            <a:rPr kumimoji="1" lang="ja-JP" altLang="en-US" sz="800" dirty="0"/>
            <a:t>八王子</a:t>
          </a:r>
          <a:r>
            <a:rPr kumimoji="1" lang="en-US" altLang="ja-JP" sz="800" dirty="0"/>
            <a:t>LD</a:t>
          </a:r>
          <a:endParaRPr kumimoji="1" lang="ja-JP" altLang="en-US" sz="800" dirty="0"/>
        </a:p>
      </dgm:t>
    </dgm:pt>
    <dgm:pt modelId="{1C012C8D-6DCB-42E3-BE96-7990D587C90E}" type="par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4D7E4A37-D638-4C69-8FA4-6A3415AF8B41}" type="sibTrans" cxnId="{AB89ECBA-19C8-48F0-9DEB-11B91E8AB50C}">
      <dgm:prSet/>
      <dgm:spPr/>
      <dgm:t>
        <a:bodyPr/>
        <a:lstStyle/>
        <a:p>
          <a:endParaRPr kumimoji="1" lang="ja-JP" altLang="en-US"/>
        </a:p>
      </dgm:t>
    </dgm:pt>
    <dgm:pt modelId="{975FC0EC-FD42-4E13-B997-B52C44649704}">
      <dgm:prSet/>
      <dgm:spPr/>
      <dgm:t>
        <a:bodyPr/>
        <a:lstStyle/>
        <a:p>
          <a:r>
            <a:rPr kumimoji="1" lang="ja-JP" altLang="en-US" dirty="0"/>
            <a:t>福岡国際マラソン</a:t>
          </a:r>
        </a:p>
      </dgm:t>
    </dgm:pt>
    <dgm:pt modelId="{AEF6FCEB-F913-451A-B1C0-EB40C3D59C6C}" type="par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0CD357CB-A6A2-448E-8500-E2F846BE0245}" type="sibTrans" cxnId="{2FBF1171-7576-46E5-A36F-86D05D843E9B}">
      <dgm:prSet/>
      <dgm:spPr/>
      <dgm:t>
        <a:bodyPr/>
        <a:lstStyle/>
        <a:p>
          <a:endParaRPr kumimoji="1" lang="ja-JP" altLang="en-US"/>
        </a:p>
      </dgm:t>
    </dgm:pt>
    <dgm:pt modelId="{C1C957FC-2AE9-4E2E-8CC2-E8692862AD11}">
      <dgm:prSet/>
      <dgm:spPr/>
      <dgm:t>
        <a:bodyPr/>
        <a:lstStyle/>
        <a:p>
          <a:r>
            <a:rPr kumimoji="1" lang="ja-JP" altLang="en-US" dirty="0"/>
            <a:t>防府読売マラソン</a:t>
          </a:r>
        </a:p>
      </dgm:t>
    </dgm:pt>
    <dgm:pt modelId="{BB23412F-9AB1-49DE-BD27-B1F38628B263}" type="par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CD24FC80-3ECB-4DF3-9A7C-6CD651E29613}" type="sibTrans" cxnId="{062816C9-FC4C-43EF-9237-127057BAF417}">
      <dgm:prSet/>
      <dgm:spPr/>
      <dgm:t>
        <a:bodyPr/>
        <a:lstStyle/>
        <a:p>
          <a:endParaRPr kumimoji="1" lang="ja-JP" altLang="en-US"/>
        </a:p>
      </dgm:t>
    </dgm:pt>
    <dgm:pt modelId="{F8A0EEBE-A0D6-4BEA-A4FB-428D1374214F}">
      <dgm:prSet/>
      <dgm:spPr/>
      <dgm:t>
        <a:bodyPr/>
        <a:lstStyle/>
        <a:p>
          <a:r>
            <a:rPr kumimoji="1" lang="ja-JP" altLang="en-US" dirty="0"/>
            <a:t>全国高校駅伝</a:t>
          </a:r>
        </a:p>
      </dgm:t>
    </dgm:pt>
    <dgm:pt modelId="{1814B56D-4AAA-4DA9-A91C-A4846D07FB7E}" type="par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6B94BB73-E755-4DC2-8FE8-D69BC7FDFA7A}" type="sibTrans" cxnId="{3C6DDB02-C6FA-44E3-81FD-1E09148F7EBB}">
      <dgm:prSet/>
      <dgm:spPr/>
      <dgm:t>
        <a:bodyPr/>
        <a:lstStyle/>
        <a:p>
          <a:endParaRPr kumimoji="1" lang="ja-JP" altLang="en-US"/>
        </a:p>
      </dgm:t>
    </dgm:pt>
    <dgm:pt modelId="{06215C03-268F-44B4-A824-1FECEE2EB7DF}">
      <dgm:prSet/>
      <dgm:spPr/>
      <dgm:t>
        <a:bodyPr/>
        <a:lstStyle/>
        <a:p>
          <a:r>
            <a:rPr kumimoji="1" lang="ja-JP" altLang="en-US" dirty="0"/>
            <a:t>富士山女子駅伝</a:t>
          </a:r>
        </a:p>
      </dgm:t>
    </dgm:pt>
    <dgm:pt modelId="{CC95905D-9564-406F-BF4E-56AB4A79DD1E}" type="par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E93ED3BB-3633-4F6D-A10B-0C7478AACA2E}" type="sibTrans" cxnId="{07A9D8D7-7A18-4F43-8A46-6CAD2D101CA7}">
      <dgm:prSet/>
      <dgm:spPr/>
      <dgm:t>
        <a:bodyPr/>
        <a:lstStyle/>
        <a:p>
          <a:endParaRPr kumimoji="1" lang="ja-JP" altLang="en-US"/>
        </a:p>
      </dgm:t>
    </dgm:pt>
    <dgm:pt modelId="{DA6C772E-644C-4013-A246-58FD2F134DE5}">
      <dgm:prSet custT="1"/>
      <dgm:spPr/>
      <dgm:t>
        <a:bodyPr/>
        <a:lstStyle/>
        <a:p>
          <a:r>
            <a:rPr kumimoji="1" lang="ja-JP" altLang="en-US" sz="800" dirty="0"/>
            <a:t>箱根駅伝予選会</a:t>
          </a:r>
        </a:p>
      </dgm:t>
    </dgm:pt>
    <dgm:pt modelId="{D5899874-FC97-489D-8459-A1DD146EC162}" type="parTrans" cxnId="{382E401A-18EC-44C3-B98F-E6D9C4DB2EF9}">
      <dgm:prSet/>
      <dgm:spPr/>
      <dgm:t>
        <a:bodyPr/>
        <a:lstStyle/>
        <a:p>
          <a:endParaRPr kumimoji="1" lang="ja-JP" altLang="en-US"/>
        </a:p>
      </dgm:t>
    </dgm:pt>
    <dgm:pt modelId="{9E78CE95-BB3C-4D10-BDD8-ADF9A6F706F5}" type="sibTrans" cxnId="{382E401A-18EC-44C3-B98F-E6D9C4DB2EF9}">
      <dgm:prSet/>
      <dgm:spPr/>
      <dgm:t>
        <a:bodyPr/>
        <a:lstStyle/>
        <a:p>
          <a:endParaRPr kumimoji="1" lang="ja-JP" altLang="en-US"/>
        </a:p>
      </dgm:t>
    </dgm:pt>
    <dgm:pt modelId="{9B3CA37E-09D0-4831-A3F7-76253CE27924}" type="pres">
      <dgm:prSet presAssocID="{E076D766-7A28-4C6B-928E-4F41021B0070}" presName="Name0" presStyleCnt="0">
        <dgm:presLayoutVars>
          <dgm:dir/>
          <dgm:animLvl val="lvl"/>
          <dgm:resizeHandles/>
        </dgm:presLayoutVars>
      </dgm:prSet>
      <dgm:spPr/>
    </dgm:pt>
    <dgm:pt modelId="{82F922B3-2A5D-4987-A7AB-A9B1F23858BA}" type="pres">
      <dgm:prSet presAssocID="{D482D910-8C70-432A-8BAA-46142A226C99}" presName="linNode" presStyleCnt="0"/>
      <dgm:spPr/>
    </dgm:pt>
    <dgm:pt modelId="{26DAFCA4-A20C-4C65-A366-4B2188137E34}" type="pres">
      <dgm:prSet presAssocID="{D482D910-8C70-432A-8BAA-46142A226C99}" presName="parentShp" presStyleLbl="node1" presStyleIdx="0" presStyleCnt="4">
        <dgm:presLayoutVars>
          <dgm:bulletEnabled val="1"/>
        </dgm:presLayoutVars>
      </dgm:prSet>
      <dgm:spPr/>
    </dgm:pt>
    <dgm:pt modelId="{4FDDC963-AAC3-4B65-9AD4-C7B09871BE90}" type="pres">
      <dgm:prSet presAssocID="{D482D910-8C70-432A-8BAA-46142A226C99}" presName="childShp" presStyleLbl="bgAccFollowNode1" presStyleIdx="0" presStyleCnt="4">
        <dgm:presLayoutVars>
          <dgm:bulletEnabled val="1"/>
        </dgm:presLayoutVars>
      </dgm:prSet>
      <dgm:spPr/>
    </dgm:pt>
    <dgm:pt modelId="{A6B6DD22-4D28-442D-9646-5D0B17D7D6F4}" type="pres">
      <dgm:prSet presAssocID="{FE2A75CF-9C92-45DF-8875-DBE146418605}" presName="spacing" presStyleCnt="0"/>
      <dgm:spPr/>
    </dgm:pt>
    <dgm:pt modelId="{44045AFC-CA54-4FB0-BA9E-2F0DD12589FA}" type="pres">
      <dgm:prSet presAssocID="{694D5E99-59D0-4613-8CFE-786AB650A8B5}" presName="linNode" presStyleCnt="0"/>
      <dgm:spPr/>
    </dgm:pt>
    <dgm:pt modelId="{5ED53766-0012-4782-BADF-B1F165A8E326}" type="pres">
      <dgm:prSet presAssocID="{694D5E99-59D0-4613-8CFE-786AB650A8B5}" presName="parentShp" presStyleLbl="node1" presStyleIdx="1" presStyleCnt="4">
        <dgm:presLayoutVars>
          <dgm:bulletEnabled val="1"/>
        </dgm:presLayoutVars>
      </dgm:prSet>
      <dgm:spPr/>
    </dgm:pt>
    <dgm:pt modelId="{A2258B76-8439-4CEA-BE3F-53947BF0CEBB}" type="pres">
      <dgm:prSet presAssocID="{694D5E99-59D0-4613-8CFE-786AB650A8B5}" presName="childShp" presStyleLbl="bgAccFollowNode1" presStyleIdx="1" presStyleCnt="4">
        <dgm:presLayoutVars>
          <dgm:bulletEnabled val="1"/>
        </dgm:presLayoutVars>
      </dgm:prSet>
      <dgm:spPr/>
    </dgm:pt>
    <dgm:pt modelId="{BEAFC317-7FAB-4F2D-A898-244ABCAD68AE}" type="pres">
      <dgm:prSet presAssocID="{0C96C05A-0691-4B6C-80FC-D27971EF208B}" presName="spacing" presStyleCnt="0"/>
      <dgm:spPr/>
    </dgm:pt>
    <dgm:pt modelId="{07A7BE1F-24E2-4D8D-8197-D917C6745621}" type="pres">
      <dgm:prSet presAssocID="{C5306ACD-F1CC-4510-BC90-C1DADFC2A4F3}" presName="linNode" presStyleCnt="0"/>
      <dgm:spPr/>
    </dgm:pt>
    <dgm:pt modelId="{188FE5B5-3A5F-4BF2-8899-E90DEFC8D149}" type="pres">
      <dgm:prSet presAssocID="{C5306ACD-F1CC-4510-BC90-C1DADFC2A4F3}" presName="parentShp" presStyleLbl="node1" presStyleIdx="2" presStyleCnt="4">
        <dgm:presLayoutVars>
          <dgm:bulletEnabled val="1"/>
        </dgm:presLayoutVars>
      </dgm:prSet>
      <dgm:spPr/>
    </dgm:pt>
    <dgm:pt modelId="{4CAA9EB3-81C2-4A2F-9A18-B886CEC2150D}" type="pres">
      <dgm:prSet presAssocID="{C5306ACD-F1CC-4510-BC90-C1DADFC2A4F3}" presName="childShp" presStyleLbl="bgAccFollowNode1" presStyleIdx="2" presStyleCnt="4" custLinFactNeighborX="-2695" custLinFactNeighborY="-5000">
        <dgm:presLayoutVars>
          <dgm:bulletEnabled val="1"/>
        </dgm:presLayoutVars>
      </dgm:prSet>
      <dgm:spPr/>
    </dgm:pt>
    <dgm:pt modelId="{67CF6254-3ACE-4825-9F5D-36E38797D2A6}" type="pres">
      <dgm:prSet presAssocID="{C0D7CF59-C672-4B71-B099-E8CEC381BA07}" presName="spacing" presStyleCnt="0"/>
      <dgm:spPr/>
    </dgm:pt>
    <dgm:pt modelId="{62FD1A54-FF6B-445D-87C8-A3F55F26F2FF}" type="pres">
      <dgm:prSet presAssocID="{6FCFA34E-176E-4B05-A4FF-2900183898F8}" presName="linNode" presStyleCnt="0"/>
      <dgm:spPr/>
    </dgm:pt>
    <dgm:pt modelId="{801FDA42-A412-4067-B709-074342A3A39B}" type="pres">
      <dgm:prSet presAssocID="{6FCFA34E-176E-4B05-A4FF-2900183898F8}" presName="parentShp" presStyleLbl="node1" presStyleIdx="3" presStyleCnt="4">
        <dgm:presLayoutVars>
          <dgm:bulletEnabled val="1"/>
        </dgm:presLayoutVars>
      </dgm:prSet>
      <dgm:spPr/>
    </dgm:pt>
    <dgm:pt modelId="{98C8FB05-DC73-4011-BEF8-B80A98FD3AD2}" type="pres">
      <dgm:prSet presAssocID="{6FCFA34E-176E-4B05-A4FF-2900183898F8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3C6DDB02-C6FA-44E3-81FD-1E09148F7EBB}" srcId="{6FCFA34E-176E-4B05-A4FF-2900183898F8}" destId="{F8A0EEBE-A0D6-4BEA-A4FB-428D1374214F}" srcOrd="2" destOrd="0" parTransId="{1814B56D-4AAA-4DA9-A91C-A4846D07FB7E}" sibTransId="{6B94BB73-E755-4DC2-8FE8-D69BC7FDFA7A}"/>
    <dgm:cxn modelId="{2C2D9006-4367-4C86-9BD9-21FD9419EB5C}" type="presOf" srcId="{C5306ACD-F1CC-4510-BC90-C1DADFC2A4F3}" destId="{188FE5B5-3A5F-4BF2-8899-E90DEFC8D149}" srcOrd="0" destOrd="0" presId="urn:microsoft.com/office/officeart/2005/8/layout/vList6"/>
    <dgm:cxn modelId="{985F220C-FF54-4883-AB7B-5CF47C8C726C}" type="presOf" srcId="{6C925BE7-D287-4AA7-8627-871F0ECE451E}" destId="{4FDDC963-AAC3-4B65-9AD4-C7B09871BE90}" srcOrd="0" destOrd="3" presId="urn:microsoft.com/office/officeart/2005/8/layout/vList6"/>
    <dgm:cxn modelId="{CF8AB118-3D73-4EA8-A1C5-F5D7A913D298}" srcId="{E076D766-7A28-4C6B-928E-4F41021B0070}" destId="{694D5E99-59D0-4613-8CFE-786AB650A8B5}" srcOrd="1" destOrd="0" parTransId="{CDD47E6C-0C6F-4527-9244-AF2CCFBBE13F}" sibTransId="{0C96C05A-0691-4B6C-80FC-D27971EF208B}"/>
    <dgm:cxn modelId="{9834BA18-39DF-4043-8B36-D0423DC95997}" type="presOf" srcId="{3AF9A495-9A83-46BA-A483-CF0E0E0B064F}" destId="{4CAA9EB3-81C2-4A2F-9A18-B886CEC2150D}" srcOrd="0" destOrd="1" presId="urn:microsoft.com/office/officeart/2005/8/layout/vList6"/>
    <dgm:cxn modelId="{382E401A-18EC-44C3-B98F-E6D9C4DB2EF9}" srcId="{694D5E99-59D0-4613-8CFE-786AB650A8B5}" destId="{DA6C772E-644C-4013-A246-58FD2F134DE5}" srcOrd="2" destOrd="0" parTransId="{D5899874-FC97-489D-8459-A1DD146EC162}" sibTransId="{9E78CE95-BB3C-4D10-BDD8-ADF9A6F706F5}"/>
    <dgm:cxn modelId="{1021C81D-3D85-4252-B4BA-3A13CF622799}" type="presOf" srcId="{DA6C772E-644C-4013-A246-58FD2F134DE5}" destId="{A2258B76-8439-4CEA-BE3F-53947BF0CEBB}" srcOrd="0" destOrd="2" presId="urn:microsoft.com/office/officeart/2005/8/layout/vList6"/>
    <dgm:cxn modelId="{53603723-D015-4490-BBB1-762169935392}" type="presOf" srcId="{694D5E99-59D0-4613-8CFE-786AB650A8B5}" destId="{5ED53766-0012-4782-BADF-B1F165A8E326}" srcOrd="0" destOrd="0" presId="urn:microsoft.com/office/officeart/2005/8/layout/vList6"/>
    <dgm:cxn modelId="{8A8CC630-65CE-4F7D-82C5-62E79936F65B}" type="presOf" srcId="{BBAE77F9-6121-4F7C-A4BF-EA8A64340BEB}" destId="{4CAA9EB3-81C2-4A2F-9A18-B886CEC2150D}" srcOrd="0" destOrd="0" presId="urn:microsoft.com/office/officeart/2005/8/layout/vList6"/>
    <dgm:cxn modelId="{3CC6F930-1703-4548-86AA-DCFDEFF0324A}" type="presOf" srcId="{F8A0EEBE-A0D6-4BEA-A4FB-428D1374214F}" destId="{98C8FB05-DC73-4011-BEF8-B80A98FD3AD2}" srcOrd="0" destOrd="2" presId="urn:microsoft.com/office/officeart/2005/8/layout/vList6"/>
    <dgm:cxn modelId="{E0EAB933-7D1D-4FCE-87A2-9B6E1EDFB031}" type="presOf" srcId="{D482D910-8C70-432A-8BAA-46142A226C99}" destId="{26DAFCA4-A20C-4C65-A366-4B2188137E34}" srcOrd="0" destOrd="0" presId="urn:microsoft.com/office/officeart/2005/8/layout/vList6"/>
    <dgm:cxn modelId="{40F9643B-92D6-4405-82E4-DECA70A2F1B1}" type="presOf" srcId="{E076D766-7A28-4C6B-928E-4F41021B0070}" destId="{9B3CA37E-09D0-4831-A3F7-76253CE27924}" srcOrd="0" destOrd="0" presId="urn:microsoft.com/office/officeart/2005/8/layout/vList6"/>
    <dgm:cxn modelId="{FB32AB3E-F912-446A-8D0E-AEC7743C40C8}" srcId="{694D5E99-59D0-4613-8CFE-786AB650A8B5}" destId="{217480B0-9930-4E1C-91E8-1B784A23BE9D}" srcOrd="1" destOrd="0" parTransId="{8B55B09C-E2AC-4BED-86A4-0E82DDB41E60}" sibTransId="{0C17B183-E75D-49CF-A2B0-A9177B6B4EC6}"/>
    <dgm:cxn modelId="{50A80B5E-9FDE-426D-9992-51F0456D3731}" srcId="{E076D766-7A28-4C6B-928E-4F41021B0070}" destId="{6FCFA34E-176E-4B05-A4FF-2900183898F8}" srcOrd="3" destOrd="0" parTransId="{8E02145A-912D-4014-A471-8A935252FFE4}" sibTransId="{F415CD8B-2DA5-454B-8949-2AC147A001A6}"/>
    <dgm:cxn modelId="{46381A60-04C1-4BE4-84C9-7CF359876560}" type="presOf" srcId="{C1C957FC-2AE9-4E2E-8CC2-E8692862AD11}" destId="{98C8FB05-DC73-4011-BEF8-B80A98FD3AD2}" srcOrd="0" destOrd="1" presId="urn:microsoft.com/office/officeart/2005/8/layout/vList6"/>
    <dgm:cxn modelId="{8C25EC41-6046-48B5-A4C9-F148E8DA3C67}" srcId="{E076D766-7A28-4C6B-928E-4F41021B0070}" destId="{C5306ACD-F1CC-4510-BC90-C1DADFC2A4F3}" srcOrd="2" destOrd="0" parTransId="{1849612F-9306-4F33-A9CB-FBC72412E8FB}" sibTransId="{C0D7CF59-C672-4B71-B099-E8CEC381BA07}"/>
    <dgm:cxn modelId="{0997B362-A32D-46C2-835E-9B6BC7747FA0}" type="presOf" srcId="{81C6C7B1-2E41-4184-AFCC-B3045EF07C42}" destId="{A2258B76-8439-4CEA-BE3F-53947BF0CEBB}" srcOrd="0" destOrd="0" presId="urn:microsoft.com/office/officeart/2005/8/layout/vList6"/>
    <dgm:cxn modelId="{6213F443-8695-4EA4-A950-B3CDA2EBE495}" type="presOf" srcId="{217480B0-9930-4E1C-91E8-1B784A23BE9D}" destId="{A2258B76-8439-4CEA-BE3F-53947BF0CEBB}" srcOrd="0" destOrd="1" presId="urn:microsoft.com/office/officeart/2005/8/layout/vList6"/>
    <dgm:cxn modelId="{A1AB926B-1F36-4A0E-96F5-A9A0D73E1B56}" type="presOf" srcId="{6FCFA34E-176E-4B05-A4FF-2900183898F8}" destId="{801FDA42-A412-4067-B709-074342A3A39B}" srcOrd="0" destOrd="0" presId="urn:microsoft.com/office/officeart/2005/8/layout/vList6"/>
    <dgm:cxn modelId="{2FBF1171-7576-46E5-A36F-86D05D843E9B}" srcId="{6FCFA34E-176E-4B05-A4FF-2900183898F8}" destId="{975FC0EC-FD42-4E13-B997-B52C44649704}" srcOrd="0" destOrd="0" parTransId="{AEF6FCEB-F913-451A-B1C0-EB40C3D59C6C}" sibTransId="{0CD357CB-A6A2-448E-8500-E2F846BE0245}"/>
    <dgm:cxn modelId="{BFFDDC51-C90D-4C72-BAD8-D06D4C315524}" srcId="{E076D766-7A28-4C6B-928E-4F41021B0070}" destId="{D482D910-8C70-432A-8BAA-46142A226C99}" srcOrd="0" destOrd="0" parTransId="{6CAB32E2-8094-4572-ABA5-4A116D2768C3}" sibTransId="{FE2A75CF-9C92-45DF-8875-DBE146418605}"/>
    <dgm:cxn modelId="{7B31418F-23F5-4F89-9F6E-4BC35C09BDB8}" srcId="{D482D910-8C70-432A-8BAA-46142A226C99}" destId="{DC176833-B962-483E-B44B-D220D91AB842}" srcOrd="0" destOrd="0" parTransId="{7D9E401F-05B7-43CA-8367-7429F9D2D0FF}" sibTransId="{F6DB3472-174E-40EB-97AE-37E902582993}"/>
    <dgm:cxn modelId="{F1C30F92-8485-4D2C-BE81-132E615F642B}" srcId="{D482D910-8C70-432A-8BAA-46142A226C99}" destId="{6C925BE7-D287-4AA7-8627-871F0ECE451E}" srcOrd="3" destOrd="0" parTransId="{8E2B27A9-03DD-4443-AD4E-A350694BCC27}" sibTransId="{852589BF-B8F5-4BC9-A5E4-F8AD5D25FC0B}"/>
    <dgm:cxn modelId="{665CDF97-D1A2-49DB-B10B-B24E7D3A6A5A}" type="presOf" srcId="{DC176833-B962-483E-B44B-D220D91AB842}" destId="{4FDDC963-AAC3-4B65-9AD4-C7B09871BE90}" srcOrd="0" destOrd="0" presId="urn:microsoft.com/office/officeart/2005/8/layout/vList6"/>
    <dgm:cxn modelId="{8378789E-21B1-4950-B0F6-01B878078AB4}" type="presOf" srcId="{975FC0EC-FD42-4E13-B997-B52C44649704}" destId="{98C8FB05-DC73-4011-BEF8-B80A98FD3AD2}" srcOrd="0" destOrd="0" presId="urn:microsoft.com/office/officeart/2005/8/layout/vList6"/>
    <dgm:cxn modelId="{2C1FDA9E-659B-4062-AE8C-72E1FCD6AD87}" srcId="{D482D910-8C70-432A-8BAA-46142A226C99}" destId="{5DBB2269-4F82-4CF5-BB8B-396965FFEEDF}" srcOrd="1" destOrd="0" parTransId="{B2788F0A-86CE-4766-B813-0755A0E1FEAA}" sibTransId="{8C06D24B-C0BF-4785-B5B4-DDD3475F56CB}"/>
    <dgm:cxn modelId="{F7237DB1-1666-4624-9FF9-B8C67A9DFD99}" srcId="{D482D910-8C70-432A-8BAA-46142A226C99}" destId="{8B3297E0-5E17-45EA-B250-3160300724C4}" srcOrd="2" destOrd="0" parTransId="{9143DCA9-EE00-4B98-AA34-251D5464E8EB}" sibTransId="{F063CDEA-F7DF-4B70-A6D8-049DE0C8F83F}"/>
    <dgm:cxn modelId="{61A84EB4-0690-494D-9BA3-77F2C58FE3EC}" srcId="{694D5E99-59D0-4613-8CFE-786AB650A8B5}" destId="{81C6C7B1-2E41-4184-AFCC-B3045EF07C42}" srcOrd="0" destOrd="0" parTransId="{71B899E2-B49D-4EF7-84FB-BC9ADDD8FA79}" sibTransId="{A6C00A5F-D6C6-474E-9892-E3CD72A684A8}"/>
    <dgm:cxn modelId="{AB89ECBA-19C8-48F0-9DEB-11B91E8AB50C}" srcId="{C5306ACD-F1CC-4510-BC90-C1DADFC2A4F3}" destId="{3AF9A495-9A83-46BA-A483-CF0E0E0B064F}" srcOrd="1" destOrd="0" parTransId="{1C012C8D-6DCB-42E3-BE96-7990D587C90E}" sibTransId="{4D7E4A37-D638-4C69-8FA4-6A3415AF8B41}"/>
    <dgm:cxn modelId="{80EA56BE-9A0E-4CA7-8E9E-496DA6C3A3D0}" srcId="{C5306ACD-F1CC-4510-BC90-C1DADFC2A4F3}" destId="{BBAE77F9-6121-4F7C-A4BF-EA8A64340BEB}" srcOrd="0" destOrd="0" parTransId="{8B2DAA12-CB94-4CB8-BF1B-A42B7B187D25}" sibTransId="{AD964553-C2C9-4F4B-806C-75DAF3D6B600}"/>
    <dgm:cxn modelId="{062816C9-FC4C-43EF-9237-127057BAF417}" srcId="{6FCFA34E-176E-4B05-A4FF-2900183898F8}" destId="{C1C957FC-2AE9-4E2E-8CC2-E8692862AD11}" srcOrd="1" destOrd="0" parTransId="{BB23412F-9AB1-49DE-BD27-B1F38628B263}" sibTransId="{CD24FC80-3ECB-4DF3-9A7C-6CD651E29613}"/>
    <dgm:cxn modelId="{07A9D8D7-7A18-4F43-8A46-6CAD2D101CA7}" srcId="{6FCFA34E-176E-4B05-A4FF-2900183898F8}" destId="{06215C03-268F-44B4-A824-1FECEE2EB7DF}" srcOrd="3" destOrd="0" parTransId="{CC95905D-9564-406F-BF4E-56AB4A79DD1E}" sibTransId="{E93ED3BB-3633-4F6D-A10B-0C7478AACA2E}"/>
    <dgm:cxn modelId="{4BF4BBDE-AA31-495A-94A1-EFF98B3337FD}" type="presOf" srcId="{5DBB2269-4F82-4CF5-BB8B-396965FFEEDF}" destId="{4FDDC963-AAC3-4B65-9AD4-C7B09871BE90}" srcOrd="0" destOrd="1" presId="urn:microsoft.com/office/officeart/2005/8/layout/vList6"/>
    <dgm:cxn modelId="{286657EF-D04F-424B-97EB-A8A4923E1CC6}" type="presOf" srcId="{8B3297E0-5E17-45EA-B250-3160300724C4}" destId="{4FDDC963-AAC3-4B65-9AD4-C7B09871BE90}" srcOrd="0" destOrd="2" presId="urn:microsoft.com/office/officeart/2005/8/layout/vList6"/>
    <dgm:cxn modelId="{555AC9EF-A9AA-4C76-BCCE-1C3559D4C09F}" type="presOf" srcId="{06215C03-268F-44B4-A824-1FECEE2EB7DF}" destId="{98C8FB05-DC73-4011-BEF8-B80A98FD3AD2}" srcOrd="0" destOrd="3" presId="urn:microsoft.com/office/officeart/2005/8/layout/vList6"/>
    <dgm:cxn modelId="{3C956608-C642-4F13-AF0A-94C03108EDB9}" type="presParOf" srcId="{9B3CA37E-09D0-4831-A3F7-76253CE27924}" destId="{82F922B3-2A5D-4987-A7AB-A9B1F23858BA}" srcOrd="0" destOrd="0" presId="urn:microsoft.com/office/officeart/2005/8/layout/vList6"/>
    <dgm:cxn modelId="{71DD61E5-EEF1-4190-BEB2-BC63B23A5902}" type="presParOf" srcId="{82F922B3-2A5D-4987-A7AB-A9B1F23858BA}" destId="{26DAFCA4-A20C-4C65-A366-4B2188137E34}" srcOrd="0" destOrd="0" presId="urn:microsoft.com/office/officeart/2005/8/layout/vList6"/>
    <dgm:cxn modelId="{BBB8A8B9-3D0E-43A2-9CBB-BEAFED7E8C6A}" type="presParOf" srcId="{82F922B3-2A5D-4987-A7AB-A9B1F23858BA}" destId="{4FDDC963-AAC3-4B65-9AD4-C7B09871BE90}" srcOrd="1" destOrd="0" presId="urn:microsoft.com/office/officeart/2005/8/layout/vList6"/>
    <dgm:cxn modelId="{0B8C2A36-496A-4B0E-8EF1-762B62ACEA58}" type="presParOf" srcId="{9B3CA37E-09D0-4831-A3F7-76253CE27924}" destId="{A6B6DD22-4D28-442D-9646-5D0B17D7D6F4}" srcOrd="1" destOrd="0" presId="urn:microsoft.com/office/officeart/2005/8/layout/vList6"/>
    <dgm:cxn modelId="{AC557A9C-85E6-4053-9B5A-1B8CA5760B6C}" type="presParOf" srcId="{9B3CA37E-09D0-4831-A3F7-76253CE27924}" destId="{44045AFC-CA54-4FB0-BA9E-2F0DD12589FA}" srcOrd="2" destOrd="0" presId="urn:microsoft.com/office/officeart/2005/8/layout/vList6"/>
    <dgm:cxn modelId="{FBBF8540-9B50-4682-B088-F2FC49C33418}" type="presParOf" srcId="{44045AFC-CA54-4FB0-BA9E-2F0DD12589FA}" destId="{5ED53766-0012-4782-BADF-B1F165A8E326}" srcOrd="0" destOrd="0" presId="urn:microsoft.com/office/officeart/2005/8/layout/vList6"/>
    <dgm:cxn modelId="{9D9DDFFF-ED80-4988-9685-4C7A6F424B4B}" type="presParOf" srcId="{44045AFC-CA54-4FB0-BA9E-2F0DD12589FA}" destId="{A2258B76-8439-4CEA-BE3F-53947BF0CEBB}" srcOrd="1" destOrd="0" presId="urn:microsoft.com/office/officeart/2005/8/layout/vList6"/>
    <dgm:cxn modelId="{B798B911-945D-40D0-9FDD-81A153DE62E9}" type="presParOf" srcId="{9B3CA37E-09D0-4831-A3F7-76253CE27924}" destId="{BEAFC317-7FAB-4F2D-A898-244ABCAD68AE}" srcOrd="3" destOrd="0" presId="urn:microsoft.com/office/officeart/2005/8/layout/vList6"/>
    <dgm:cxn modelId="{814D336F-8B97-4D9D-8996-DD0CF71B381C}" type="presParOf" srcId="{9B3CA37E-09D0-4831-A3F7-76253CE27924}" destId="{07A7BE1F-24E2-4D8D-8197-D917C6745621}" srcOrd="4" destOrd="0" presId="urn:microsoft.com/office/officeart/2005/8/layout/vList6"/>
    <dgm:cxn modelId="{D6333312-FF8E-41C3-8959-841C5B3DA300}" type="presParOf" srcId="{07A7BE1F-24E2-4D8D-8197-D917C6745621}" destId="{188FE5B5-3A5F-4BF2-8899-E90DEFC8D149}" srcOrd="0" destOrd="0" presId="urn:microsoft.com/office/officeart/2005/8/layout/vList6"/>
    <dgm:cxn modelId="{B4DEA7B8-34CB-453C-926E-2580AD118ED8}" type="presParOf" srcId="{07A7BE1F-24E2-4D8D-8197-D917C6745621}" destId="{4CAA9EB3-81C2-4A2F-9A18-B886CEC2150D}" srcOrd="1" destOrd="0" presId="urn:microsoft.com/office/officeart/2005/8/layout/vList6"/>
    <dgm:cxn modelId="{276759EB-A30C-4008-A6F2-F1C408917A03}" type="presParOf" srcId="{9B3CA37E-09D0-4831-A3F7-76253CE27924}" destId="{67CF6254-3ACE-4825-9F5D-36E38797D2A6}" srcOrd="5" destOrd="0" presId="urn:microsoft.com/office/officeart/2005/8/layout/vList6"/>
    <dgm:cxn modelId="{6E16813C-03C8-415A-B344-52E570F684D4}" type="presParOf" srcId="{9B3CA37E-09D0-4831-A3F7-76253CE27924}" destId="{62FD1A54-FF6B-445D-87C8-A3F55F26F2FF}" srcOrd="6" destOrd="0" presId="urn:microsoft.com/office/officeart/2005/8/layout/vList6"/>
    <dgm:cxn modelId="{58DF89B9-2431-46F7-96A0-89F97BE03D05}" type="presParOf" srcId="{62FD1A54-FF6B-445D-87C8-A3F55F26F2FF}" destId="{801FDA42-A412-4067-B709-074342A3A39B}" srcOrd="0" destOrd="0" presId="urn:microsoft.com/office/officeart/2005/8/layout/vList6"/>
    <dgm:cxn modelId="{087E7299-C770-434A-BB14-F568470D69BA}" type="presParOf" srcId="{62FD1A54-FF6B-445D-87C8-A3F55F26F2FF}" destId="{98C8FB05-DC73-4011-BEF8-B80A98FD3AD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300" kern="1200" dirty="0"/>
            <a:t>箱根駅伝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700" kern="1200" dirty="0"/>
            <a:t>出雲駅伝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700" kern="1200" dirty="0"/>
            <a:t>全日本大学駅伝</a:t>
          </a:r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ニューイヤー駅伝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箱根駅伝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都道府県駅伝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大阪国際女子マラソン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別府大分毎日マラソン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丸亀国際ハーフマラソン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実業団ハーフマラソン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名古屋ウィメンズマラソン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8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金栗記念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日本選手権</a:t>
          </a:r>
          <a:r>
            <a:rPr kumimoji="1" lang="en-US" altLang="ja-JP" sz="800" kern="1200" dirty="0"/>
            <a:t>10000m</a:t>
          </a:r>
          <a:endParaRPr kumimoji="1" lang="ja-JP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兵庫リレーカーニバル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織田記念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GGN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GGP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木南記念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関東インカレ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函館マラソン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全日本大学駅伝予選会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北海道マラソン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900" kern="1200" dirty="0"/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全カレ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ヨギボー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東京世界陸上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全日本実業団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出雲駅伝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東京レガシーハーフ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箱根駅伝予選会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全日本大学駅伝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八王子</a:t>
          </a:r>
          <a:r>
            <a:rPr kumimoji="1" lang="en-US" altLang="ja-JP" sz="800" kern="1200" dirty="0"/>
            <a:t>LD</a:t>
          </a:r>
          <a:endParaRPr kumimoji="1" lang="ja-JP" altLang="en-US" sz="800" kern="1200" dirty="0"/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福岡国際マラソン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防府読売マラソン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全国高校駅伝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富士山女子駅伝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31048" y="0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ニューイヤー駅伝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箱根駅伝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都道府県駅伝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大阪国際女子マラソン</a:t>
          </a:r>
        </a:p>
      </dsp:txBody>
      <dsp:txXfrm>
        <a:off x="1231048" y="136329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/>
            <a:t>1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別府大分毎日マラソン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丸亀国際ハーフマラソン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実業団ハーフマラソン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大阪マラソン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55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2</a:t>
          </a:r>
          <a:endParaRPr kumimoji="1" lang="ja-JP" altLang="en-US" sz="5500" kern="1200" dirty="0"/>
        </a:p>
      </dsp:txBody>
      <dsp:txXfrm>
        <a:off x="53240" y="125479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名古屋ウィメンズマラソン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学生ハーフ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8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3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金栗記念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日本選手権</a:t>
          </a:r>
          <a:r>
            <a:rPr kumimoji="1" lang="en-US" altLang="ja-JP" sz="800" kern="1200" dirty="0"/>
            <a:t>10000m</a:t>
          </a:r>
          <a:endParaRPr kumimoji="1" lang="ja-JP" alt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兵庫リレーカーニバル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織田記念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4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GGN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ja-JP" sz="900" kern="1200" dirty="0"/>
            <a:t>GGP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木南記念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関東インカレ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5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函館マラソン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全日本大学駅伝予選会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6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56453" y="2400769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ホクレン</a:t>
          </a:r>
          <a:r>
            <a:rPr kumimoji="1" lang="en-US" altLang="ja-JP" sz="900" kern="1200" dirty="0"/>
            <a:t>DC</a:t>
          </a:r>
          <a:endParaRPr kumimoji="1" lang="ja-JP" altLang="en-US" sz="900" kern="1200" dirty="0"/>
        </a:p>
      </dsp:txBody>
      <dsp:txXfrm>
        <a:off x="1256453" y="2537098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7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900" kern="1200" dirty="0"/>
            <a:t>北海道マラソン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kumimoji="1" lang="ja-JP" altLang="en-US" sz="900" kern="1200" dirty="0"/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8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DC963-AAC3-4B65-9AD4-C7B09871BE90}">
      <dsp:nvSpPr>
        <dsp:cNvPr id="0" name=""/>
        <dsp:cNvSpPr/>
      </dsp:nvSpPr>
      <dsp:spPr>
        <a:xfrm>
          <a:off x="1256453" y="1374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全カレ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ヨギボー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東京世界陸上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全日本実業団</a:t>
          </a:r>
        </a:p>
      </dsp:txBody>
      <dsp:txXfrm>
        <a:off x="1256453" y="137703"/>
        <a:ext cx="1475692" cy="817976"/>
      </dsp:txXfrm>
    </dsp:sp>
    <dsp:sp modelId="{26DAFCA4-A20C-4C65-A366-4B2188137E34}">
      <dsp:nvSpPr>
        <dsp:cNvPr id="0" name=""/>
        <dsp:cNvSpPr/>
      </dsp:nvSpPr>
      <dsp:spPr>
        <a:xfrm>
          <a:off x="0" y="1374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9</a:t>
          </a:r>
          <a:endParaRPr kumimoji="1" lang="ja-JP" altLang="en-US" sz="5500" kern="1200" dirty="0"/>
        </a:p>
      </dsp:txBody>
      <dsp:txXfrm>
        <a:off x="53240" y="54614"/>
        <a:ext cx="1149973" cy="984154"/>
      </dsp:txXfrm>
    </dsp:sp>
    <dsp:sp modelId="{A2258B76-8439-4CEA-BE3F-53947BF0CEBB}">
      <dsp:nvSpPr>
        <dsp:cNvPr id="0" name=""/>
        <dsp:cNvSpPr/>
      </dsp:nvSpPr>
      <dsp:spPr>
        <a:xfrm>
          <a:off x="1256453" y="1201072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出雲駅伝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東京レガシーハーフ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箱根駅伝予選会</a:t>
          </a:r>
        </a:p>
      </dsp:txBody>
      <dsp:txXfrm>
        <a:off x="1256453" y="1337401"/>
        <a:ext cx="1475692" cy="817976"/>
      </dsp:txXfrm>
    </dsp:sp>
    <dsp:sp modelId="{5ED53766-0012-4782-BADF-B1F165A8E326}">
      <dsp:nvSpPr>
        <dsp:cNvPr id="0" name=""/>
        <dsp:cNvSpPr/>
      </dsp:nvSpPr>
      <dsp:spPr>
        <a:xfrm>
          <a:off x="0" y="1201072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10</a:t>
          </a:r>
          <a:endParaRPr kumimoji="1" lang="ja-JP" altLang="en-US" sz="5500" kern="1200" dirty="0"/>
        </a:p>
      </dsp:txBody>
      <dsp:txXfrm>
        <a:off x="53240" y="1254312"/>
        <a:ext cx="1149973" cy="984154"/>
      </dsp:txXfrm>
    </dsp:sp>
    <dsp:sp modelId="{4CAA9EB3-81C2-4A2F-9A18-B886CEC2150D}">
      <dsp:nvSpPr>
        <dsp:cNvPr id="0" name=""/>
        <dsp:cNvSpPr/>
      </dsp:nvSpPr>
      <dsp:spPr>
        <a:xfrm>
          <a:off x="1222592" y="2346238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800" b="1" kern="1200" dirty="0">
              <a:solidFill>
                <a:srgbClr val="FF0000"/>
              </a:solidFill>
            </a:rPr>
            <a:t>全日本大学駅伝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八王子</a:t>
          </a:r>
          <a:r>
            <a:rPr kumimoji="1" lang="en-US" altLang="ja-JP" sz="800" kern="1200" dirty="0"/>
            <a:t>LD</a:t>
          </a:r>
          <a:endParaRPr kumimoji="1" lang="ja-JP" altLang="en-US" sz="800" kern="1200" dirty="0"/>
        </a:p>
      </dsp:txBody>
      <dsp:txXfrm>
        <a:off x="1222592" y="2482567"/>
        <a:ext cx="1475692" cy="817976"/>
      </dsp:txXfrm>
    </dsp:sp>
    <dsp:sp modelId="{188FE5B5-3A5F-4BF2-8899-E90DEFC8D149}">
      <dsp:nvSpPr>
        <dsp:cNvPr id="0" name=""/>
        <dsp:cNvSpPr/>
      </dsp:nvSpPr>
      <dsp:spPr>
        <a:xfrm>
          <a:off x="0" y="2400769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11</a:t>
          </a:r>
          <a:endParaRPr kumimoji="1" lang="ja-JP" altLang="en-US" sz="5500" kern="1200" dirty="0"/>
        </a:p>
      </dsp:txBody>
      <dsp:txXfrm>
        <a:off x="53240" y="2454009"/>
        <a:ext cx="1149973" cy="984154"/>
      </dsp:txXfrm>
    </dsp:sp>
    <dsp:sp modelId="{98C8FB05-DC73-4011-BEF8-B80A98FD3AD2}">
      <dsp:nvSpPr>
        <dsp:cNvPr id="0" name=""/>
        <dsp:cNvSpPr/>
      </dsp:nvSpPr>
      <dsp:spPr>
        <a:xfrm>
          <a:off x="1256453" y="3600467"/>
          <a:ext cx="1884680" cy="109063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福岡国際マラソン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防府読売マラソン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全国高校駅伝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800" kern="1200" dirty="0"/>
            <a:t>富士山女子駅伝</a:t>
          </a:r>
        </a:p>
      </dsp:txBody>
      <dsp:txXfrm>
        <a:off x="1256453" y="3736796"/>
        <a:ext cx="1475692" cy="817976"/>
      </dsp:txXfrm>
    </dsp:sp>
    <dsp:sp modelId="{801FDA42-A412-4067-B709-074342A3A39B}">
      <dsp:nvSpPr>
        <dsp:cNvPr id="0" name=""/>
        <dsp:cNvSpPr/>
      </dsp:nvSpPr>
      <dsp:spPr>
        <a:xfrm>
          <a:off x="0" y="3600467"/>
          <a:ext cx="1256453" cy="1090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5500" kern="1200" dirty="0"/>
            <a:t>12</a:t>
          </a:r>
          <a:endParaRPr kumimoji="1" lang="ja-JP" altLang="en-US" sz="5500" kern="1200" dirty="0"/>
        </a:p>
      </dsp:txBody>
      <dsp:txXfrm>
        <a:off x="53240" y="3653707"/>
        <a:ext cx="1149973" cy="984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2A8E-B672-477C-A81C-F4D53F722592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6D485-9211-4EBD-95A3-0BCD7B61A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461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6D485-9211-4EBD-95A3-0BCD7B61A28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22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8104E0-AD7E-4A9F-A37C-3F1A9342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232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A81AC7-D7E6-4F22-B0FC-2EAA93E06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00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FD1F6-043A-480B-9792-9CFBFAC6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5BB-02A0-4B31-86A4-B00404A3673A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4FFB7-F4AE-4432-9385-10F37458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CF726-2FCA-4CB5-B4A4-809AFC41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943238-B5DC-4428-80AF-51C49B46418D}"/>
              </a:ext>
            </a:extLst>
          </p:cNvPr>
          <p:cNvSpPr/>
          <p:nvPr userDrawn="1"/>
        </p:nvSpPr>
        <p:spPr>
          <a:xfrm flipV="1">
            <a:off x="476053" y="4074258"/>
            <a:ext cx="11239893" cy="487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0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99668-B083-442D-95BE-CE92AB40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BC7F25-7B20-43A9-9F0F-D2F5AAF17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645022-0590-437F-89F4-1A505C34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CFA1E-2C2A-4EDD-9320-CFF0B726F9A8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BF673-F460-4CD3-A2AE-D59B1BBE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98CBA-9893-420E-98C0-1737DABC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14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7D57B3-CB89-4EE3-B4AE-58207DBE9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8834C3-F6B5-4482-A87A-FDBB81536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477F1F-12D1-4592-85EC-489BAB42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EF6B-C3A6-4E3B-AE39-574A7F67E25F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B99803-B012-4D6A-8842-B54AE3DE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031295-3BC4-4F4F-93D0-80F571A8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4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28F577-8590-4804-AB90-071A027D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41"/>
            <a:ext cx="10515600" cy="84350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E2EC71-20D9-4D2A-A477-921140A57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4910226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06ACF-C5E0-4942-A373-5520B7FE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069B-78DC-42EF-BE36-F882EC06E241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A585C1-9D13-4E5F-9A54-5C4880CC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F1119-ED79-44BF-B80A-DBE095D1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DF02DD7-6BC5-4CE5-A0C9-0131146A9B1E}"/>
              </a:ext>
            </a:extLst>
          </p:cNvPr>
          <p:cNvSpPr/>
          <p:nvPr userDrawn="1"/>
        </p:nvSpPr>
        <p:spPr>
          <a:xfrm flipV="1">
            <a:off x="952107" y="1030123"/>
            <a:ext cx="11239893" cy="39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65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F9028A-6019-41C9-819D-67AFB6D8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C6258A-7BAE-4BCC-865C-6A269B2C1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EE6D86-E6B0-493A-A3BC-720D8CF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ACFD-9FB5-4588-AFB6-8D3C9D6DF347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68193-38FD-4D82-B063-300ADF30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3D94B0-7DD5-416C-9C2A-B22AE9EC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2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9A319-B1BF-4CAB-9185-CE9DC8AB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EBD951-B019-4176-8E14-706E93795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48CDE4-2250-43A8-A54A-F13F1F12C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0A1AE8-FDE3-4AF8-AFC6-3F47DD0C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72E40-8F1C-49BF-8D25-53EA6B29C17A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4B0A4-0D83-491A-AC75-3515A72E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B4C480-CA42-40F4-AD04-25FFA5D3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A4309C-8B68-4AA6-B7A4-9181011E54C5}"/>
              </a:ext>
            </a:extLst>
          </p:cNvPr>
          <p:cNvSpPr/>
          <p:nvPr userDrawn="1"/>
        </p:nvSpPr>
        <p:spPr>
          <a:xfrm flipV="1">
            <a:off x="952107" y="1197903"/>
            <a:ext cx="11239893" cy="739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16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633E4-D6DA-4D74-B053-6C322DA7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72A916-C98C-4F19-BB6B-60C90EE9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B3BEFC-1C75-4985-8703-0A3D60686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0E7646-9A32-4982-B5BE-17004E139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064614-1206-4ED2-91F3-93EF18BD9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DE6F4D-D5E8-4B08-B48E-D46F2C68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49BE-5C62-48A7-9E37-A8D3D4D90002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643584-0899-4246-A88E-5682E748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AFB9F0-2100-4C67-A32C-15B03417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9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5FF87-3BFE-49D8-AC55-2E159E1A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A0E37F-1F26-489D-832F-D8B94DC3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CDFC-FE84-43F4-AACB-9174BE5256F2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D18240-C55A-4A42-A64E-BBAC32E8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E6F20C-A666-4C7B-A4A2-4C847DB2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81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0DC83F-D51F-4622-BD0B-CF0E4DCB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EF0A-2666-44BC-9E57-CA5F626F99B3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6B9582-85F2-40D0-9638-4F95EB57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70AD9C-C3FF-4544-A88C-7DEBEB7D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60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11DBB-3C4C-402A-827B-DBB444BF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0BCEF-BC46-44E5-834E-218E3C2DE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156739-AD59-4576-8EE9-B4B3D7F2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958512-5135-480A-BC92-3FB8C0E7F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A5F6-6FCC-4329-B778-4226EC9D81FF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7D6C58-A637-46F6-A912-FD90C289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C0492D-8FF2-43D8-BFAA-A0018F5D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8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A36FD-9F55-4B87-96E0-9775C622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5EF43A-8D5D-4D6F-A320-54B6C1BD2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12A489-93F3-46FB-AFB4-270638631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4EFA7-B632-4D3C-B4AD-73C69430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8B0C2-174C-46B6-80F6-90852D4E4F6B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431C1B-4FCF-4C58-B883-153929DB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14D4A4-26B1-4D6C-B78F-22677B55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2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6D6B61D-78C7-4AFC-AFAA-EA0C21A4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6B08E-DA56-4369-9E07-1D5BEEDD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8741"/>
            <a:ext cx="10515600" cy="460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8FC19-6B2A-4515-BDC4-1CD49F0EE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37DE-29BA-45B0-9B74-BD66B34D6CF9}" type="datetime1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19CB3-5090-490C-A36F-10455580E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22F45-8332-4A98-A6A0-F2494434E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ACCC-3D31-4082-AC7F-B879362E82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57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com/snsos/n/n249ea3e9381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.com/snsos/n/n249ea3e9381a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DA05F-F65F-4945-BE01-0793C8080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箱根駅伝を楽しむために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2102CA-E2A7-40D2-89D9-1AFB3ABE1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666" y="4300467"/>
            <a:ext cx="9144000" cy="1655762"/>
          </a:xfrm>
        </p:spPr>
        <p:txBody>
          <a:bodyPr/>
          <a:lstStyle/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株式会社ラクス　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大阪開発統括部　楽楽請求開発</a:t>
            </a:r>
            <a:r>
              <a:rPr kumimoji="1" lang="en-US" altLang="ja-JP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課</a:t>
            </a:r>
            <a:endParaRPr kumimoji="1" lang="en-US" altLang="ja-JP" dirty="0">
              <a:solidFill>
                <a:schemeClr val="accent4">
                  <a:lumMod val="75000"/>
                </a:schemeClr>
              </a:solidFill>
            </a:endParaRPr>
          </a:p>
          <a:p>
            <a:pPr algn="r"/>
            <a:r>
              <a:rPr kumimoji="1" lang="ja-JP" altLang="en-US" dirty="0">
                <a:solidFill>
                  <a:schemeClr val="accent4">
                    <a:lumMod val="75000"/>
                  </a:schemeClr>
                </a:solidFill>
              </a:rPr>
              <a:t>初田 玲音　</a:t>
            </a:r>
          </a:p>
        </p:txBody>
      </p:sp>
    </p:spTree>
    <p:extLst>
      <p:ext uri="{BB962C8B-B14F-4D97-AF65-F5344CB8AC3E}">
        <p14:creationId xmlns:p14="http://schemas.microsoft.com/office/powerpoint/2010/main" val="160707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BAAC9-36EC-2D18-1940-8A41B2C5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711531B-BA45-0FB9-8546-7B25244C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914936D2-95CB-A9E6-FCCD-2948471E92F4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6000" b="1" dirty="0">
                <a:solidFill>
                  <a:schemeClr val="accent1"/>
                </a:solidFill>
              </a:rPr>
              <a:t>駅伝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</a:t>
            </a:r>
            <a:r>
              <a:rPr lang="ja-JP" altLang="en-US" sz="6000" b="1" dirty="0">
                <a:solidFill>
                  <a:srgbClr val="F64B2E"/>
                </a:solidFill>
              </a:rPr>
              <a:t>野球</a:t>
            </a:r>
            <a:endParaRPr lang="en-US" altLang="ja-JP" sz="6000" b="1" dirty="0">
              <a:solidFill>
                <a:srgbClr val="F64B2E"/>
              </a:solidFill>
            </a:endParaRPr>
          </a:p>
          <a:p>
            <a:pPr algn="ctr"/>
            <a:r>
              <a:rPr kumimoji="1"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の違いってなんだ？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グラフィックス 3" descr="混乱した人">
            <a:extLst>
              <a:ext uri="{FF2B5EF4-FFF2-40B4-BE49-F238E27FC236}">
                <a16:creationId xmlns:a16="http://schemas.microsoft.com/office/drawing/2014/main" id="{BE767C7D-3AA4-71D0-914D-8BD31C93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4800" cy="29448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F2532D-AF5C-44EB-0930-11237A6566D4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320385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476D3-C5D7-6CFE-6D5F-1C050442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3541"/>
            <a:ext cx="10803467" cy="843504"/>
          </a:xfrm>
        </p:spPr>
        <p:txBody>
          <a:bodyPr>
            <a:normAutofit/>
          </a:bodyPr>
          <a:lstStyle/>
          <a:p>
            <a:r>
              <a:rPr lang="en-US" altLang="ja-JP" dirty="0"/>
              <a:t>MSSC</a:t>
            </a:r>
            <a:r>
              <a:rPr lang="ja-JP" altLang="en-US" dirty="0"/>
              <a:t>で比較</a:t>
            </a:r>
            <a:r>
              <a:rPr lang="en-US" altLang="ja-JP" sz="2800" dirty="0"/>
              <a:t>(Motivation Scale for Sport Consumption)[1]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BEB11-169F-9C1F-AA58-35E3B3756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lang="ja-JP" altLang="en-US" dirty="0"/>
              <a:t>スポーツ観戦の楽しさやモチベーションを分析する枠組み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</a:rPr>
              <a:t>　</a:t>
            </a:r>
            <a: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ja-JP" altLang="en-US" sz="1600" dirty="0">
                <a:solidFill>
                  <a:schemeClr val="bg1">
                    <a:lumMod val="50000"/>
                  </a:schemeClr>
                </a:solidFill>
              </a:rPr>
              <a:t>元論文が読めなかったので雰囲気で持ってきました</a:t>
            </a:r>
            <a:r>
              <a:rPr kumimoji="1" lang="en-US" altLang="ja-JP" sz="1600" dirty="0">
                <a:solidFill>
                  <a:schemeClr val="bg1">
                    <a:lumMod val="50000"/>
                  </a:schemeClr>
                </a:solidFill>
              </a:rPr>
              <a:t>……)</a:t>
            </a:r>
            <a:endParaRPr kumimoji="1" lang="ja-JP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CCC6DB-50F1-E9DE-8830-9ABDA1C3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BD7DF33-63A1-8049-7B2C-2C10B0DE5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142674"/>
              </p:ext>
            </p:extLst>
          </p:nvPr>
        </p:nvGraphicFramePr>
        <p:xfrm>
          <a:off x="1710266" y="2551537"/>
          <a:ext cx="8128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4978400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日本語意訳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応援するチームの勝利で達成感を得る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ルールや選手，戦略など競技への理解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競技の芸術性，美しさ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試合展開のスリル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日常生活のストレスから逃避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選手のセクシーさ？かっこよさ？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選手の運動能力の高さ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他のファンと語り合う．コミュニティ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2C76FF-14F1-D8C4-BBD3-5B5EF6250C33}"/>
              </a:ext>
            </a:extLst>
          </p:cNvPr>
          <p:cNvSpPr txBox="1"/>
          <p:nvPr/>
        </p:nvSpPr>
        <p:spPr>
          <a:xfrm>
            <a:off x="0" y="6356350"/>
            <a:ext cx="991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[1] : Galen Trail, Manual for </a:t>
            </a:r>
            <a:r>
              <a:rPr kumimoji="1" lang="en-US" altLang="ja-JP" sz="1400" dirty="0" err="1"/>
              <a:t>theMotivation</a:t>
            </a:r>
            <a:r>
              <a:rPr kumimoji="1" lang="en-US" altLang="ja-JP" sz="1400" dirty="0"/>
              <a:t> Scale for Sport Consumption(MSSC), https://sportconsumerresearchconsultants.yolasite.com/resources/MSSC%20Manual%20-%202012.pdf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040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7BF41-D6D0-AD70-5B55-1ECD7AB1F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B5CC6-D5A2-4286-3772-96B8ADBA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MSCC</a:t>
            </a:r>
            <a:r>
              <a:rPr kumimoji="1" lang="ja-JP" altLang="en-US" dirty="0"/>
              <a:t>で比較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C1A06-FD9F-4B6C-B206-72703852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主観で点数化</a:t>
            </a:r>
            <a:endParaRPr lang="en-US" altLang="ja-JP" dirty="0"/>
          </a:p>
          <a:p>
            <a:pPr lvl="1"/>
            <a:r>
              <a:rPr kumimoji="1" lang="ja-JP" altLang="en-US" dirty="0"/>
              <a:t>スリルもあまりない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選手の身体能力は分からない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D36F08-2B2D-912F-2B80-AB049F38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6F3B8B2-D168-5196-BBEF-169582786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80568"/>
              </p:ext>
            </p:extLst>
          </p:nvPr>
        </p:nvGraphicFramePr>
        <p:xfrm>
          <a:off x="8974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7B3C20-1D76-A59B-D7B5-FC5D354E908F}"/>
              </a:ext>
            </a:extLst>
          </p:cNvPr>
          <p:cNvSpPr txBox="1"/>
          <p:nvPr/>
        </p:nvSpPr>
        <p:spPr>
          <a:xfrm>
            <a:off x="2480734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箱根駅伝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51933BD-843D-5569-A95C-4B5555B27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3161"/>
              </p:ext>
            </p:extLst>
          </p:nvPr>
        </p:nvGraphicFramePr>
        <p:xfrm>
          <a:off x="64600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E571D1-1F15-71C3-C318-774EB7FFE7D4}"/>
              </a:ext>
            </a:extLst>
          </p:cNvPr>
          <p:cNvSpPr txBox="1"/>
          <p:nvPr/>
        </p:nvSpPr>
        <p:spPr>
          <a:xfrm>
            <a:off x="8047566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64B2E"/>
                </a:solidFill>
              </a:rPr>
              <a:t>高校野球</a:t>
            </a:r>
          </a:p>
        </p:txBody>
      </p:sp>
    </p:spTree>
    <p:extLst>
      <p:ext uri="{BB962C8B-B14F-4D97-AF65-F5344CB8AC3E}">
        <p14:creationId xmlns:p14="http://schemas.microsoft.com/office/powerpoint/2010/main" val="186386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307BE-CA36-2154-2B21-F224E4EE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EDB29-6DB2-B384-E043-9D83CBFB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MSCC</a:t>
            </a:r>
            <a:r>
              <a:rPr kumimoji="1" lang="ja-JP" altLang="en-US" dirty="0"/>
              <a:t>で比較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0A25CD-C275-EADD-CCC4-7F7C572F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主観で点数化</a:t>
            </a:r>
            <a:endParaRPr lang="en-US" altLang="ja-JP" dirty="0"/>
          </a:p>
          <a:p>
            <a:pPr lvl="1"/>
            <a:r>
              <a:rPr kumimoji="1" lang="ja-JP" altLang="en-US" dirty="0"/>
              <a:t>スリルもあまりない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選手の身体能力は分からない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C11AE-7AC2-25ED-8004-FE98E759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2F3B622-9A92-EF09-28B1-FD606D636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58577"/>
              </p:ext>
            </p:extLst>
          </p:nvPr>
        </p:nvGraphicFramePr>
        <p:xfrm>
          <a:off x="8974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775F48-B220-3605-37F9-D7197ABE03D4}"/>
              </a:ext>
            </a:extLst>
          </p:cNvPr>
          <p:cNvSpPr txBox="1"/>
          <p:nvPr/>
        </p:nvSpPr>
        <p:spPr>
          <a:xfrm>
            <a:off x="2480734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箱根駅伝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A18B77D-7094-86B9-0776-A16ED628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0806"/>
              </p:ext>
            </p:extLst>
          </p:nvPr>
        </p:nvGraphicFramePr>
        <p:xfrm>
          <a:off x="64600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4C53C2-357D-C183-7687-E02AF3D6753E}"/>
              </a:ext>
            </a:extLst>
          </p:cNvPr>
          <p:cNvSpPr txBox="1"/>
          <p:nvPr/>
        </p:nvSpPr>
        <p:spPr>
          <a:xfrm>
            <a:off x="8047566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64B2E"/>
                </a:solidFill>
              </a:rPr>
              <a:t>高校野球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43325B8-50C7-19BD-D8C4-18D3AEA77F83}"/>
              </a:ext>
            </a:extLst>
          </p:cNvPr>
          <p:cNvSpPr/>
          <p:nvPr/>
        </p:nvSpPr>
        <p:spPr>
          <a:xfrm>
            <a:off x="8890000" y="2513073"/>
            <a:ext cx="1066800" cy="761865"/>
          </a:xfrm>
          <a:prstGeom prst="wedgeRectCallout">
            <a:avLst>
              <a:gd name="adj1" fmla="val 45834"/>
              <a:gd name="adj2" fmla="val 79169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地元の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高校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B51724A4-5DAF-DCD9-8414-A43F96019B4E}"/>
              </a:ext>
            </a:extLst>
          </p:cNvPr>
          <p:cNvSpPr/>
          <p:nvPr/>
        </p:nvSpPr>
        <p:spPr>
          <a:xfrm>
            <a:off x="10420350" y="4080857"/>
            <a:ext cx="1771650" cy="626533"/>
          </a:xfrm>
          <a:prstGeom prst="wedgeRectCallout">
            <a:avLst>
              <a:gd name="adj1" fmla="val -59722"/>
              <a:gd name="adj2" fmla="val 68056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ホームラン・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サヨナラ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5E5B6573-9C35-14C2-5966-EEA36560BE98}"/>
              </a:ext>
            </a:extLst>
          </p:cNvPr>
          <p:cNvSpPr/>
          <p:nvPr/>
        </p:nvSpPr>
        <p:spPr>
          <a:xfrm>
            <a:off x="10476442" y="5120544"/>
            <a:ext cx="1546225" cy="720879"/>
          </a:xfrm>
          <a:prstGeom prst="wedgeRectCallout">
            <a:avLst>
              <a:gd name="adj1" fmla="val -59722"/>
              <a:gd name="adj2" fmla="val 68056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投球の速さ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足の速さ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CBF913BF-C347-BCE0-13B3-8CD69E0584AA}"/>
              </a:ext>
            </a:extLst>
          </p:cNvPr>
          <p:cNvSpPr/>
          <p:nvPr/>
        </p:nvSpPr>
        <p:spPr>
          <a:xfrm>
            <a:off x="10290174" y="3274938"/>
            <a:ext cx="1771650" cy="626533"/>
          </a:xfrm>
          <a:prstGeom prst="wedgeRectCallout">
            <a:avLst>
              <a:gd name="adj1" fmla="val -59722"/>
              <a:gd name="adj2" fmla="val 68056"/>
            </a:avLst>
          </a:prstGeom>
          <a:solidFill>
            <a:srgbClr val="F64B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ルールは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知ってる</a:t>
            </a:r>
            <a:endParaRPr kumimoji="1" lang="ja-JP" altLang="en-US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770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01A1B-C382-FF68-8075-60BBADE4A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B5D30-54CF-601C-B1FA-04874387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MSCC</a:t>
            </a:r>
            <a:r>
              <a:rPr kumimoji="1" lang="ja-JP" altLang="en-US" dirty="0"/>
              <a:t>で比較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5588F5-D6A9-AC75-87B3-2CBB6771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主観で点数化</a:t>
            </a:r>
            <a:endParaRPr lang="en-US" altLang="ja-JP" dirty="0"/>
          </a:p>
          <a:p>
            <a:pPr lvl="1"/>
            <a:r>
              <a:rPr kumimoji="1" lang="ja-JP" altLang="en-US" dirty="0"/>
              <a:t>スリルもあまりない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選手の身体能力は分からない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85395F-D260-F5F7-FF76-E0BA9903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B0A3DFD-8282-3EE2-CB63-526545901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2159"/>
              </p:ext>
            </p:extLst>
          </p:nvPr>
        </p:nvGraphicFramePr>
        <p:xfrm>
          <a:off x="8974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CF47A4-3184-44D9-17EA-F5234E9F4DEA}"/>
              </a:ext>
            </a:extLst>
          </p:cNvPr>
          <p:cNvSpPr txBox="1"/>
          <p:nvPr/>
        </p:nvSpPr>
        <p:spPr>
          <a:xfrm>
            <a:off x="2480734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箱根駅伝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0CD22AE-0BDA-9250-1C6A-9B9D7AEA6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83936"/>
              </p:ext>
            </p:extLst>
          </p:nvPr>
        </p:nvGraphicFramePr>
        <p:xfrm>
          <a:off x="6460067" y="2983699"/>
          <a:ext cx="495300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899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2641101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主観点数</a:t>
                      </a:r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(1~7)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代理達成感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情報・知識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美的鑑賞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ドラマ性やスリル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気分転換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選手の外見的魅力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選手の身体能力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社会的交流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  <a:endParaRPr kumimoji="1" lang="ja-JP" altLang="en-US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1DCDF0-B989-3992-66FE-B2B00B01CEC6}"/>
              </a:ext>
            </a:extLst>
          </p:cNvPr>
          <p:cNvSpPr txBox="1"/>
          <p:nvPr/>
        </p:nvSpPr>
        <p:spPr>
          <a:xfrm>
            <a:off x="8047566" y="257054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F64B2E"/>
                </a:solidFill>
              </a:rPr>
              <a:t>高校野球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8F6C268D-18B3-6D7B-DD50-7F60CEABACAF}"/>
              </a:ext>
            </a:extLst>
          </p:cNvPr>
          <p:cNvSpPr/>
          <p:nvPr/>
        </p:nvSpPr>
        <p:spPr>
          <a:xfrm>
            <a:off x="4690534" y="3093765"/>
            <a:ext cx="1710266" cy="623051"/>
          </a:xfrm>
          <a:prstGeom prst="wedgeRectCallout">
            <a:avLst>
              <a:gd name="adj1" fmla="val -36706"/>
              <a:gd name="adj2" fmla="val 9361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誰？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どこが出てる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3A67DFA1-03D4-F007-3C45-69564B1FC42B}"/>
              </a:ext>
            </a:extLst>
          </p:cNvPr>
          <p:cNvSpPr/>
          <p:nvPr/>
        </p:nvSpPr>
        <p:spPr>
          <a:xfrm>
            <a:off x="4749800" y="4199466"/>
            <a:ext cx="1549402" cy="363857"/>
          </a:xfrm>
          <a:prstGeom prst="wedgeRectCallout">
            <a:avLst>
              <a:gd name="adj1" fmla="val -36706"/>
              <a:gd name="adj2" fmla="val 9361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何が面白い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2B024F34-9E75-CD0E-D957-23D0715D8BC5}"/>
              </a:ext>
            </a:extLst>
          </p:cNvPr>
          <p:cNvSpPr/>
          <p:nvPr/>
        </p:nvSpPr>
        <p:spPr>
          <a:xfrm>
            <a:off x="4690534" y="5333999"/>
            <a:ext cx="1549402" cy="363857"/>
          </a:xfrm>
          <a:prstGeom prst="wedgeRectCallout">
            <a:avLst>
              <a:gd name="adj1" fmla="val -36706"/>
              <a:gd name="adj2" fmla="val 9361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どうすごい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ED1DDC46-571E-AA87-AA53-34667AEDF9CF}"/>
              </a:ext>
            </a:extLst>
          </p:cNvPr>
          <p:cNvSpPr/>
          <p:nvPr/>
        </p:nvSpPr>
        <p:spPr>
          <a:xfrm>
            <a:off x="4787900" y="6198444"/>
            <a:ext cx="1765300" cy="363857"/>
          </a:xfrm>
          <a:prstGeom prst="wedgeRectCallout">
            <a:avLst>
              <a:gd name="adj1" fmla="val -59657"/>
              <a:gd name="adj2" fmla="val -29711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誰も見てない</a:t>
            </a:r>
          </a:p>
        </p:txBody>
      </p:sp>
    </p:spTree>
    <p:extLst>
      <p:ext uri="{BB962C8B-B14F-4D97-AF65-F5344CB8AC3E}">
        <p14:creationId xmlns:p14="http://schemas.microsoft.com/office/powerpoint/2010/main" val="2116623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A164-8733-2AA3-599E-C951C7A47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7072F-7A83-2B87-873A-5A1C717A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戸梶の感動喚起モデル</a:t>
            </a:r>
            <a:r>
              <a:rPr kumimoji="1" lang="en-US" altLang="ja-JP" sz="2800" dirty="0"/>
              <a:t>[2]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051C1-0C48-79C9-6564-5E265ABA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人が感動するまでのメカニズム</a:t>
            </a:r>
            <a:endParaRPr lang="en-US" altLang="ja-JP" dirty="0"/>
          </a:p>
          <a:p>
            <a:pPr lvl="1"/>
            <a:r>
              <a:rPr kumimoji="1" lang="ja-JP" altLang="en-US" dirty="0"/>
              <a:t>映画が対象の論文を，スポーツ観戦に応用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参考</a:t>
            </a:r>
            <a:r>
              <a:rPr kumimoji="1" lang="en-US" altLang="ja-JP" sz="1600" dirty="0"/>
              <a:t>[3])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494810-8F13-0748-D456-B587B656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4016A53-68DA-137D-B458-8A0DC9A1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73" y="2040466"/>
            <a:ext cx="9247394" cy="372666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63106A-400F-89F2-4160-BE62EEDCBB22}"/>
              </a:ext>
            </a:extLst>
          </p:cNvPr>
          <p:cNvSpPr txBox="1"/>
          <p:nvPr/>
        </p:nvSpPr>
        <p:spPr>
          <a:xfrm>
            <a:off x="0" y="6318634"/>
            <a:ext cx="991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[2]: </a:t>
            </a:r>
            <a:r>
              <a:rPr kumimoji="1" lang="ja-JP" altLang="en-US" sz="1400" dirty="0"/>
              <a:t>戸梶</a:t>
            </a:r>
            <a:r>
              <a:rPr kumimoji="1" lang="en-US" altLang="ja-JP" sz="1400" dirty="0"/>
              <a:t>. 『</a:t>
            </a:r>
            <a:r>
              <a:rPr kumimoji="1" lang="ja-JP" altLang="en-US" sz="1400" dirty="0"/>
              <a:t>感動</a:t>
            </a:r>
            <a:r>
              <a:rPr kumimoji="1" lang="en-US" altLang="ja-JP" sz="1400" dirty="0"/>
              <a:t>』</a:t>
            </a:r>
            <a:r>
              <a:rPr kumimoji="1" lang="ja-JP" altLang="en-US" sz="1400" dirty="0"/>
              <a:t>喚起のメカニズムについて</a:t>
            </a:r>
            <a:r>
              <a:rPr kumimoji="1" lang="en-US" altLang="ja-JP" sz="1400" dirty="0"/>
              <a:t>. </a:t>
            </a:r>
            <a:r>
              <a:rPr kumimoji="1" lang="ja-JP" altLang="en-US" sz="1400" dirty="0"/>
              <a:t>認知科学</a:t>
            </a:r>
            <a:r>
              <a:rPr kumimoji="1" lang="en-US" altLang="ja-JP" sz="1400" dirty="0"/>
              <a:t>. 2001, 8, 4, 360-368</a:t>
            </a:r>
          </a:p>
          <a:p>
            <a:r>
              <a:rPr lang="en-US" altLang="ja-JP" sz="1400" dirty="0"/>
              <a:t>[3]: 9_21snsos4,</a:t>
            </a:r>
            <a:r>
              <a:rPr lang="ja-JP" altLang="en-US" sz="1400" dirty="0"/>
              <a:t>スポーツ観戦がなぜ面白いのかを考えてみる，</a:t>
            </a:r>
            <a:r>
              <a:rPr lang="en-US" altLang="ja-JP" sz="1400" dirty="0"/>
              <a:t>note, </a:t>
            </a:r>
            <a:r>
              <a:rPr lang="en-US" altLang="ja-JP" sz="1400" dirty="0">
                <a:hlinkClick r:id="rId3"/>
              </a:rPr>
              <a:t>https://note.com/snsos/n/n249ea3e9381a</a:t>
            </a:r>
            <a:r>
              <a:rPr lang="en-US" altLang="ja-JP" sz="1400" dirty="0"/>
              <a:t>, 2025/1/30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382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8DA7E-D33B-68F5-E131-1957A782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戸梶の感動喚起モデル</a:t>
            </a:r>
            <a:r>
              <a:rPr kumimoji="1" lang="en-US" altLang="ja-JP" sz="2800" dirty="0"/>
              <a:t>[2]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1BC93D-A513-00BD-4FAB-86FEA8BE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人が感動するまでのメカニズム</a:t>
            </a:r>
            <a:endParaRPr lang="en-US" altLang="ja-JP" dirty="0"/>
          </a:p>
          <a:p>
            <a:pPr lvl="1"/>
            <a:r>
              <a:rPr kumimoji="1" lang="ja-JP" altLang="en-US" dirty="0"/>
              <a:t>映画が対象の論文を，スポーツ観戦に応用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参考</a:t>
            </a:r>
            <a:r>
              <a:rPr kumimoji="1" lang="en-US" altLang="ja-JP" sz="1600" dirty="0"/>
              <a:t>[3])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1B02B9-BA3D-0EDF-0786-7111916F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31E8B9A-300C-2184-BBCA-47D5C0C6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73" y="2040466"/>
            <a:ext cx="9247394" cy="372666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ABB3A5-BE18-9030-1AB5-7BCF52E9DFFC}"/>
              </a:ext>
            </a:extLst>
          </p:cNvPr>
          <p:cNvSpPr txBox="1"/>
          <p:nvPr/>
        </p:nvSpPr>
        <p:spPr>
          <a:xfrm>
            <a:off x="0" y="6318634"/>
            <a:ext cx="9914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[2]: </a:t>
            </a:r>
            <a:r>
              <a:rPr kumimoji="1" lang="ja-JP" altLang="en-US" sz="1400" dirty="0"/>
              <a:t>戸梶</a:t>
            </a:r>
            <a:r>
              <a:rPr kumimoji="1" lang="en-US" altLang="ja-JP" sz="1400" dirty="0"/>
              <a:t>. 『</a:t>
            </a:r>
            <a:r>
              <a:rPr kumimoji="1" lang="ja-JP" altLang="en-US" sz="1400" dirty="0"/>
              <a:t>感動</a:t>
            </a:r>
            <a:r>
              <a:rPr kumimoji="1" lang="en-US" altLang="ja-JP" sz="1400" dirty="0"/>
              <a:t>』</a:t>
            </a:r>
            <a:r>
              <a:rPr kumimoji="1" lang="ja-JP" altLang="en-US" sz="1400" dirty="0"/>
              <a:t>喚起のメカニズムについて</a:t>
            </a:r>
            <a:r>
              <a:rPr kumimoji="1" lang="en-US" altLang="ja-JP" sz="1400" dirty="0"/>
              <a:t>. </a:t>
            </a:r>
            <a:r>
              <a:rPr kumimoji="1" lang="ja-JP" altLang="en-US" sz="1400" dirty="0"/>
              <a:t>認知科学</a:t>
            </a:r>
            <a:r>
              <a:rPr kumimoji="1" lang="en-US" altLang="ja-JP" sz="1400" dirty="0"/>
              <a:t>. 2001, 8, 4, 360-368</a:t>
            </a:r>
          </a:p>
          <a:p>
            <a:r>
              <a:rPr lang="en-US" altLang="ja-JP" sz="1400" dirty="0"/>
              <a:t>[3]: 9_21snsos4,</a:t>
            </a:r>
            <a:r>
              <a:rPr lang="ja-JP" altLang="en-US" sz="1400" dirty="0"/>
              <a:t>スポーツ観戦がなぜ面白いのかを考えてみる，</a:t>
            </a:r>
            <a:r>
              <a:rPr lang="en-US" altLang="ja-JP" sz="1400" dirty="0"/>
              <a:t>note, </a:t>
            </a:r>
            <a:r>
              <a:rPr lang="en-US" altLang="ja-JP" sz="1400" dirty="0">
                <a:hlinkClick r:id="rId3"/>
              </a:rPr>
              <a:t>https://note.com/snsos/n/n249ea3e9381a</a:t>
            </a:r>
            <a:r>
              <a:rPr lang="en-US" altLang="ja-JP" sz="1400" dirty="0"/>
              <a:t>, 2025/1/30</a:t>
            </a:r>
            <a:endParaRPr kumimoji="1" lang="ja-JP" altLang="en-US" sz="1400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69A8C93A-2102-B964-C6B3-F19349320095}"/>
              </a:ext>
            </a:extLst>
          </p:cNvPr>
          <p:cNvSpPr/>
          <p:nvPr/>
        </p:nvSpPr>
        <p:spPr>
          <a:xfrm>
            <a:off x="10270066" y="2489201"/>
            <a:ext cx="1549402" cy="473924"/>
          </a:xfrm>
          <a:prstGeom prst="wedgeRectCallout">
            <a:avLst>
              <a:gd name="adj1" fmla="val -36706"/>
              <a:gd name="adj2" fmla="val 9361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何が面白い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2FD8EBF6-B1E4-C39B-ADF0-ECC5C7AAA2C1}"/>
              </a:ext>
            </a:extLst>
          </p:cNvPr>
          <p:cNvSpPr/>
          <p:nvPr/>
        </p:nvSpPr>
        <p:spPr>
          <a:xfrm>
            <a:off x="297876" y="2242083"/>
            <a:ext cx="1549402" cy="721042"/>
          </a:xfrm>
          <a:prstGeom prst="wedgeRectCallout">
            <a:avLst>
              <a:gd name="adj1" fmla="val 49086"/>
              <a:gd name="adj2" fmla="val 93616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選手が</a:t>
            </a:r>
            <a:endParaRPr kumimoji="1"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どうすごい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9B66406C-471B-99FC-D53A-AE9B6BB25DC7}"/>
              </a:ext>
            </a:extLst>
          </p:cNvPr>
          <p:cNvSpPr/>
          <p:nvPr/>
        </p:nvSpPr>
        <p:spPr>
          <a:xfrm>
            <a:off x="588308" y="4922248"/>
            <a:ext cx="1710266" cy="623051"/>
          </a:xfrm>
          <a:prstGeom prst="wedgeRectCallout">
            <a:avLst>
              <a:gd name="adj1" fmla="val 42007"/>
              <a:gd name="adj2" fmla="val -122450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誰？</a:t>
            </a:r>
            <a:endParaRPr lang="en-US" altLang="ja-JP" sz="20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kumimoji="1" lang="ja-JP" altLang="en-US" sz="20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どこが出てる</a:t>
            </a:r>
          </a:p>
        </p:txBody>
      </p:sp>
    </p:spTree>
    <p:extLst>
      <p:ext uri="{BB962C8B-B14F-4D97-AF65-F5344CB8AC3E}">
        <p14:creationId xmlns:p14="http://schemas.microsoft.com/office/powerpoint/2010/main" val="40721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DFD06-5C71-D430-4779-C2E3DBC1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91BD94-7D6A-0A26-A23D-3FE3B594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E8813E4F-3E9B-04E7-E152-8E26926D1C9A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結局</a:t>
            </a:r>
            <a:r>
              <a:rPr lang="ja-JP" altLang="en-US" sz="8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知識</a:t>
            </a:r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が必要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015B3099-7A31-BA0F-8B0D-1791337D2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D25CDA-FFDD-C91A-19A8-AFF3E31DD842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2618981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F9465-8A8D-0DE6-9192-698D3F96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箱根駅伝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前提</a:t>
            </a:r>
            <a:r>
              <a:rPr kumimoji="1" lang="en-US" altLang="ja-JP" sz="2800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4FC45-C53C-F067-DA28-0AA1EEB1D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138"/>
            <a:ext cx="10515600" cy="525772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概要説明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正式には</a:t>
            </a:r>
            <a:r>
              <a:rPr kumimoji="1" lang="zh-TW" altLang="en-US" dirty="0"/>
              <a:t>東京箱根間往復大学駅伝競走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2025</a:t>
            </a:r>
            <a:r>
              <a:rPr lang="ja-JP" altLang="en-US" dirty="0"/>
              <a:t>年で</a:t>
            </a:r>
            <a:r>
              <a:rPr lang="en-US" altLang="ja-JP" b="1" dirty="0"/>
              <a:t>101</a:t>
            </a:r>
            <a:r>
              <a:rPr lang="ja-JP" altLang="en-US" dirty="0"/>
              <a:t>回！！！</a:t>
            </a:r>
            <a:endParaRPr lang="en-US" altLang="ja-JP" dirty="0"/>
          </a:p>
          <a:p>
            <a:pPr lvl="1"/>
            <a:r>
              <a:rPr lang="ja-JP" altLang="en-US" dirty="0"/>
              <a:t>毎年 </a:t>
            </a:r>
            <a:r>
              <a:rPr lang="en-US" altLang="ja-JP" dirty="0"/>
              <a:t>1</a:t>
            </a:r>
            <a:r>
              <a:rPr lang="ja-JP" altLang="en-US" dirty="0"/>
              <a:t>月</a:t>
            </a:r>
            <a:r>
              <a:rPr lang="en-US" altLang="ja-JP" dirty="0"/>
              <a:t>2</a:t>
            </a:r>
            <a:r>
              <a:rPr lang="ja-JP" altLang="en-US" dirty="0"/>
              <a:t>日と</a:t>
            </a:r>
            <a:r>
              <a:rPr lang="en-US" altLang="ja-JP" dirty="0"/>
              <a:t>3</a:t>
            </a:r>
            <a:r>
              <a:rPr lang="ja-JP" altLang="en-US" dirty="0"/>
              <a:t>日の</a:t>
            </a:r>
            <a:r>
              <a:rPr lang="en-US" altLang="ja-JP" u="sng" dirty="0"/>
              <a:t>2</a:t>
            </a:r>
            <a:r>
              <a:rPr lang="ja-JP" altLang="en-US" u="sng" dirty="0"/>
              <a:t>日間</a:t>
            </a:r>
            <a:r>
              <a:rPr lang="ja-JP" altLang="en-US" dirty="0"/>
              <a:t>開催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競技内容</a:t>
            </a:r>
            <a:endParaRPr lang="en-US" altLang="ja-JP" dirty="0"/>
          </a:p>
          <a:p>
            <a:pPr lvl="1"/>
            <a:r>
              <a:rPr lang="en-US" altLang="ja-JP" dirty="0"/>
              <a:t>1~10</a:t>
            </a:r>
            <a:r>
              <a:rPr lang="ja-JP" altLang="en-US" dirty="0"/>
              <a:t>区まで</a:t>
            </a:r>
            <a:r>
              <a:rPr lang="en-US" altLang="ja-JP" dirty="0"/>
              <a:t>10</a:t>
            </a:r>
            <a:r>
              <a:rPr lang="ja-JP" altLang="en-US" dirty="0"/>
              <a:t>人で襷を繋ぐ</a:t>
            </a:r>
            <a:endParaRPr lang="en-US" altLang="ja-JP" dirty="0"/>
          </a:p>
          <a:p>
            <a:pPr lvl="1"/>
            <a:r>
              <a:rPr lang="en-US" altLang="ja-JP" dirty="0"/>
              <a:t>1~5</a:t>
            </a:r>
            <a:r>
              <a:rPr lang="ja-JP" altLang="en-US" dirty="0"/>
              <a:t>区</a:t>
            </a:r>
            <a:r>
              <a:rPr lang="en-US" altLang="ja-JP" dirty="0"/>
              <a:t>(</a:t>
            </a:r>
            <a:r>
              <a:rPr lang="ja-JP" altLang="en-US" dirty="0"/>
              <a:t>往路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大手町 → </a:t>
            </a:r>
            <a:r>
              <a:rPr lang="ja-JP" altLang="en-US" b="1" dirty="0">
                <a:solidFill>
                  <a:srgbClr val="FF0000"/>
                </a:solidFill>
              </a:rPr>
              <a:t>箱根 芦ノ湖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2"/>
            <a:r>
              <a:rPr lang="ja-JP" altLang="en-US" dirty="0"/>
              <a:t>驚異の</a:t>
            </a:r>
            <a:r>
              <a:rPr lang="ja-JP" altLang="en-US" sz="2800" b="1" dirty="0"/>
              <a:t>標高</a:t>
            </a:r>
            <a:r>
              <a:rPr lang="en-US" altLang="ja-JP" sz="2800" b="1" dirty="0"/>
              <a:t>800m</a:t>
            </a:r>
            <a:r>
              <a:rPr lang="ja-JP" altLang="en-US" dirty="0"/>
              <a:t>超え！！</a:t>
            </a:r>
            <a:endParaRPr lang="en-US" altLang="ja-JP" dirty="0"/>
          </a:p>
          <a:p>
            <a:pPr lvl="2"/>
            <a:r>
              <a:rPr lang="ja-JP" altLang="en-US" dirty="0"/>
              <a:t>片道</a:t>
            </a:r>
            <a:r>
              <a:rPr lang="en-US" altLang="ja-JP" sz="2800" b="1" dirty="0"/>
              <a:t>100km</a:t>
            </a:r>
            <a:r>
              <a:rPr lang="ja-JP" altLang="en-US" dirty="0"/>
              <a:t>超え！！</a:t>
            </a:r>
            <a:endParaRPr lang="en-US" altLang="ja-JP" dirty="0"/>
          </a:p>
          <a:p>
            <a:pPr lvl="2"/>
            <a:r>
              <a:rPr lang="ja-JP" altLang="en-US" dirty="0"/>
              <a:t>大体</a:t>
            </a:r>
            <a:r>
              <a:rPr lang="en-US" altLang="ja-JP" sz="2800" b="1" dirty="0"/>
              <a:t>5</a:t>
            </a:r>
            <a:r>
              <a:rPr lang="ja-JP" altLang="en-US" sz="2800" b="1" dirty="0"/>
              <a:t>時間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5D2869-57DB-53A1-851F-9A857758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pic>
        <p:nvPicPr>
          <p:cNvPr id="1026" name="Picture 2" descr="コース紹介｜東京箱根間往復大学駅伝競走公式サイト">
            <a:extLst>
              <a:ext uri="{FF2B5EF4-FFF2-40B4-BE49-F238E27FC236}">
                <a16:creationId xmlns:a16="http://schemas.microsoft.com/office/drawing/2014/main" id="{54E5F47F-73D4-D40C-ACAD-DE1923D4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673" y="2573865"/>
            <a:ext cx="5509444" cy="404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68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0A1EC-73A5-E41C-398E-1584F1F58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80F614A-4217-FB9C-9462-0F9C1C6E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5811B67-82D2-7A9E-E4B8-F76D7E6B600D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箱根選手</a:t>
            </a:r>
            <a:r>
              <a:rPr kumimoji="1"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</a:t>
            </a:r>
          </a:p>
          <a:p>
            <a:pPr algn="ctr"/>
            <a:r>
              <a:rPr lang="ja-JP" altLang="en-US" sz="6600" b="1" dirty="0">
                <a:solidFill>
                  <a:srgbClr val="F64B2E"/>
                </a:solidFill>
              </a:rPr>
              <a:t>身体能力</a:t>
            </a:r>
            <a:r>
              <a:rPr lang="ja-JP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が分からない？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375D4FFF-4135-CF8C-8F39-680121EA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44E80B-7A65-7972-B30D-38283D05726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5987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14BF2-3B9F-C2AE-528C-C81E75EF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2133A7-4083-C151-B248-9276BE30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06CDAA-CAAE-E7D4-A613-27A8654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8146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E03AD-5096-25B0-946A-16089BEBE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AAC186-158D-B30E-0B74-AC0B0420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11565-B35B-19BC-64DF-2102B1BC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B2D015-E957-6D90-6F9C-2FAD9469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346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F86E9-AD39-00A2-CEE3-AEC87194A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5EF67-BACB-A611-5E3E-600AD90E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6FB74D-1BE4-E57D-4A15-68F8EA20F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ja-JP" sz="4000" b="1" dirty="0">
              <a:solidFill>
                <a:srgbClr val="F64B2E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E2B598-E845-93B2-7AE7-5D9F1B15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6597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60CFD-1FD4-7602-B299-6FE2BD770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FEF92-A3AD-20FB-1CD5-ABABE0D1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C151B-8090-EC4A-4838-424F95175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400" dirty="0"/>
              <a:t>1km </a:t>
            </a:r>
            <a:r>
              <a:rPr lang="ja-JP" altLang="en-US" sz="2400" dirty="0"/>
              <a:t>を </a:t>
            </a:r>
            <a:r>
              <a:rPr lang="en-US" altLang="ja-JP" sz="2400" dirty="0"/>
              <a:t>180</a:t>
            </a:r>
            <a:r>
              <a:rPr lang="ja-JP" altLang="en-US" sz="2400" dirty="0"/>
              <a:t>秒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82FF79-2096-E8F8-DFE2-8E69ADF7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4996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B1280-2D24-CAEC-83A6-649FC34C3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0F2FD6-4003-FAB9-34AD-FE7C1554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8225DC-9365-CDED-BB2D-FB27761A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400" dirty="0"/>
              <a:t>1km </a:t>
            </a:r>
            <a:r>
              <a:rPr lang="ja-JP" altLang="en-US" sz="2400" dirty="0"/>
              <a:t>を </a:t>
            </a:r>
            <a:r>
              <a:rPr lang="en-US" altLang="ja-JP" sz="2400" dirty="0"/>
              <a:t>180</a:t>
            </a:r>
            <a:r>
              <a:rPr lang="ja-JP" altLang="en-US" sz="2400" dirty="0"/>
              <a:t>秒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800" dirty="0"/>
              <a:t>100m </a:t>
            </a:r>
            <a:r>
              <a:rPr lang="ja-JP" altLang="en-US" sz="2800" dirty="0"/>
              <a:t>を </a:t>
            </a:r>
            <a:r>
              <a:rPr lang="en-US" altLang="ja-JP" sz="2800" dirty="0"/>
              <a:t>18 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ja-JP" sz="4000" b="1" dirty="0">
              <a:solidFill>
                <a:srgbClr val="F64B2E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0FCA40-2D37-C341-5970-B6C7114F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011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37781-A8C8-9B7F-D1B4-67F9C3A14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0A204-2A60-6EE7-87E3-C596A823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8F34D-A907-4A68-BD87-2CB21848E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400" dirty="0"/>
              <a:t>1km </a:t>
            </a:r>
            <a:r>
              <a:rPr lang="ja-JP" altLang="en-US" sz="2400" dirty="0"/>
              <a:t>を </a:t>
            </a:r>
            <a:r>
              <a:rPr lang="en-US" altLang="ja-JP" sz="2400" dirty="0"/>
              <a:t>180</a:t>
            </a:r>
            <a:r>
              <a:rPr lang="ja-JP" altLang="en-US" sz="2400" dirty="0"/>
              <a:t>秒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800" dirty="0"/>
              <a:t>100m </a:t>
            </a:r>
            <a:r>
              <a:rPr lang="ja-JP" altLang="en-US" sz="2800" dirty="0"/>
              <a:t>を </a:t>
            </a:r>
            <a:r>
              <a:rPr lang="en-US" altLang="ja-JP" sz="2800" dirty="0"/>
              <a:t>18 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3200" dirty="0"/>
              <a:t>50m</a:t>
            </a:r>
            <a:r>
              <a:rPr lang="ja-JP" altLang="en-US" sz="3200" dirty="0"/>
              <a:t> を </a:t>
            </a:r>
            <a:r>
              <a:rPr lang="en-US" altLang="ja-JP" sz="3200" dirty="0"/>
              <a:t>9</a:t>
            </a:r>
            <a:r>
              <a:rPr lang="ja-JP" altLang="en-US" sz="3200" dirty="0"/>
              <a:t>秒</a:t>
            </a:r>
            <a:endParaRPr lang="en-US" altLang="ja-JP" sz="3200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A01806-EBC4-735E-4306-42BF4DBC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9056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CEA36-9D7E-23B8-44C0-99FECF184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869D1-4507-69E7-4FDB-3EB35AD8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8EA056-1794-05FC-6C11-1D0BBE1B6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タイムで考える</a:t>
            </a:r>
            <a:endParaRPr kumimoji="1" lang="en-US" altLang="ja-JP" dirty="0"/>
          </a:p>
          <a:p>
            <a:pPr lvl="1"/>
            <a:r>
              <a:rPr lang="ja-JP" altLang="en-US" dirty="0"/>
              <a:t>箱根駅伝は</a:t>
            </a:r>
            <a:r>
              <a:rPr lang="en-US" altLang="ja-JP" dirty="0"/>
              <a:t>1</a:t>
            </a:r>
            <a:r>
              <a:rPr lang="ja-JP" altLang="en-US" dirty="0"/>
              <a:t>区間  </a:t>
            </a:r>
            <a:r>
              <a:rPr lang="en-US" altLang="ja-JP" sz="3200" b="1" dirty="0"/>
              <a:t>20km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時間</a:t>
            </a:r>
            <a:r>
              <a:rPr lang="ja-JP" altLang="en-US" dirty="0"/>
              <a:t>で走る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dirty="0"/>
              <a:t>1km </a:t>
            </a:r>
            <a:r>
              <a:rPr lang="ja-JP" altLang="en-US" dirty="0"/>
              <a:t>を </a:t>
            </a:r>
            <a:r>
              <a:rPr lang="en-US" altLang="ja-JP" dirty="0"/>
              <a:t>3</a:t>
            </a:r>
            <a:r>
              <a:rPr lang="ja-JP" altLang="en-US" dirty="0"/>
              <a:t>分</a:t>
            </a:r>
            <a:endParaRPr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400" dirty="0"/>
              <a:t>1km </a:t>
            </a:r>
            <a:r>
              <a:rPr lang="ja-JP" altLang="en-US" sz="2400" dirty="0"/>
              <a:t>を </a:t>
            </a:r>
            <a:r>
              <a:rPr lang="en-US" altLang="ja-JP" sz="2400" dirty="0"/>
              <a:t>180</a:t>
            </a:r>
            <a:r>
              <a:rPr lang="ja-JP" altLang="en-US" sz="2400" dirty="0"/>
              <a:t>秒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2800" dirty="0"/>
              <a:t>100m </a:t>
            </a:r>
            <a:r>
              <a:rPr lang="ja-JP" altLang="en-US" sz="2800" dirty="0"/>
              <a:t>を </a:t>
            </a:r>
            <a:r>
              <a:rPr lang="en-US" altLang="ja-JP" sz="2800" dirty="0"/>
              <a:t>18 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ja-JP" sz="3200" dirty="0"/>
              <a:t>50m</a:t>
            </a:r>
            <a:r>
              <a:rPr lang="ja-JP" altLang="en-US" sz="3200" dirty="0"/>
              <a:t> を </a:t>
            </a:r>
            <a:r>
              <a:rPr lang="en-US" altLang="ja-JP" sz="3200" dirty="0"/>
              <a:t>9</a:t>
            </a:r>
            <a:r>
              <a:rPr lang="ja-JP" altLang="en-US" sz="3200" dirty="0"/>
              <a:t>秒</a:t>
            </a:r>
            <a:endParaRPr lang="en-US" altLang="ja-JP" sz="3200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10000m </a:t>
            </a:r>
            <a:r>
              <a:rPr lang="ja-JP" altLang="en-US" dirty="0"/>
              <a:t>の日本記録 </a:t>
            </a:r>
            <a:r>
              <a:rPr lang="en-US" altLang="ja-JP" dirty="0"/>
              <a:t>: 27</a:t>
            </a:r>
            <a:r>
              <a:rPr lang="ja-JP" altLang="en-US" dirty="0"/>
              <a:t>分</a:t>
            </a:r>
            <a:r>
              <a:rPr lang="en-US" altLang="ja-JP" dirty="0"/>
              <a:t>9</a:t>
            </a:r>
            <a:r>
              <a:rPr lang="ja-JP" altLang="en-US" dirty="0"/>
              <a:t>秒</a:t>
            </a:r>
            <a:endParaRPr lang="en-US" altLang="ja-JP" dirty="0"/>
          </a:p>
          <a:p>
            <a:pPr lvl="2"/>
            <a:r>
              <a:rPr lang="en-US" altLang="ja-JP" dirty="0"/>
              <a:t>1km -&gt; 3</a:t>
            </a:r>
            <a:r>
              <a:rPr lang="ja-JP" altLang="en-US" dirty="0"/>
              <a:t>分なら </a:t>
            </a:r>
            <a:r>
              <a:rPr lang="en-US" altLang="ja-JP" dirty="0"/>
              <a:t>30</a:t>
            </a:r>
            <a:r>
              <a:rPr lang="ja-JP" altLang="en-US" dirty="0"/>
              <a:t>分</a:t>
            </a:r>
            <a:r>
              <a:rPr lang="en-US" altLang="ja-JP" dirty="0"/>
              <a:t>..?</a:t>
            </a:r>
          </a:p>
          <a:p>
            <a:pPr lvl="2"/>
            <a:r>
              <a:rPr lang="en-US" altLang="ja-JP" sz="2800" dirty="0"/>
              <a:t>1km </a:t>
            </a:r>
            <a:r>
              <a:rPr lang="ja-JP" altLang="en-US" sz="2800" dirty="0"/>
              <a:t>を </a:t>
            </a:r>
            <a:r>
              <a:rPr lang="en-US" altLang="ja-JP" sz="2800" dirty="0"/>
              <a:t>2</a:t>
            </a:r>
            <a:r>
              <a:rPr lang="ja-JP" altLang="en-US" sz="2800" dirty="0"/>
              <a:t>分 </a:t>
            </a:r>
            <a:r>
              <a:rPr lang="en-US" altLang="ja-JP" sz="2800" dirty="0"/>
              <a:t>43</a:t>
            </a:r>
            <a:r>
              <a:rPr lang="ja-JP" altLang="en-US" sz="2800" dirty="0"/>
              <a:t>秒</a:t>
            </a:r>
            <a:endParaRPr lang="en-US" altLang="ja-JP" sz="2800" dirty="0"/>
          </a:p>
          <a:p>
            <a:pPr lvl="2"/>
            <a:r>
              <a:rPr lang="en-US" altLang="ja-JP" sz="4000" b="1" dirty="0">
                <a:solidFill>
                  <a:srgbClr val="F64B2E"/>
                </a:solidFill>
              </a:rPr>
              <a:t>100m </a:t>
            </a:r>
            <a:r>
              <a:rPr lang="ja-JP" altLang="en-US" sz="4000" b="1" dirty="0">
                <a:solidFill>
                  <a:srgbClr val="F64B2E"/>
                </a:solidFill>
              </a:rPr>
              <a:t>を</a:t>
            </a:r>
            <a:r>
              <a:rPr lang="en-US" altLang="ja-JP" sz="4000" b="1" dirty="0">
                <a:solidFill>
                  <a:srgbClr val="F64B2E"/>
                </a:solidFill>
              </a:rPr>
              <a:t> 16.3</a:t>
            </a:r>
            <a:r>
              <a:rPr lang="ja-JP" altLang="en-US" sz="4000" b="1" dirty="0">
                <a:solidFill>
                  <a:srgbClr val="F64B2E"/>
                </a:solidFill>
              </a:rPr>
              <a:t> 秒</a:t>
            </a:r>
            <a:endParaRPr lang="en-US" altLang="ja-JP" sz="4000" b="1" dirty="0">
              <a:solidFill>
                <a:srgbClr val="F64B2E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780194-307C-85CD-D67A-F2DEE18A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141089-DFB7-D900-E5DC-5B596413836C}"/>
              </a:ext>
            </a:extLst>
          </p:cNvPr>
          <p:cNvSpPr txBox="1"/>
          <p:nvPr/>
        </p:nvSpPr>
        <p:spPr>
          <a:xfrm>
            <a:off x="7552266" y="5249675"/>
            <a:ext cx="338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※5000m 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の日本記録は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100m 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 </a:t>
            </a:r>
            <a:r>
              <a:rPr kumimoji="1"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15.7</a:t>
            </a:r>
            <a:r>
              <a:rPr kumimoji="1"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秒です</a:t>
            </a:r>
          </a:p>
        </p:txBody>
      </p:sp>
    </p:spTree>
    <p:extLst>
      <p:ext uri="{BB962C8B-B14F-4D97-AF65-F5344CB8AC3E}">
        <p14:creationId xmlns:p14="http://schemas.microsoft.com/office/powerpoint/2010/main" val="2943792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89AE0-98E1-90B9-11BA-45041DDE3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391A7-9177-A812-B9B8-EB94FE58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選手のスピード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590AD2-09B1-7C3A-D921-317A6C2C3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8"/>
            <a:ext cx="10515600" cy="5388062"/>
          </a:xfrm>
        </p:spPr>
        <p:txBody>
          <a:bodyPr>
            <a:normAutofit/>
          </a:bodyPr>
          <a:lstStyle/>
          <a:p>
            <a:r>
              <a:rPr lang="ja-JP" altLang="en-US" dirty="0"/>
              <a:t>世界との差で見る</a:t>
            </a:r>
            <a:r>
              <a:rPr lang="en-US" altLang="ja-JP" dirty="0"/>
              <a:t>(</a:t>
            </a:r>
            <a:r>
              <a:rPr lang="ja-JP" altLang="en-US" dirty="0"/>
              <a:t>男子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79EAC8-7C9F-A1D8-F6D2-45678B50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26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17075E9-A903-0CF4-6EE4-989757743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99581"/>
              </p:ext>
            </p:extLst>
          </p:nvPr>
        </p:nvGraphicFramePr>
        <p:xfrm>
          <a:off x="745066" y="1927987"/>
          <a:ext cx="7984067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036">
                  <a:extLst>
                    <a:ext uri="{9D8B030D-6E8A-4147-A177-3AD203B41FA5}">
                      <a16:colId xmlns:a16="http://schemas.microsoft.com/office/drawing/2014/main" val="1525198825"/>
                    </a:ext>
                  </a:extLst>
                </a:gridCol>
                <a:gridCol w="2222671">
                  <a:extLst>
                    <a:ext uri="{9D8B030D-6E8A-4147-A177-3AD203B41FA5}">
                      <a16:colId xmlns:a16="http://schemas.microsoft.com/office/drawing/2014/main" val="1085659258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542539081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992969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距離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日本記録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1km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85490"/>
                  </a:ext>
                </a:extLst>
              </a:tr>
              <a:tr h="355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/>
                        <a:t>5000m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13:08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2m37s</a:t>
                      </a:r>
                      <a:endParaRPr kumimoji="1" lang="ja-JP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/>
                        <a:t>15.76s</a:t>
                      </a:r>
                      <a:endParaRPr kumimoji="1" lang="ja-JP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31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10000m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27:09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2m42s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16.29s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ハーフ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1:00:00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2m50s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17.06s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マラソン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2:04:56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2m57s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17.77s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0383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7DDC94FC-9D13-9C6F-8E9E-C2DF7B704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94877"/>
              </p:ext>
            </p:extLst>
          </p:nvPr>
        </p:nvGraphicFramePr>
        <p:xfrm>
          <a:off x="745066" y="4415368"/>
          <a:ext cx="7984067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036">
                  <a:extLst>
                    <a:ext uri="{9D8B030D-6E8A-4147-A177-3AD203B41FA5}">
                      <a16:colId xmlns:a16="http://schemas.microsoft.com/office/drawing/2014/main" val="1525198825"/>
                    </a:ext>
                  </a:extLst>
                </a:gridCol>
                <a:gridCol w="2222671">
                  <a:extLst>
                    <a:ext uri="{9D8B030D-6E8A-4147-A177-3AD203B41FA5}">
                      <a16:colId xmlns:a16="http://schemas.microsoft.com/office/drawing/2014/main" val="1085659258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542539081"/>
                    </a:ext>
                  </a:extLst>
                </a:gridCol>
                <a:gridCol w="2164180">
                  <a:extLst>
                    <a:ext uri="{9D8B030D-6E8A-4147-A177-3AD203B41FA5}">
                      <a16:colId xmlns:a16="http://schemas.microsoft.com/office/drawing/2014/main" val="1992969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距離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世界記録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1km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100m</a:t>
                      </a:r>
                      <a:r>
                        <a:rPr kumimoji="1" lang="ja-JP" altLang="en-US" dirty="0"/>
                        <a:t>あたり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885490"/>
                  </a:ext>
                </a:extLst>
              </a:tr>
              <a:tr h="3557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5000m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12:35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2m31s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15.10s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31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>
                          <a:solidFill>
                            <a:srgbClr val="F64B2E"/>
                          </a:solidFill>
                        </a:rPr>
                        <a:t>10000m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F64B2E"/>
                          </a:solidFill>
                        </a:rPr>
                        <a:t>26:11</a:t>
                      </a:r>
                      <a:endParaRPr kumimoji="1" lang="ja-JP" altLang="en-US" sz="2400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64B2E"/>
                          </a:solidFill>
                        </a:rPr>
                        <a:t>2m37s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rgbClr val="F64B2E"/>
                          </a:solidFill>
                        </a:rPr>
                        <a:t>15.71s</a:t>
                      </a:r>
                      <a:endParaRPr kumimoji="1" lang="ja-JP" altLang="en-US" b="1" dirty="0">
                        <a:solidFill>
                          <a:srgbClr val="F64B2E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7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ハーフ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57:30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2m43s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16.35s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45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マラソン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2:00:35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2m51s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17.15s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7403833"/>
                  </a:ext>
                </a:extLst>
              </a:tr>
            </a:tbl>
          </a:graphicData>
        </a:graphic>
      </p:graphicFrame>
      <p:sp>
        <p:nvSpPr>
          <p:cNvPr id="9" name="矢印: 左カーブ 8">
            <a:extLst>
              <a:ext uri="{FF2B5EF4-FFF2-40B4-BE49-F238E27FC236}">
                <a16:creationId xmlns:a16="http://schemas.microsoft.com/office/drawing/2014/main" id="{BA5D9968-1825-5D8C-F271-11C3F884DB1D}"/>
              </a:ext>
            </a:extLst>
          </p:cNvPr>
          <p:cNvSpPr/>
          <p:nvPr/>
        </p:nvSpPr>
        <p:spPr>
          <a:xfrm>
            <a:off x="8729133" y="2399561"/>
            <a:ext cx="2015067" cy="3259666"/>
          </a:xfrm>
          <a:prstGeom prst="curvedLeftArrow">
            <a:avLst>
              <a:gd name="adj1" fmla="val 11327"/>
              <a:gd name="adj2" fmla="val 30161"/>
              <a:gd name="adj3" fmla="val 212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64851C-F885-F251-550B-ECD53C739885}"/>
              </a:ext>
            </a:extLst>
          </p:cNvPr>
          <p:cNvSpPr txBox="1"/>
          <p:nvPr/>
        </p:nvSpPr>
        <p:spPr>
          <a:xfrm>
            <a:off x="9643533" y="5338622"/>
            <a:ext cx="2015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日本記録</a:t>
            </a:r>
            <a:r>
              <a:rPr lang="en-US" altLang="ja-JP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×2</a:t>
            </a:r>
          </a:p>
          <a:p>
            <a:r>
              <a:rPr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でも届かない</a:t>
            </a:r>
            <a:endParaRPr kumimoji="1" lang="ja-JP" altLang="en-US" sz="20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2171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C69B89-C43E-6CAF-46A7-C4D2BF4C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タイムを知れば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2C081-5D2D-FC6B-DA1E-38BD3DCE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257721"/>
          </a:xfrm>
        </p:spPr>
        <p:txBody>
          <a:bodyPr/>
          <a:lstStyle/>
          <a:p>
            <a:r>
              <a:rPr kumimoji="1" lang="ja-JP" altLang="en-US" dirty="0"/>
              <a:t>凄さが客観的に分かる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各選手の持ちタイムの凄さを理解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そのタイムの背景を考えられる</a:t>
            </a:r>
            <a:endParaRPr lang="en-US" altLang="ja-JP" dirty="0"/>
          </a:p>
          <a:p>
            <a:pPr lvl="1"/>
            <a:r>
              <a:rPr lang="ja-JP" altLang="en-US" dirty="0"/>
              <a:t>どのようなレース展開で出たのか</a:t>
            </a:r>
            <a:endParaRPr lang="en-US" altLang="ja-JP" dirty="0"/>
          </a:p>
          <a:p>
            <a:pPr lvl="1"/>
            <a:r>
              <a:rPr lang="ja-JP" altLang="en-US" dirty="0"/>
              <a:t>タイムの出やすいレースかによって強さを測る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強さ </a:t>
            </a:r>
            <a:r>
              <a:rPr lang="en-US" altLang="ja-JP" dirty="0"/>
              <a:t>&gt;&gt; </a:t>
            </a:r>
            <a:r>
              <a:rPr lang="ja-JP" altLang="en-US" dirty="0"/>
              <a:t>速さ と知る</a:t>
            </a:r>
            <a:endParaRPr lang="en-US" altLang="ja-JP" dirty="0"/>
          </a:p>
          <a:p>
            <a:pPr lvl="1"/>
            <a:r>
              <a:rPr lang="ja-JP" altLang="en-US" dirty="0"/>
              <a:t>速い選手よりも，強い選手</a:t>
            </a:r>
            <a:endParaRPr lang="en-US" altLang="ja-JP" dirty="0"/>
          </a:p>
          <a:p>
            <a:pPr lvl="2"/>
            <a:r>
              <a:rPr lang="ja-JP" altLang="en-US" dirty="0"/>
              <a:t>一人でもハイペースで押せる</a:t>
            </a:r>
            <a:r>
              <a:rPr lang="en-US" altLang="ja-JP" dirty="0"/>
              <a:t>(</a:t>
            </a:r>
            <a:r>
              <a:rPr lang="ja-JP" altLang="en-US" dirty="0"/>
              <a:t>盤面をひっくり返せる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あらゆる状況で</a:t>
            </a:r>
            <a:r>
              <a:rPr lang="ja-JP" altLang="en-US" b="1" dirty="0"/>
              <a:t>常に</a:t>
            </a:r>
            <a:r>
              <a:rPr lang="ja-JP" altLang="en-US" dirty="0"/>
              <a:t>良い結果を残す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8949EE-2835-C663-0B43-94D7DCB9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469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2D4717-C43B-0B13-64FC-87B3CEC1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今年の箱根駅伝予想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1CAA18-1E04-74EA-900B-0871D0BA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大学ごとの強さの大枠は外さない</a:t>
            </a:r>
            <a:endParaRPr kumimoji="1" lang="en-US" altLang="ja-JP" dirty="0"/>
          </a:p>
          <a:p>
            <a:pPr lvl="1"/>
            <a:r>
              <a:rPr lang="ja-JP" altLang="en-US" dirty="0"/>
              <a:t>上から</a:t>
            </a:r>
            <a:r>
              <a:rPr lang="en-US" altLang="ja-JP" dirty="0"/>
              <a:t>7</a:t>
            </a:r>
            <a:r>
              <a:rPr lang="ja-JP" altLang="en-US" dirty="0"/>
              <a:t>校の大枠集合は両者同じ</a:t>
            </a:r>
            <a:endParaRPr lang="en-US" altLang="ja-JP" dirty="0"/>
          </a:p>
          <a:p>
            <a:pPr lvl="1"/>
            <a:r>
              <a:rPr kumimoji="1" lang="ja-JP" altLang="en-US" b="1" dirty="0"/>
              <a:t>予想がつくと楽しい！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29AA29-1627-C5CB-8B07-D7D3E25F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ADE7A-826A-D019-2F41-7630E92F4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453726"/>
              </p:ext>
            </p:extLst>
          </p:nvPr>
        </p:nvGraphicFramePr>
        <p:xfrm>
          <a:off x="2803659" y="2544270"/>
          <a:ext cx="5222737" cy="414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977">
                  <a:extLst>
                    <a:ext uri="{9D8B030D-6E8A-4147-A177-3AD203B41FA5}">
                      <a16:colId xmlns:a16="http://schemas.microsoft.com/office/drawing/2014/main" val="1530089660"/>
                    </a:ext>
                  </a:extLst>
                </a:gridCol>
                <a:gridCol w="1816380">
                  <a:extLst>
                    <a:ext uri="{9D8B030D-6E8A-4147-A177-3AD203B41FA5}">
                      <a16:colId xmlns:a16="http://schemas.microsoft.com/office/drawing/2014/main" val="1808594561"/>
                    </a:ext>
                  </a:extLst>
                </a:gridCol>
                <a:gridCol w="1816380">
                  <a:extLst>
                    <a:ext uri="{9D8B030D-6E8A-4147-A177-3AD203B41FA5}">
                      <a16:colId xmlns:a16="http://schemas.microsoft.com/office/drawing/2014/main" val="2806828527"/>
                    </a:ext>
                  </a:extLst>
                </a:gridCol>
              </a:tblGrid>
              <a:tr h="3484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順位</a:t>
                      </a:r>
                      <a:r>
                        <a:rPr kumimoji="1" lang="en-US" altLang="ja-JP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(1~10</a:t>
                      </a:r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位</a:t>
                      </a:r>
                      <a:r>
                        <a:rPr kumimoji="1" lang="en-US" altLang="ja-JP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  <a:endParaRPr kumimoji="1" lang="ja-JP" altLang="en-US" sz="17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初田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東さん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477916111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青学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駒澤</a:t>
                      </a:r>
                      <a:endParaRPr kumimoji="1" lang="en-US" altLang="ja-JP" sz="1700" dirty="0"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青学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210031046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駒澤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青学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駒澤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2216327017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國學院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國學院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國學院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3965059804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早稲田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中央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創価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28863273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中央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早稲田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早稲田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61839423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城西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創価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中央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2799303177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創価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城西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城西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3718664024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東京国際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法政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帝京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2042350072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東洋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帝京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法政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649043628"/>
                  </a:ext>
                </a:extLst>
              </a:tr>
              <a:tr h="3793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900" b="1" dirty="0">
                          <a:solidFill>
                            <a:schemeClr val="bg1"/>
                          </a:solidFill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帝京</a:t>
                      </a:r>
                    </a:p>
                  </a:txBody>
                  <a:tcPr marL="85592" marR="85592" marT="42796" marB="4279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順天堂</a:t>
                      </a:r>
                    </a:p>
                  </a:txBody>
                  <a:tcPr marL="85592" marR="85592" marT="42796" marB="42796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700" dirty="0"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大東大</a:t>
                      </a:r>
                    </a:p>
                  </a:txBody>
                  <a:tcPr marL="85592" marR="85592" marT="42796" marB="42796"/>
                </a:tc>
                <a:extLst>
                  <a:ext uri="{0D108BD9-81ED-4DB2-BD59-A6C34878D82A}">
                    <a16:rowId xmlns:a16="http://schemas.microsoft.com/office/drawing/2014/main" val="3405206524"/>
                  </a:ext>
                </a:extLst>
              </a:tr>
            </a:tbl>
          </a:graphicData>
        </a:graphic>
      </p:graphicFrame>
      <p:sp>
        <p:nvSpPr>
          <p:cNvPr id="6" name="右中かっこ 5">
            <a:extLst>
              <a:ext uri="{FF2B5EF4-FFF2-40B4-BE49-F238E27FC236}">
                <a16:creationId xmlns:a16="http://schemas.microsoft.com/office/drawing/2014/main" id="{8DC60E9E-4A0C-1DA1-8C52-98A105C3902A}"/>
              </a:ext>
            </a:extLst>
          </p:cNvPr>
          <p:cNvSpPr/>
          <p:nvPr/>
        </p:nvSpPr>
        <p:spPr>
          <a:xfrm>
            <a:off x="8149164" y="2881939"/>
            <a:ext cx="152400" cy="1106858"/>
          </a:xfrm>
          <a:prstGeom prst="rightBrace">
            <a:avLst/>
          </a:prstGeom>
          <a:ln w="28575">
            <a:solidFill>
              <a:srgbClr val="F64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8A23A1-3F0D-FE5B-FCAF-090EB87F7CFB}"/>
              </a:ext>
            </a:extLst>
          </p:cNvPr>
          <p:cNvSpPr txBox="1"/>
          <p:nvPr/>
        </p:nvSpPr>
        <p:spPr>
          <a:xfrm>
            <a:off x="8318498" y="3235313"/>
            <a:ext cx="2015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強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5B99C30F-EC9B-136E-FE69-7137FE148170}"/>
              </a:ext>
            </a:extLst>
          </p:cNvPr>
          <p:cNvSpPr/>
          <p:nvPr/>
        </p:nvSpPr>
        <p:spPr>
          <a:xfrm>
            <a:off x="8149164" y="4072467"/>
            <a:ext cx="165102" cy="1391363"/>
          </a:xfrm>
          <a:prstGeom prst="rightBrace">
            <a:avLst/>
          </a:prstGeom>
          <a:ln w="28575">
            <a:solidFill>
              <a:srgbClr val="F64B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F38F640-C9CF-F284-99E0-3C963554C80C}"/>
              </a:ext>
            </a:extLst>
          </p:cNvPr>
          <p:cNvSpPr txBox="1"/>
          <p:nvPr/>
        </p:nvSpPr>
        <p:spPr>
          <a:xfrm>
            <a:off x="8318498" y="4549433"/>
            <a:ext cx="2015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強を崩しうる</a:t>
            </a:r>
            <a:endParaRPr kumimoji="1" lang="en-US" altLang="ja-JP" sz="20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強豪</a:t>
            </a:r>
            <a:endParaRPr kumimoji="1" lang="ja-JP" altLang="en-US" sz="20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60D3A6DE-F2C3-3BB1-D5ED-799A852B0155}"/>
              </a:ext>
            </a:extLst>
          </p:cNvPr>
          <p:cNvSpPr/>
          <p:nvPr/>
        </p:nvSpPr>
        <p:spPr>
          <a:xfrm>
            <a:off x="8161866" y="5579264"/>
            <a:ext cx="152400" cy="1106858"/>
          </a:xfrm>
          <a:prstGeom prst="rightBrac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B59411-02C0-E065-EB0B-0ABDE6D96299}"/>
              </a:ext>
            </a:extLst>
          </p:cNvPr>
          <p:cNvSpPr txBox="1"/>
          <p:nvPr/>
        </p:nvSpPr>
        <p:spPr>
          <a:xfrm>
            <a:off x="8322730" y="5971274"/>
            <a:ext cx="2523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予想がつかない</a:t>
            </a:r>
            <a:r>
              <a:rPr kumimoji="1" lang="en-US" altLang="ja-JP" sz="2000" b="1" dirty="0">
                <a:solidFill>
                  <a:schemeClr val="bg1">
                    <a:lumMod val="50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…</a:t>
            </a:r>
            <a:endParaRPr kumimoji="1" lang="ja-JP" altLang="en-US" sz="2000" b="1" dirty="0">
              <a:solidFill>
                <a:schemeClr val="bg1">
                  <a:lumMod val="50000"/>
                </a:schemeClr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693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3FED2-8934-3CBD-633E-00061574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9B5F6F5-F66E-A736-231A-18E44F66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21096FBD-168C-D359-ED0D-B491D8C46D0A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応援する</a:t>
            </a:r>
            <a:endParaRPr kumimoji="1" lang="en-US" altLang="ja-JP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チームがない</a:t>
            </a:r>
            <a:r>
              <a:rPr lang="ja-JP" altLang="en-US" sz="7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？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2E3365DA-0550-56F9-BA0E-033A91C09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F0ED9E-69CA-9A86-E9ED-0E0557BD2E07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51500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1A4F0-682F-727F-B7B2-10CBA6A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4" name="グラフィックス 3" descr="講演者">
            <a:extLst>
              <a:ext uri="{FF2B5EF4-FFF2-40B4-BE49-F238E27FC236}">
                <a16:creationId xmlns:a16="http://schemas.microsoft.com/office/drawing/2014/main" id="{7D52EFAB-3F0A-4D2D-0A70-6D7CD38B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3CB5ED20-B6BE-34C1-6AC7-4CE9357A5697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箱根駅伝</a:t>
            </a:r>
            <a:endParaRPr lang="en-US" altLang="ja-JP" sz="6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観たことある人！！！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95A932-69E5-C979-A4EE-4F4F7FE38AF0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334051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E2E20-295E-F172-4FFE-E9FE9C77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応援するチームがないなら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BB89F-6112-377C-EE26-8AEFBEF14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737"/>
            <a:ext cx="10515600" cy="5353137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箱根に感情移入しにくい理由</a:t>
            </a:r>
            <a:endParaRPr lang="en-US" altLang="ja-JP" dirty="0"/>
          </a:p>
          <a:p>
            <a:pPr lvl="1"/>
            <a:r>
              <a:rPr lang="ja-JP" altLang="en-US" dirty="0"/>
              <a:t>箱根駅伝に出場する大学は全て</a:t>
            </a:r>
            <a:r>
              <a:rPr lang="ja-JP" altLang="en-US" b="1" dirty="0"/>
              <a:t>関東の大学</a:t>
            </a:r>
            <a:endParaRPr lang="en-US" altLang="ja-JP" b="1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高校野球の場合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高校野球は</a:t>
            </a:r>
            <a:r>
              <a:rPr kumimoji="1" lang="ja-JP" altLang="en-US" b="1" dirty="0"/>
              <a:t>出身の都道府県の代表</a:t>
            </a:r>
            <a:r>
              <a:rPr kumimoji="1" lang="ja-JP" altLang="en-US" dirty="0"/>
              <a:t>が出場</a:t>
            </a:r>
            <a:endParaRPr kumimoji="1" lang="en-US" altLang="ja-JP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ja-JP" altLang="en-US" dirty="0"/>
              <a:t>どこかしら応援できるチームがある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初心者にオススメの駅伝</a:t>
            </a:r>
            <a:endParaRPr lang="en-US" altLang="ja-JP" dirty="0"/>
          </a:p>
          <a:p>
            <a:pPr lvl="1"/>
            <a:r>
              <a:rPr kumimoji="1" lang="ja-JP" altLang="en-US" b="1" dirty="0"/>
              <a:t>都道府県駅伝</a:t>
            </a:r>
            <a:endParaRPr kumimoji="1" lang="en-US" altLang="ja-JP" b="1" dirty="0"/>
          </a:p>
          <a:p>
            <a:pPr lvl="2"/>
            <a:r>
              <a:rPr lang="ja-JP" altLang="en-US" dirty="0"/>
              <a:t>各都道府県の中学生</a:t>
            </a:r>
            <a:r>
              <a:rPr lang="en-US" altLang="ja-JP" dirty="0"/>
              <a:t>~</a:t>
            </a:r>
            <a:r>
              <a:rPr lang="ja-JP" altLang="en-US" dirty="0"/>
              <a:t>社会人までの代表が出場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毎年</a:t>
            </a:r>
            <a:r>
              <a:rPr kumimoji="1" lang="en-US" altLang="ja-JP" dirty="0"/>
              <a:t>1</a:t>
            </a:r>
            <a:r>
              <a:rPr kumimoji="1" lang="ja-JP" altLang="en-US" dirty="0"/>
              <a:t>月</a:t>
            </a:r>
            <a:endParaRPr kumimoji="1" lang="en-US" altLang="ja-JP" dirty="0"/>
          </a:p>
          <a:p>
            <a:pPr lvl="2"/>
            <a:r>
              <a:rPr lang="ja-JP" altLang="en-US" b="1" dirty="0">
                <a:solidFill>
                  <a:srgbClr val="FF0000"/>
                </a:solidFill>
              </a:rPr>
              <a:t>今年はもう終わりました</a:t>
            </a:r>
            <a:r>
              <a:rPr lang="en-US" altLang="ja-JP" b="1" dirty="0">
                <a:solidFill>
                  <a:srgbClr val="FF0000"/>
                </a:solidFill>
              </a:rPr>
              <a:t>…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b="1" dirty="0"/>
              <a:t>全国高校駅伝</a:t>
            </a:r>
            <a:endParaRPr kumimoji="1" lang="en-US" altLang="ja-JP" b="1" dirty="0"/>
          </a:p>
          <a:p>
            <a:pPr lvl="2"/>
            <a:r>
              <a:rPr kumimoji="1" lang="ja-JP" altLang="en-US" dirty="0"/>
              <a:t>各都道府県で最も強い高校が集結</a:t>
            </a:r>
            <a:endParaRPr lang="en-US" altLang="ja-JP" dirty="0"/>
          </a:p>
          <a:p>
            <a:pPr lvl="2"/>
            <a:r>
              <a:rPr lang="ja-JP" altLang="en-US" dirty="0"/>
              <a:t>毎年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12F4C2-FEFA-5E03-AA4B-329F6B92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30</a:t>
            </a:fld>
            <a:endParaRPr kumimoji="1" lang="ja-JP" altLang="en-US" dirty="0"/>
          </a:p>
        </p:txBody>
      </p:sp>
      <p:pic>
        <p:nvPicPr>
          <p:cNvPr id="1026" name="Picture 2" descr="全国男子駅伝の公式ポスター完成 1月19日号砲 | 都道府県駅伝 | 中国新聞デジタル">
            <a:extLst>
              <a:ext uri="{FF2B5EF4-FFF2-40B4-BE49-F238E27FC236}">
                <a16:creationId xmlns:a16="http://schemas.microsoft.com/office/drawing/2014/main" id="{015ACED8-E4DE-2C9A-2F44-F9E930C33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410" y="2995672"/>
            <a:ext cx="2614124" cy="362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957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FDCAF-CCF0-2561-6D98-EF420786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3649C-2D79-7CD3-F2DB-37FEC66B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ファン</a:t>
            </a:r>
            <a:r>
              <a:rPr kumimoji="1" lang="en-US" altLang="ja-JP" dirty="0"/>
              <a:t>1</a:t>
            </a:r>
            <a:r>
              <a:rPr lang="ja-JP" altLang="en-US" dirty="0"/>
              <a:t>年目</a:t>
            </a:r>
            <a:r>
              <a:rPr kumimoji="1" lang="ja-JP" altLang="en-US" dirty="0"/>
              <a:t>の場合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9096A6-AE71-DEDD-7A78-4B29B56B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31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3A6CD266-8663-70F2-885D-2577E60307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3874931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91367CF0-BD92-A124-C97F-029FF717D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920515"/>
              </p:ext>
            </p:extLst>
          </p:nvPr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29F6C4CB-4479-34D7-B4FB-1F9C5CE0E1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8899737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36291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98E47-346A-49E8-FA56-78A8435F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1BD4A-3FDD-98F4-22FA-3112C9E7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4C33D-19F7-9CF8-9BE6-8BE3C197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私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一部のみ</a:t>
            </a:r>
            <a:r>
              <a:rPr kumimoji="1" lang="en-US" altLang="ja-JP" dirty="0"/>
              <a:t>)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C4452E-E42B-697A-6F2A-44FEC77F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32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FF7BB117-EE04-E884-E785-E01B82F4A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34150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F8C90AA-4B40-8A25-F466-DB4993080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876554"/>
              </p:ext>
            </p:extLst>
          </p:nvPr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2A431EA5-36CC-6D8B-CBF8-CF633BA33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547588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017150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332C-3DC7-8BE4-CD59-B02C9CD5B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D3196-56B5-3798-1036-33CA3C3B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年間のスケジュール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05339-71E6-F491-709E-088964DE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私</a:t>
            </a:r>
            <a:r>
              <a:rPr kumimoji="1" lang="ja-JP" altLang="en-US" dirty="0"/>
              <a:t>の場合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一部のみ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C04344-DF58-A9AF-6C5A-6D34A28C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33</a:t>
            </a:fld>
            <a:endParaRPr kumimoji="1" lang="ja-JP" altLang="en-US" dirty="0"/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91B51FDA-8C8E-675A-F375-6D4B7F239E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422027"/>
              </p:ext>
            </p:extLst>
          </p:nvPr>
        </p:nvGraphicFramePr>
        <p:xfrm>
          <a:off x="762000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B4CFC8BD-598E-3392-DA3A-CB7ED9772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963676"/>
              </p:ext>
            </p:extLst>
          </p:nvPr>
        </p:nvGraphicFramePr>
        <p:xfrm>
          <a:off x="4614333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8FFA3A00-2037-7039-2F55-484516D49F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37147"/>
              </p:ext>
            </p:extLst>
          </p:nvPr>
        </p:nvGraphicFramePr>
        <p:xfrm>
          <a:off x="8212666" y="1921934"/>
          <a:ext cx="3141134" cy="4692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030F13-C56C-0E5D-9F83-5F2648AF59BA}"/>
              </a:ext>
            </a:extLst>
          </p:cNvPr>
          <p:cNvSpPr txBox="1"/>
          <p:nvPr/>
        </p:nvSpPr>
        <p:spPr>
          <a:xfrm>
            <a:off x="3200399" y="2626956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0340CE-43F9-F053-8848-C1783A9708E4}"/>
              </a:ext>
            </a:extLst>
          </p:cNvPr>
          <p:cNvSpPr txBox="1"/>
          <p:nvPr/>
        </p:nvSpPr>
        <p:spPr>
          <a:xfrm>
            <a:off x="3200399" y="3861712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B73302-2258-ACD0-B462-503B57B27102}"/>
              </a:ext>
            </a:extLst>
          </p:cNvPr>
          <p:cNvSpPr txBox="1"/>
          <p:nvPr/>
        </p:nvSpPr>
        <p:spPr>
          <a:xfrm>
            <a:off x="3251200" y="509646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641825A-0EA5-195C-19F3-B5B8BC4B3F67}"/>
              </a:ext>
            </a:extLst>
          </p:cNvPr>
          <p:cNvSpPr txBox="1"/>
          <p:nvPr/>
        </p:nvSpPr>
        <p:spPr>
          <a:xfrm>
            <a:off x="3251200" y="6171684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CBFCB2-B6C7-EDAE-4B0A-8B68E226F514}"/>
              </a:ext>
            </a:extLst>
          </p:cNvPr>
          <p:cNvSpPr txBox="1"/>
          <p:nvPr/>
        </p:nvSpPr>
        <p:spPr>
          <a:xfrm>
            <a:off x="6815668" y="254229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80BD999-A00D-1B0E-9429-AB4E8256550B}"/>
              </a:ext>
            </a:extLst>
          </p:cNvPr>
          <p:cNvSpPr txBox="1"/>
          <p:nvPr/>
        </p:nvSpPr>
        <p:spPr>
          <a:xfrm>
            <a:off x="6815667" y="3777045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899693C-F4FC-3FE7-4B87-C90EA4EE8CCD}"/>
              </a:ext>
            </a:extLst>
          </p:cNvPr>
          <p:cNvSpPr txBox="1"/>
          <p:nvPr/>
        </p:nvSpPr>
        <p:spPr>
          <a:xfrm>
            <a:off x="6866468" y="501180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D1DBCF-7164-8C96-C462-00AAF9157A14}"/>
              </a:ext>
            </a:extLst>
          </p:cNvPr>
          <p:cNvSpPr txBox="1"/>
          <p:nvPr/>
        </p:nvSpPr>
        <p:spPr>
          <a:xfrm>
            <a:off x="6866468" y="608701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62B6DB-7895-5F2E-C44F-6B71E29C129F}"/>
              </a:ext>
            </a:extLst>
          </p:cNvPr>
          <p:cNvSpPr txBox="1"/>
          <p:nvPr/>
        </p:nvSpPr>
        <p:spPr>
          <a:xfrm>
            <a:off x="10574866" y="254229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42B3FC-8AA8-3D92-B76F-552ACC6D71D1}"/>
              </a:ext>
            </a:extLst>
          </p:cNvPr>
          <p:cNvSpPr txBox="1"/>
          <p:nvPr/>
        </p:nvSpPr>
        <p:spPr>
          <a:xfrm>
            <a:off x="10574865" y="3777045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12EB5BB-0A8B-3293-7E93-BA6BC7D62BED}"/>
              </a:ext>
            </a:extLst>
          </p:cNvPr>
          <p:cNvSpPr txBox="1"/>
          <p:nvPr/>
        </p:nvSpPr>
        <p:spPr>
          <a:xfrm>
            <a:off x="10625666" y="5011800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EC4DD4D-7DAF-BFDC-B85E-12361C729AD8}"/>
              </a:ext>
            </a:extLst>
          </p:cNvPr>
          <p:cNvSpPr txBox="1"/>
          <p:nvPr/>
        </p:nvSpPr>
        <p:spPr>
          <a:xfrm>
            <a:off x="10625666" y="6087017"/>
            <a:ext cx="105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+</a:t>
            </a:r>
            <a:r>
              <a:rPr kumimoji="1" lang="ja-JP" altLang="en-US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記録会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813F7D-ABCA-F54C-A93B-C6206DD2353E}"/>
              </a:ext>
            </a:extLst>
          </p:cNvPr>
          <p:cNvSpPr txBox="1"/>
          <p:nvPr/>
        </p:nvSpPr>
        <p:spPr>
          <a:xfrm>
            <a:off x="8153403" y="1121008"/>
            <a:ext cx="3911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F64B2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逆に暇がない</a:t>
            </a:r>
            <a:endParaRPr kumimoji="1" lang="ja-JP" altLang="en-US" sz="4800" b="1" dirty="0">
              <a:solidFill>
                <a:srgbClr val="F64B2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5119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9B321-A056-BE0C-32B0-9052921E5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A87959A-C0A0-A756-8D7F-608ECAF2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4" name="グラフィックス 3" descr="講演者">
            <a:extLst>
              <a:ext uri="{FF2B5EF4-FFF2-40B4-BE49-F238E27FC236}">
                <a16:creationId xmlns:a16="http://schemas.microsoft.com/office/drawing/2014/main" id="{43AFF759-1D93-0F70-F2A5-C16E57B9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7D83E70-3A30-242C-CBD5-2A37CCF53B40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せっかくなら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6000" b="1" dirty="0">
                <a:solidFill>
                  <a:srgbClr val="F64B2E"/>
                </a:solidFill>
              </a:rPr>
              <a:t>箱根駅伝 </a:t>
            </a:r>
            <a:r>
              <a:rPr lang="en-US" altLang="ja-JP" sz="6000" b="1" dirty="0">
                <a:solidFill>
                  <a:srgbClr val="F64B2E"/>
                </a:solidFill>
              </a:rPr>
              <a:t>+ α</a:t>
            </a:r>
          </a:p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楽しんでほしい！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5175AC-4C0A-3128-D666-F55EE7D8028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553674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6791E-083D-6DFC-BC17-31D509B3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B8ECF48-7CB9-20E2-DF2F-C1AF720F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35</a:t>
            </a:fld>
            <a:endParaRPr kumimoji="1" lang="ja-JP" altLang="en-US"/>
          </a:p>
        </p:txBody>
      </p:sp>
      <p:pic>
        <p:nvPicPr>
          <p:cNvPr id="4" name="グラフィックス 3" descr="講演者">
            <a:extLst>
              <a:ext uri="{FF2B5EF4-FFF2-40B4-BE49-F238E27FC236}">
                <a16:creationId xmlns:a16="http://schemas.microsoft.com/office/drawing/2014/main" id="{9C001B7F-E866-8357-61AF-09F334B61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AD803C5-3B4C-9301-1E47-867A8F4FBCE9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ご清聴ありがとうございました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AFAF38-0D3A-014D-C70D-7130DB91BCF0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412603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5957-873C-B092-EF0D-8B958F55E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3C1411-9245-A0EA-793B-3C5040C6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499FC43-BFEC-B5FC-3A32-CC86C4628A5B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箱根駅伝</a:t>
            </a:r>
            <a:endParaRPr lang="en-US" altLang="ja-JP" sz="8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ja-JP" altLang="en-US" sz="8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楽しい人！！！</a:t>
            </a:r>
          </a:p>
        </p:txBody>
      </p:sp>
      <p:pic>
        <p:nvPicPr>
          <p:cNvPr id="5" name="グラフィックス 4" descr="講演者">
            <a:extLst>
              <a:ext uri="{FF2B5EF4-FFF2-40B4-BE49-F238E27FC236}">
                <a16:creationId xmlns:a16="http://schemas.microsoft.com/office/drawing/2014/main" id="{ED3F7D27-BB86-5841-FBFB-C2902D9E6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4C577C-199A-2950-5A42-E735E7756A0A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148137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752EA-1E57-D4D7-F5B4-CB86A2AF5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4B41C2A-2937-A5EE-E954-18AF7EB6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9C9C259-71AB-2BC9-DEFF-617FA09EBAA8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まぁそうよな</a:t>
            </a:r>
            <a:endParaRPr kumimoji="1" lang="ja-JP" altLang="en-US" sz="8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グラフィックス 4" descr="講演者">
            <a:extLst>
              <a:ext uri="{FF2B5EF4-FFF2-40B4-BE49-F238E27FC236}">
                <a16:creationId xmlns:a16="http://schemas.microsoft.com/office/drawing/2014/main" id="{59A28CA2-444B-BA4B-F6C0-077B2B6CB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F944E2-AF43-9742-418A-43CAAFF5ED2F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92714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1AB5-995B-D1C9-B3C1-C0AEEBD4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箱根駅伝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17CD7A-4876-C4A8-0E8B-7EF24B93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よく聞く声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選手が</a:t>
            </a:r>
            <a:r>
              <a:rPr kumimoji="1" lang="ja-JP" altLang="en-US" sz="3200" b="1" dirty="0"/>
              <a:t>走ってるだけ</a:t>
            </a:r>
            <a:r>
              <a:rPr kumimoji="1" lang="ja-JP" altLang="en-US" dirty="0"/>
              <a:t>の映像を見て何が面白いの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正月何も見るものがないから見てるだけ</a:t>
            </a:r>
            <a:endParaRPr kumimoji="1" lang="en-US" altLang="ja-JP" dirty="0"/>
          </a:p>
          <a:p>
            <a:pPr lvl="1"/>
            <a:r>
              <a:rPr lang="ja-JP" altLang="en-US" sz="3200" b="1" dirty="0"/>
              <a:t>応援するチームがない</a:t>
            </a:r>
            <a:endParaRPr kumimoji="1" lang="en-US" altLang="ja-JP" sz="3200" b="1" dirty="0"/>
          </a:p>
          <a:p>
            <a:pPr lvl="1"/>
            <a:r>
              <a:rPr kumimoji="1" lang="ja-JP" altLang="en-US" sz="3200" b="1" dirty="0"/>
              <a:t>誰</a:t>
            </a:r>
            <a:r>
              <a:rPr kumimoji="1" lang="ja-JP" altLang="en-US" dirty="0"/>
              <a:t>が走ってんの</a:t>
            </a:r>
            <a:endParaRPr kumimoji="1" lang="en-US" altLang="ja-JP" dirty="0"/>
          </a:p>
          <a:p>
            <a:pPr lvl="1"/>
            <a:r>
              <a:rPr kumimoji="1" lang="ja-JP" altLang="en-US" sz="4000" b="1" dirty="0"/>
              <a:t>長い</a:t>
            </a:r>
            <a:endParaRPr kumimoji="1" lang="en-US" altLang="ja-JP" sz="4000" b="1" dirty="0"/>
          </a:p>
          <a:p>
            <a:pPr lvl="1"/>
            <a:r>
              <a:rPr lang="ja-JP" altLang="en-US" dirty="0"/>
              <a:t>特に</a:t>
            </a:r>
            <a:r>
              <a:rPr lang="ja-JP" altLang="en-US" sz="3600" dirty="0">
                <a:solidFill>
                  <a:srgbClr val="FF0000"/>
                </a:solidFill>
              </a:rPr>
              <a:t>盛り上がるポイントがない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ja-JP" altLang="en-US" dirty="0"/>
              <a:t>監督がうるさい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173E1D-EAF8-4338-017C-39BAF862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19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EABF7-C101-351F-1C2A-78A1DCDA7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28B22A-8B58-98DB-1AD2-BC285D96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F6734F0-D09F-B370-C2B9-26B8CF89EBB6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たしかにな</a:t>
            </a:r>
            <a:endParaRPr kumimoji="1" lang="ja-JP" altLang="en-US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グラフィックス 7" descr="講演者">
            <a:extLst>
              <a:ext uri="{FF2B5EF4-FFF2-40B4-BE49-F238E27FC236}">
                <a16:creationId xmlns:a16="http://schemas.microsoft.com/office/drawing/2014/main" id="{8FE3E049-3A1E-47CC-2194-347DA9531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6400" cy="29464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9A9C0B-0F6B-D69D-8BD8-F4ABF1B0047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270083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CA57-4E11-85B7-4D5A-9355C478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CADD570-88E8-F8D3-009E-FBD0CAF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AF196AA3-18DE-9704-B84A-7776D2B19DFA}"/>
              </a:ext>
            </a:extLst>
          </p:cNvPr>
          <p:cNvSpPr/>
          <p:nvPr/>
        </p:nvSpPr>
        <p:spPr>
          <a:xfrm>
            <a:off x="381001" y="575733"/>
            <a:ext cx="8356599" cy="3398308"/>
          </a:xfrm>
          <a:prstGeom prst="wedgeRoundRectCallout">
            <a:avLst>
              <a:gd name="adj1" fmla="val 58836"/>
              <a:gd name="adj2" fmla="val 52538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b="1" dirty="0">
                <a:solidFill>
                  <a:srgbClr val="FF0000"/>
                </a:solidFill>
              </a:rPr>
              <a:t>高校野球</a:t>
            </a:r>
            <a:endParaRPr kumimoji="1" lang="en-US" altLang="ja-JP" sz="8000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は</a:t>
            </a:r>
            <a:r>
              <a:rPr kumimoji="1" lang="ja-JP" altLang="en-US" sz="8000" dirty="0">
                <a:solidFill>
                  <a:srgbClr val="FF0000"/>
                </a:solidFill>
              </a:rPr>
              <a:t>楽しめる</a:t>
            </a:r>
          </a:p>
        </p:txBody>
      </p:sp>
      <p:pic>
        <p:nvPicPr>
          <p:cNvPr id="5" name="グラフィックス 4" descr="野球">
            <a:extLst>
              <a:ext uri="{FF2B5EF4-FFF2-40B4-BE49-F238E27FC236}">
                <a16:creationId xmlns:a16="http://schemas.microsoft.com/office/drawing/2014/main" id="{79B09C4B-A1D4-932F-FFC0-946C898B0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4200" y="3707196"/>
            <a:ext cx="2916000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0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A9D2A58-7D9A-1B76-47F0-E788C851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ACCC-3D31-4082-AC7F-B879362E8272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5" name="グラフィックス 4" descr="混乱した人">
            <a:extLst>
              <a:ext uri="{FF2B5EF4-FFF2-40B4-BE49-F238E27FC236}">
                <a16:creationId xmlns:a16="http://schemas.microsoft.com/office/drawing/2014/main" id="{00460F0D-045D-1BAC-9EEF-CD027FA7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000" y="3600000"/>
            <a:ext cx="2944800" cy="2944800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A668DBEC-C81B-B4C5-03FA-9772CCB8B083}"/>
              </a:ext>
            </a:extLst>
          </p:cNvPr>
          <p:cNvSpPr/>
          <p:nvPr/>
        </p:nvSpPr>
        <p:spPr>
          <a:xfrm>
            <a:off x="3098801" y="482600"/>
            <a:ext cx="8356599" cy="3398308"/>
          </a:xfrm>
          <a:prstGeom prst="wedgeRoundRectCallout">
            <a:avLst>
              <a:gd name="adj1" fmla="val -54234"/>
              <a:gd name="adj2" fmla="val 60261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では</a:t>
            </a:r>
            <a:endParaRPr lang="en-US" altLang="ja-JP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なぜ</a:t>
            </a:r>
            <a:r>
              <a:rPr lang="ja-JP" altLang="en-US" sz="6000" b="1" dirty="0">
                <a:solidFill>
                  <a:schemeClr val="accent1"/>
                </a:solidFill>
              </a:rPr>
              <a:t>駅伝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を</a:t>
            </a:r>
            <a:r>
              <a:rPr lang="ja-JP" altLang="en-US" sz="6000" b="1" dirty="0">
                <a:solidFill>
                  <a:srgbClr val="FF0000"/>
                </a:solidFill>
              </a:rPr>
              <a:t>楽しめる</a:t>
            </a:r>
            <a:r>
              <a:rPr lang="ja-JP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のか？</a:t>
            </a:r>
            <a:endParaRPr kumimoji="1" lang="ja-JP" alt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1C44CE-F619-7711-11DB-E6BDC3D707C5}"/>
              </a:ext>
            </a:extLst>
          </p:cNvPr>
          <p:cNvSpPr txBox="1"/>
          <p:nvPr/>
        </p:nvSpPr>
        <p:spPr>
          <a:xfrm>
            <a:off x="1272366" y="3324067"/>
            <a:ext cx="148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私</a:t>
            </a:r>
          </a:p>
        </p:txBody>
      </p:sp>
    </p:spTree>
    <p:extLst>
      <p:ext uri="{BB962C8B-B14F-4D97-AF65-F5344CB8AC3E}">
        <p14:creationId xmlns:p14="http://schemas.microsoft.com/office/powerpoint/2010/main" val="250259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1EA83D3-DB1E-4718-89D5-EE8EE5E6DE09}">
  <we:reference id="wa104051163" version="1.2.0.3" store="ja-JP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1672</Words>
  <Application>Microsoft Office PowerPoint</Application>
  <PresentationFormat>ワイド画面</PresentationFormat>
  <Paragraphs>559</Paragraphs>
  <Slides>35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0" baseType="lpstr">
      <vt:lpstr>游ゴシック</vt:lpstr>
      <vt:lpstr>Arial</vt:lpstr>
      <vt:lpstr>Calibri</vt:lpstr>
      <vt:lpstr>Wingdings</vt:lpstr>
      <vt:lpstr>Office テーマ</vt:lpstr>
      <vt:lpstr>箱根駅伝を楽しむために</vt:lpstr>
      <vt:lpstr>自己紹介</vt:lpstr>
      <vt:lpstr>PowerPoint プレゼンテーション</vt:lpstr>
      <vt:lpstr>PowerPoint プレゼンテーション</vt:lpstr>
      <vt:lpstr>PowerPoint プレゼンテーション</vt:lpstr>
      <vt:lpstr>箱根駅伝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MSSCで比較(Motivation Scale for Sport Consumption)[1]</vt:lpstr>
      <vt:lpstr>MSCCで比較</vt:lpstr>
      <vt:lpstr>MSCCで比較</vt:lpstr>
      <vt:lpstr>MSCCで比較</vt:lpstr>
      <vt:lpstr>戸梶の感動喚起モデル[2]</vt:lpstr>
      <vt:lpstr>戸梶の感動喚起モデル[2]</vt:lpstr>
      <vt:lpstr>PowerPoint プレゼンテーション</vt:lpstr>
      <vt:lpstr>箱根駅伝(前提)</vt:lpstr>
      <vt:lpstr>PowerPoint プレゼンテーション</vt:lpstr>
      <vt:lpstr>選手のスピード</vt:lpstr>
      <vt:lpstr>選手のスピード</vt:lpstr>
      <vt:lpstr>選手のスピード</vt:lpstr>
      <vt:lpstr>選手のスピード</vt:lpstr>
      <vt:lpstr>選手のスピード</vt:lpstr>
      <vt:lpstr>選手のスピード</vt:lpstr>
      <vt:lpstr>選手のスピード</vt:lpstr>
      <vt:lpstr>タイムを知れば</vt:lpstr>
      <vt:lpstr>今年の箱根駅伝予想</vt:lpstr>
      <vt:lpstr>PowerPoint プレゼンテーション</vt:lpstr>
      <vt:lpstr>応援するチームがないなら</vt:lpstr>
      <vt:lpstr>1年間のスケジュール</vt:lpstr>
      <vt:lpstr>1年間のスケジュール</vt:lpstr>
      <vt:lpstr>1年間のスケジュール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初田 朱雀</dc:creator>
  <cp:lastModifiedBy>朱雀 初田</cp:lastModifiedBy>
  <cp:revision>1277</cp:revision>
  <dcterms:created xsi:type="dcterms:W3CDTF">2020-12-05T04:05:44Z</dcterms:created>
  <dcterms:modified xsi:type="dcterms:W3CDTF">2025-01-30T22:11:49Z</dcterms:modified>
</cp:coreProperties>
</file>