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2" r:id="rId9"/>
    <p:sldId id="261" r:id="rId10"/>
    <p:sldId id="263" r:id="rId11"/>
    <p:sldId id="265" r:id="rId12"/>
    <p:sldId id="264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/>
              <a:t>Dockerfile</a:t>
            </a:r>
            <a:endParaRPr kumimoji="1" lang="en-US" altLang="ja-JP" i="1" dirty="0"/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image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r>
              <a:rPr kumimoji="1" lang="ja-JP" altLang="en-US"/>
              <a:t>レイヤー構造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https://aws.amazon.com/jp/compare/the-difference-between-docker-images-and-containers/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と比較し、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dirty="0"/>
              <a:t>コンテナ型仮想環境を作成，配布，実行するためのプラットフォーム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Use containers to Build, Share and Run your applications, docker, https://www.docker.com/resources/what-container/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490</Words>
  <Application>Microsoft Office PowerPoint</Application>
  <PresentationFormat>ワイド画面</PresentationFormat>
  <Paragraphs>107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PowerPoint プレゼンテーション</vt:lpstr>
      <vt:lpstr>概要[x]</vt:lpstr>
      <vt:lpstr>PowerPoint プレゼンテーション</vt:lpstr>
      <vt:lpstr>全体像</vt:lpstr>
      <vt:lpstr>用語</vt:lpstr>
      <vt:lpstr>用語</vt:lpstr>
      <vt:lpstr>用語</vt:lpstr>
      <vt:lpstr>用語</vt:lpstr>
      <vt:lpstr>PowerPoint プレゼンテーション</vt:lpstr>
      <vt:lpstr>長所</vt:lpstr>
      <vt:lpstr>短所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400</cp:revision>
  <dcterms:created xsi:type="dcterms:W3CDTF">2024-04-23T07:35:24Z</dcterms:created>
  <dcterms:modified xsi:type="dcterms:W3CDTF">2024-05-26T01:11:50Z</dcterms:modified>
</cp:coreProperties>
</file>