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C586C0"/>
    <a:srgbClr val="FFFFFF"/>
    <a:srgbClr val="1F1F1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 snapToGrid="0">
      <p:cViewPr>
        <p:scale>
          <a:sx n="66" d="100"/>
          <a:sy n="66" d="100"/>
        </p:scale>
        <p:origin x="643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3916219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05792-3F04-46B6-8D68-E8B7A9B2EC46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コンテナ</a:t>
            </a:r>
            <a:br>
              <a:rPr lang="en-US" altLang="ja-JP" dirty="0"/>
            </a:br>
            <a:r>
              <a:rPr lang="ja-JP" altLang="en-US" dirty="0"/>
              <a:t>とは？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D2A4-A8A3-4A0F-865E-C8E774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B9376-CA1B-A866-AE66-10DEE3BC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コンテナとは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Docker</a:t>
            </a:r>
            <a:r>
              <a:rPr lang="ja-JP" altLang="en-US" dirty="0"/>
              <a:t>とは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主要アーキテクチャ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長所</a:t>
            </a:r>
            <a:r>
              <a:rPr lang="en-US" altLang="ja-JP" dirty="0"/>
              <a:t>/</a:t>
            </a:r>
            <a:r>
              <a:rPr lang="ja-JP" altLang="en-US" dirty="0"/>
              <a:t>短所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まとめ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217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1.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2336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ja-JP" altLang="en-US" dirty="0"/>
              <a:t>現行</a:t>
            </a:r>
            <a:r>
              <a:rPr lang="en-US" altLang="ja-JP" dirty="0"/>
              <a:t>OS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ja-JP" altLang="en-US" dirty="0"/>
              <a:t>複数のプロセスを並列に動作可能</a:t>
            </a:r>
            <a:r>
              <a:rPr lang="en-US" altLang="ja-JP" dirty="0"/>
              <a:t>(</a:t>
            </a:r>
            <a:r>
              <a:rPr lang="ja-JP" altLang="en-US" b="1" dirty="0"/>
              <a:t>マルチプロセス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 dirty="0"/>
              <a:t>複数のアプリを同時に実行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マルチプロセスの課題</a:t>
            </a:r>
            <a:endParaRPr kumimoji="1" lang="en-US" altLang="ja-JP" dirty="0"/>
          </a:p>
          <a:p>
            <a:pPr lvl="1"/>
            <a:r>
              <a:rPr lang="ja-JP" altLang="en-US" dirty="0"/>
              <a:t>プロセス間で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u="sng" dirty="0"/>
              <a:t>リソース</a:t>
            </a:r>
            <a:r>
              <a:rPr lang="ja-JP" altLang="en-US" dirty="0"/>
              <a:t>を共有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en-US" altLang="ja-JP" i="1" u="sng" dirty="0"/>
              <a:t>IP</a:t>
            </a:r>
            <a:r>
              <a:rPr lang="ja-JP" altLang="en-US" i="1" u="sng" dirty="0"/>
              <a:t>アドレス</a:t>
            </a:r>
            <a:r>
              <a:rPr lang="ja-JP" altLang="en-US" i="1" dirty="0"/>
              <a:t>，</a:t>
            </a:r>
            <a:r>
              <a:rPr lang="ja-JP" altLang="en-US" i="1" u="sng" dirty="0"/>
              <a:t>ポート</a:t>
            </a:r>
            <a:r>
              <a:rPr lang="ja-JP" altLang="en-US" i="1" dirty="0"/>
              <a:t>，</a:t>
            </a:r>
            <a:r>
              <a:rPr lang="ja-JP" altLang="en-US" i="1" u="sng" dirty="0"/>
              <a:t>名前空間</a:t>
            </a:r>
            <a:endParaRPr lang="en-US" altLang="ja-JP" i="1" u="sng" dirty="0"/>
          </a:p>
          <a:p>
            <a:pPr marL="914400" lvl="2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b="1" dirty="0">
                <a:solidFill>
                  <a:srgbClr val="FF0000"/>
                </a:solidFill>
              </a:rPr>
              <a:t>アプリの共存が難しい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/>
              <a:t>同一ポートを使うプロセス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OS</a:t>
            </a:r>
            <a:r>
              <a:rPr kumimoji="1" lang="ja-JP" altLang="en-US" dirty="0"/>
              <a:t>レベルの設定を要求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21639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2.</a:t>
            </a:r>
          </a:p>
          <a:p>
            <a:pPr algn="ctr"/>
            <a:r>
              <a:rPr kumimoji="1" lang="en-US" altLang="ja-JP" sz="6600" b="1" dirty="0">
                <a:solidFill>
                  <a:schemeClr val="bg1"/>
                </a:solidFill>
              </a:rPr>
              <a:t>Docker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308842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プラットフォーム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以下の要素をひとまとめに管理しやすくしたプラットフォーム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アプリの環境構築</a:t>
            </a:r>
            <a:endParaRPr kumimoji="1" lang="en-US" altLang="ja-JP" dirty="0"/>
          </a:p>
          <a:p>
            <a:pPr lvl="2"/>
            <a:r>
              <a:rPr lang="ja-JP" altLang="en-US" dirty="0"/>
              <a:t>配送</a:t>
            </a:r>
            <a:endParaRPr lang="en-US" altLang="ja-JP" dirty="0"/>
          </a:p>
          <a:p>
            <a:pPr lvl="2"/>
            <a:r>
              <a:rPr kumimoji="1" lang="ja-JP" altLang="en-US" dirty="0"/>
              <a:t>実行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286715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3.</a:t>
            </a: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主要アーキテクチャ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 file</a:t>
            </a:r>
          </a:p>
          <a:p>
            <a:r>
              <a:rPr lang="en-US" altLang="ja-JP" dirty="0"/>
              <a:t>Docker image</a:t>
            </a:r>
          </a:p>
          <a:p>
            <a:r>
              <a:rPr kumimoji="1" lang="en-US" altLang="ja-JP" dirty="0"/>
              <a:t>Docker container</a:t>
            </a:r>
          </a:p>
          <a:p>
            <a:r>
              <a:rPr lang="en-US" altLang="ja-JP" dirty="0"/>
              <a:t>Docker Hub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5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143</Words>
  <Application>Microsoft Office PowerPoint</Application>
  <PresentationFormat>ワイド画面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Arial</vt:lpstr>
      <vt:lpstr>Wingdings</vt:lpstr>
      <vt:lpstr>Office テーマ</vt:lpstr>
      <vt:lpstr>Docker / コンテナ とは？</vt:lpstr>
      <vt:lpstr>目次</vt:lpstr>
      <vt:lpstr>PowerPoint プレゼンテーション</vt:lpstr>
      <vt:lpstr>前提</vt:lpstr>
      <vt:lpstr>PowerPoint プレゼンテーション</vt:lpstr>
      <vt:lpstr>概要</vt:lpstr>
      <vt:lpstr>PowerPoint プレゼンテーション</vt:lpstr>
      <vt:lpstr>用語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朱雀 初田</cp:lastModifiedBy>
  <cp:revision>285</cp:revision>
  <dcterms:created xsi:type="dcterms:W3CDTF">2024-04-23T07:35:24Z</dcterms:created>
  <dcterms:modified xsi:type="dcterms:W3CDTF">2024-05-18T14:27:09Z</dcterms:modified>
</cp:coreProperties>
</file>