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3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41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5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37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2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98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5D7DBA-1DE1-420E-B90E-5F25BD6AF51F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337584-307B-4A56-9F41-0702D95C5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44B2D-8167-4BC9-9A7A-6D1FA9674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今後の実施内容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A2C488-B2E0-4230-B6A3-325BACD65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　　　　　　　山田の実施内容・長谷川先生の実施内容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615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A75D7-D9AA-4172-A1F8-498A60E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46BC6-E0B8-437D-A7AB-B8A6E5D7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78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現在の実証成果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今後の実施内容（概要）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今後の実施内容（詳細）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今後の実施内容（難しくなる点）</a:t>
            </a:r>
          </a:p>
        </p:txBody>
      </p:sp>
    </p:spTree>
    <p:extLst>
      <p:ext uri="{BB962C8B-B14F-4D97-AF65-F5344CB8AC3E}">
        <p14:creationId xmlns:p14="http://schemas.microsoft.com/office/powerpoint/2010/main" val="207638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14FE9-D4BB-4B42-8FE7-A15BC8BF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現在の実証成果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9F7F6C-9F5C-44B6-8D97-0C4F6182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・山田：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Pixhawk</a:t>
            </a:r>
            <a:r>
              <a:rPr kumimoji="1" lang="ja-JP" altLang="en-US" dirty="0"/>
              <a:t>を用いたローバーの手動制御（送信機使用）</a:t>
            </a:r>
            <a:endParaRPr kumimoji="1" lang="en-US" altLang="ja-JP" dirty="0"/>
          </a:p>
          <a:p>
            <a:r>
              <a:rPr lang="ja-JP" altLang="en-US" dirty="0"/>
              <a:t>・長谷川先生：</a:t>
            </a:r>
            <a:endParaRPr lang="en-US" altLang="ja-JP" dirty="0"/>
          </a:p>
          <a:p>
            <a:r>
              <a:rPr kumimoji="1" lang="ja-JP" altLang="en-US" dirty="0"/>
              <a:t>　固定翼の手動制御（送信機使用）</a:t>
            </a:r>
          </a:p>
        </p:txBody>
      </p:sp>
    </p:spTree>
    <p:extLst>
      <p:ext uri="{BB962C8B-B14F-4D97-AF65-F5344CB8AC3E}">
        <p14:creationId xmlns:p14="http://schemas.microsoft.com/office/powerpoint/2010/main" val="367982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3645C-FC85-4951-8B7D-D3673937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今後の実施内容（概要）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8CADB0-8DBD-4B94-AF4A-09D500C6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2749" cy="4023360"/>
          </a:xfrm>
        </p:spPr>
        <p:txBody>
          <a:bodyPr/>
          <a:lstStyle/>
          <a:p>
            <a:r>
              <a:rPr kumimoji="1" lang="ja-JP" altLang="en-US" dirty="0"/>
              <a:t>山田：</a:t>
            </a:r>
            <a:endParaRPr kumimoji="1" lang="en-US" altLang="ja-JP" dirty="0"/>
          </a:p>
          <a:p>
            <a:r>
              <a:rPr lang="ja-JP" altLang="en-US" dirty="0"/>
              <a:t>　　ー　ローバーの自動制御・ドローンの自動制御（固定翼含め）</a:t>
            </a:r>
            <a:endParaRPr lang="en-US" altLang="ja-JP" dirty="0"/>
          </a:p>
          <a:p>
            <a:r>
              <a:rPr kumimoji="1" lang="ja-JP" altLang="en-US" dirty="0"/>
              <a:t>　　　　　－　</a:t>
            </a:r>
            <a:r>
              <a:rPr kumimoji="1" lang="en-US" altLang="ja-JP" dirty="0">
                <a:solidFill>
                  <a:srgbClr val="FF0000"/>
                </a:solidFill>
              </a:rPr>
              <a:t>Mission Planner</a:t>
            </a:r>
            <a:r>
              <a:rPr kumimoji="1" lang="ja-JP" altLang="en-US" dirty="0"/>
              <a:t>を用いて、機体の自動制御を行う。</a:t>
            </a:r>
            <a:endParaRPr kumimoji="1" lang="en-US" altLang="ja-JP" dirty="0"/>
          </a:p>
          <a:p>
            <a:r>
              <a:rPr lang="ja-JP" altLang="en-US" dirty="0"/>
              <a:t>長谷川先生：</a:t>
            </a:r>
            <a:endParaRPr lang="en-US" altLang="ja-JP" dirty="0"/>
          </a:p>
          <a:p>
            <a:r>
              <a:rPr kumimoji="1" lang="ja-JP" altLang="en-US" dirty="0"/>
              <a:t>　　ー　固定翼の自動制御</a:t>
            </a:r>
            <a:endParaRPr kumimoji="1" lang="en-US" altLang="ja-JP" dirty="0"/>
          </a:p>
          <a:p>
            <a:r>
              <a:rPr lang="ja-JP" altLang="en-US" dirty="0"/>
              <a:t>　　　　　－　自作プログラムではなく、山田と同様に</a:t>
            </a:r>
            <a:r>
              <a:rPr lang="en-US" altLang="ja-JP" dirty="0">
                <a:solidFill>
                  <a:srgbClr val="FF0000"/>
                </a:solidFill>
              </a:rPr>
              <a:t>Mission Planner</a:t>
            </a:r>
            <a:r>
              <a:rPr lang="ja-JP" altLang="en-US" dirty="0"/>
              <a:t>を使用し、機体の自動制御。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F686A8-E9EA-4092-8FEF-EF56F30D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43" y="438150"/>
            <a:ext cx="2928937" cy="173588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AF76A4-AD06-457B-8B53-2E166EFB8291}"/>
              </a:ext>
            </a:extLst>
          </p:cNvPr>
          <p:cNvSpPr txBox="1"/>
          <p:nvPr/>
        </p:nvSpPr>
        <p:spPr>
          <a:xfrm>
            <a:off x="8207437" y="2325578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図：自動制御プログラム様子</a:t>
            </a:r>
          </a:p>
        </p:txBody>
      </p:sp>
    </p:spTree>
    <p:extLst>
      <p:ext uri="{BB962C8B-B14F-4D97-AF65-F5344CB8AC3E}">
        <p14:creationId xmlns:p14="http://schemas.microsoft.com/office/powerpoint/2010/main" val="33926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F7EC8-736B-4CE5-8292-6AB24514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今後の実施内容（詳細）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692E66-C18B-4075-8324-6E71E721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山田：</a:t>
            </a:r>
            <a:endParaRPr kumimoji="1" lang="en-US" altLang="ja-JP" dirty="0"/>
          </a:p>
          <a:p>
            <a:r>
              <a:rPr lang="ja-JP" altLang="en-US" dirty="0"/>
              <a:t>　ローバー、ドローンの自動制御を</a:t>
            </a:r>
            <a:r>
              <a:rPr lang="en-US" altLang="ja-JP" dirty="0"/>
              <a:t>Mission Planner</a:t>
            </a:r>
            <a:r>
              <a:rPr lang="ja-JP" altLang="en-US" dirty="0"/>
              <a:t>で行う。</a:t>
            </a:r>
            <a:endParaRPr lang="en-US" altLang="ja-JP" dirty="0"/>
          </a:p>
          <a:p>
            <a:r>
              <a:rPr lang="ja-JP" altLang="en-US" dirty="0"/>
              <a:t>　　　－　ローバーの自動制御（直進のみ）・軌道修正</a:t>
            </a:r>
            <a:endParaRPr lang="en-US" altLang="ja-JP" dirty="0"/>
          </a:p>
          <a:p>
            <a:r>
              <a:rPr lang="ja-JP" altLang="en-US" dirty="0"/>
              <a:t>　　　－　ローバーの自動制御（右折、左折のみ）・軌道修正</a:t>
            </a:r>
            <a:endParaRPr lang="en-US" altLang="ja-JP" dirty="0"/>
          </a:p>
          <a:p>
            <a:r>
              <a:rPr lang="ja-JP" altLang="en-US" dirty="0"/>
              <a:t>　　　－　ローバーの自動制御（公園</a:t>
            </a:r>
            <a:r>
              <a:rPr lang="en-US" altLang="ja-JP" dirty="0"/>
              <a:t>1</a:t>
            </a:r>
            <a:r>
              <a:rPr lang="ja-JP" altLang="en-US" dirty="0"/>
              <a:t>周）・軌道修正</a:t>
            </a:r>
            <a:endParaRPr lang="en-US" altLang="ja-JP" dirty="0"/>
          </a:p>
          <a:p>
            <a:r>
              <a:rPr kumimoji="1" lang="ja-JP" altLang="en-US" dirty="0"/>
              <a:t>長谷川先生：</a:t>
            </a:r>
            <a:endParaRPr kumimoji="1" lang="en-US" altLang="ja-JP" dirty="0"/>
          </a:p>
          <a:p>
            <a:r>
              <a:rPr lang="ja-JP" altLang="en-US" dirty="0"/>
              <a:t>　固定翼の自動制御を</a:t>
            </a:r>
            <a:r>
              <a:rPr lang="en-US" altLang="ja-JP" dirty="0"/>
              <a:t>Mission Planner</a:t>
            </a:r>
            <a:r>
              <a:rPr lang="ja-JP" altLang="en-US" dirty="0"/>
              <a:t>で行う。</a:t>
            </a:r>
            <a:endParaRPr kumimoji="1" lang="en-US" altLang="ja-JP" dirty="0"/>
          </a:p>
          <a:p>
            <a:r>
              <a:rPr lang="ja-JP" altLang="en-US" dirty="0"/>
              <a:t>　　－　固定翼の自動制御（</a:t>
            </a:r>
            <a:r>
              <a:rPr lang="ja-JP" altLang="en-US" b="1" dirty="0">
                <a:solidFill>
                  <a:srgbClr val="FF0000"/>
                </a:solidFill>
              </a:rPr>
              <a:t>離陸から直進のみ自動制御</a:t>
            </a:r>
            <a:r>
              <a:rPr lang="ja-JP" altLang="en-US" dirty="0"/>
              <a:t>）その他の制御は送信機で行う・軌道修正</a:t>
            </a:r>
            <a:endParaRPr lang="en-US" altLang="ja-JP" dirty="0"/>
          </a:p>
          <a:p>
            <a:r>
              <a:rPr lang="ja-JP" altLang="en-US" dirty="0"/>
              <a:t>　　－　固定翼の自動制御（</a:t>
            </a:r>
            <a:r>
              <a:rPr lang="ja-JP" altLang="en-US" dirty="0">
                <a:solidFill>
                  <a:srgbClr val="FF0000"/>
                </a:solidFill>
              </a:rPr>
              <a:t>離陸から左折・右折のみ自動制御</a:t>
            </a:r>
            <a:r>
              <a:rPr lang="ja-JP" altLang="en-US" dirty="0"/>
              <a:t>）その他の制御は送信機で行う・軌道修正</a:t>
            </a:r>
            <a:endParaRPr lang="en-US" altLang="ja-JP" dirty="0"/>
          </a:p>
          <a:p>
            <a:r>
              <a:rPr lang="ja-JP" altLang="en-US" dirty="0"/>
              <a:t>　　－　固定翼の自動制御（</a:t>
            </a:r>
            <a:r>
              <a:rPr lang="ja-JP" altLang="en-US" dirty="0">
                <a:solidFill>
                  <a:srgbClr val="FF0000"/>
                </a:solidFill>
              </a:rPr>
              <a:t>離陸から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周のみ自動制御</a:t>
            </a:r>
            <a:r>
              <a:rPr lang="ja-JP" altLang="en-US" dirty="0"/>
              <a:t>）その他の制御は送信機で行う・軌道修正</a:t>
            </a:r>
            <a:endParaRPr lang="en-US" altLang="ja-JP" dirty="0"/>
          </a:p>
          <a:p>
            <a:r>
              <a:rPr kumimoji="1" lang="ja-JP" altLang="en-US" dirty="0"/>
              <a:t>　　－　</a:t>
            </a:r>
            <a:r>
              <a:rPr lang="ja-JP" altLang="en-US" dirty="0"/>
              <a:t>固定翼の自動制御（</a:t>
            </a:r>
            <a:r>
              <a:rPr lang="ja-JP" altLang="en-US" dirty="0">
                <a:solidFill>
                  <a:srgbClr val="FF0000"/>
                </a:solidFill>
              </a:rPr>
              <a:t>離陸から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周し、着陸</a:t>
            </a:r>
            <a:r>
              <a:rPr lang="ja-JP" altLang="en-US" dirty="0"/>
              <a:t>）・軌道修正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08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A3FA1-0FC6-40BF-8794-DBC68E9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今後の実施内容（</a:t>
            </a:r>
            <a:r>
              <a:rPr lang="ja-JP" altLang="en-US" dirty="0"/>
              <a:t>課題</a:t>
            </a:r>
            <a:r>
              <a:rPr kumimoji="1" lang="ja-JP" altLang="en-US" dirty="0"/>
              <a:t>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89BA8-C6F6-46E6-B16E-B07292B5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山田：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b="1" dirty="0"/>
              <a:t>Mission Planner</a:t>
            </a:r>
            <a:r>
              <a:rPr lang="ja-JP" altLang="en-US" b="1" dirty="0"/>
              <a:t>を用いた自動制御のやり方を理解すること。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　　－　解決方法：とにかく</a:t>
            </a:r>
            <a:r>
              <a:rPr lang="en-US" altLang="ja-JP" dirty="0"/>
              <a:t>manual</a:t>
            </a:r>
            <a:r>
              <a:rPr lang="ja-JP" altLang="en-US" dirty="0"/>
              <a:t>を熟読。同じようなことをやっている人を参考、探す。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b="1" dirty="0"/>
              <a:t>ローバーからドローンに以降した際の、</a:t>
            </a:r>
            <a:r>
              <a:rPr lang="en-US" altLang="ja-JP" b="1" dirty="0"/>
              <a:t>Mission Planner</a:t>
            </a:r>
            <a:r>
              <a:rPr lang="ja-JP" altLang="en-US" b="1" dirty="0"/>
              <a:t>の設定の違いを理解、把握すること。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　　－　解決方法：千葉工業大学院</a:t>
            </a:r>
            <a:r>
              <a:rPr lang="en-US" altLang="ja-JP" dirty="0"/>
              <a:t>M2</a:t>
            </a:r>
            <a:r>
              <a:rPr lang="ja-JP" altLang="en-US" dirty="0"/>
              <a:t>の臼井さんに相談・アドバイスをいただく。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－　ドローンを自動制御する上で必要な要素を理解する（例：モーターの数、回転方向）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長谷川先生：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b="1" dirty="0"/>
              <a:t>送信機での細かい機体操作を、どのように自動制御</a:t>
            </a:r>
            <a:r>
              <a:rPr lang="en-US" altLang="ja-JP" b="1" dirty="0"/>
              <a:t>(Mission Planner)</a:t>
            </a:r>
            <a:r>
              <a:rPr lang="ja-JP" altLang="en-US" b="1" dirty="0"/>
              <a:t>に反映させるか？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　　－　解決方法：長谷川先生はジャイロセンサで何とかなるのでは？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19308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485</Words>
  <Application>Microsoft Office PowerPoint</Application>
  <PresentationFormat>ワイド画面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レトロスペクト</vt:lpstr>
      <vt:lpstr>今後の実施内容</vt:lpstr>
      <vt:lpstr>目次</vt:lpstr>
      <vt:lpstr>現在の実証成果</vt:lpstr>
      <vt:lpstr>今後の実施内容（概要）</vt:lpstr>
      <vt:lpstr>今後の実施内容（詳細）</vt:lpstr>
      <vt:lpstr>今後の実施内容（課題点）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今後の実施内容</dc:title>
  <dc:creator>山田　竜輝</dc:creator>
  <cp:lastModifiedBy>山田　竜輝</cp:lastModifiedBy>
  <cp:revision>15</cp:revision>
  <dcterms:created xsi:type="dcterms:W3CDTF">2021-11-01T13:18:41Z</dcterms:created>
  <dcterms:modified xsi:type="dcterms:W3CDTF">2021-11-02T01:38:22Z</dcterms:modified>
</cp:coreProperties>
</file>