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C32B-D295-44E6-B0C7-9A045D1303DE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1F543-5AE4-42C1-8905-ECFBBB98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2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https://blog.vivita.io/entry/2020/04/28/080903</a:t>
            </a:r>
          </a:p>
          <a:p>
            <a:r>
              <a:rPr kumimoji="1" lang="en-US" altLang="ja-JP" dirty="0"/>
              <a:t>http://kazuki-room.com/setting_pixhawk_rover_to_be_a_crawler_type/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1F543-5AE4-42C1-8905-ECFBBB98013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49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3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8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76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2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2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8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6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C88E85-A96D-4E04-849E-BA1B5A680F2C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86C49-D1DA-459B-AF73-099EC9DD0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3B60F-BF3C-4354-B85B-4474419CC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飛行機制作にあたる</a:t>
            </a:r>
            <a:br>
              <a:rPr kumimoji="1" lang="en-US" altLang="ja-JP" dirty="0"/>
            </a:br>
            <a:r>
              <a:rPr kumimoji="1" lang="ja-JP" altLang="en-US" dirty="0"/>
              <a:t>必要な知識について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9BECFC-490D-4102-9F78-FB6944A06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8D50D-EFA7-4D34-9A8D-B7271BB8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プロポと受信機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6842A-3166-4566-B4DF-2E74827B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プロポ（送信機）・・・・</a:t>
            </a:r>
            <a:endParaRPr kumimoji="1" lang="en-US" altLang="ja-JP" dirty="0"/>
          </a:p>
          <a:p>
            <a:r>
              <a:rPr lang="ja-JP" altLang="en-US" dirty="0"/>
              <a:t>　　プロポの操作を電波に変え、受信機に送る役割</a:t>
            </a:r>
            <a:endParaRPr lang="en-US" altLang="ja-JP" dirty="0"/>
          </a:p>
          <a:p>
            <a:r>
              <a:rPr lang="ja-JP" altLang="en-US" dirty="0"/>
              <a:t>受信機・・・・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ヒラギノ角ゴ Pro W3"/>
              </a:rPr>
              <a:t>プロポからの電波を受け取り、電波になった信号を解読して、</a:t>
            </a:r>
            <a:endParaRPr lang="en-US" altLang="ja-JP" b="0" i="0" dirty="0">
              <a:solidFill>
                <a:srgbClr val="333333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ヒラギノ角ゴ Pro W3"/>
              </a:rPr>
              <a:t>　　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ヒラギノ角ゴ Pro W3"/>
              </a:rPr>
              <a:t>プロポで操作した内容をサーボやスピードコントローラー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ヒラギノ角ゴ Pro W3"/>
              </a:rPr>
              <a:t>(ESC)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ヒラギノ角ゴ Pro W3"/>
              </a:rPr>
              <a:t>に伝える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87D998-AE72-4478-A9C0-17A12FB66078}"/>
              </a:ext>
            </a:extLst>
          </p:cNvPr>
          <p:cNvSpPr/>
          <p:nvPr/>
        </p:nvSpPr>
        <p:spPr>
          <a:xfrm>
            <a:off x="8536078" y="423303"/>
            <a:ext cx="3011647" cy="284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用語解説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ESC</a:t>
            </a:r>
          </a:p>
          <a:p>
            <a:pPr algn="ctr"/>
            <a:r>
              <a:rPr kumimoji="1" lang="ja-JP" altLang="en-US" dirty="0"/>
              <a:t>モータに流れる電流を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コントロールしてくれる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サーボ</a:t>
            </a:r>
            <a:endParaRPr kumimoji="1" lang="en-US" altLang="ja-JP" dirty="0"/>
          </a:p>
          <a:p>
            <a:pPr algn="ctr"/>
            <a:r>
              <a:rPr lang="ja-JP" altLang="en-US" b="1" i="0" dirty="0">
                <a:solidFill>
                  <a:schemeClr val="bg1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電気信号を機械的な動き（実際の操作）に</a:t>
            </a:r>
            <a:r>
              <a:rPr lang="ja-JP" altLang="en-US" b="1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変換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1D260-03CF-4041-9070-A4ED4317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64" y="3963388"/>
            <a:ext cx="4541153" cy="20903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984DE6-D519-4EC4-8757-04B23CBB5964}"/>
              </a:ext>
            </a:extLst>
          </p:cNvPr>
          <p:cNvSpPr txBox="1"/>
          <p:nvPr/>
        </p:nvSpPr>
        <p:spPr>
          <a:xfrm>
            <a:off x="7014549" y="549976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プロポ（送信機）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AC87C8-AA0A-4A55-B6A2-8BA6712CDC4C}"/>
              </a:ext>
            </a:extLst>
          </p:cNvPr>
          <p:cNvSpPr txBox="1"/>
          <p:nvPr/>
        </p:nvSpPr>
        <p:spPr>
          <a:xfrm>
            <a:off x="9164738" y="39115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受信機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9FF0E9-B294-492A-8ECD-8C207954C1E6}"/>
              </a:ext>
            </a:extLst>
          </p:cNvPr>
          <p:cNvSpPr txBox="1"/>
          <p:nvPr/>
        </p:nvSpPr>
        <p:spPr>
          <a:xfrm>
            <a:off x="10578988" y="4546909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ESC</a:t>
            </a:r>
            <a:r>
              <a:rPr kumimoji="1" lang="ja-JP" altLang="en-US" dirty="0"/>
              <a:t>、サーボ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D4698E-A8C1-4A0D-891C-401F5BCB1E6C}"/>
              </a:ext>
            </a:extLst>
          </p:cNvPr>
          <p:cNvSpPr txBox="1"/>
          <p:nvPr/>
        </p:nvSpPr>
        <p:spPr>
          <a:xfrm>
            <a:off x="8002709" y="586909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1.1.1 </a:t>
            </a:r>
            <a:r>
              <a:rPr kumimoji="1" lang="ja-JP" altLang="en-US" dirty="0"/>
              <a:t>プロポと受信機等の写真</a:t>
            </a:r>
          </a:p>
        </p:txBody>
      </p:sp>
    </p:spTree>
    <p:extLst>
      <p:ext uri="{BB962C8B-B14F-4D97-AF65-F5344CB8AC3E}">
        <p14:creationId xmlns:p14="http://schemas.microsoft.com/office/powerpoint/2010/main" val="1284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CA8EA-CBB7-472E-A5BC-8F440E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プロポの種類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887C9-1A9E-4EE6-9EAE-296E464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プロポの種類</a:t>
            </a:r>
            <a:endParaRPr kumimoji="1" lang="en-US" altLang="ja-JP" dirty="0"/>
          </a:p>
          <a:p>
            <a:r>
              <a:rPr lang="ja-JP" altLang="en-US" dirty="0"/>
              <a:t>　　ホイラータイプとスティックタイプの</a:t>
            </a:r>
            <a:r>
              <a:rPr lang="en-US" altLang="ja-JP" dirty="0"/>
              <a:t>2</a:t>
            </a:r>
            <a:r>
              <a:rPr lang="ja-JP" altLang="en-US" dirty="0"/>
              <a:t>種類</a:t>
            </a:r>
            <a:endParaRPr lang="en-US" altLang="ja-JP" dirty="0"/>
          </a:p>
          <a:p>
            <a:r>
              <a:rPr kumimoji="1" lang="ja-JP" altLang="en-US" dirty="0"/>
              <a:t>　　　ホイラータイプ（陸上用）、スティックタイプ（空用、陸上用）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F352D3-9097-48F2-BC8B-00A9438B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20" y="3429000"/>
            <a:ext cx="4400550" cy="195131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125FD9-2A70-4323-8F90-BBC53CC8AD9F}"/>
              </a:ext>
            </a:extLst>
          </p:cNvPr>
          <p:cNvSpPr txBox="1"/>
          <p:nvPr/>
        </p:nvSpPr>
        <p:spPr>
          <a:xfrm>
            <a:off x="4420998" y="56081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1.1.1 </a:t>
            </a:r>
            <a:r>
              <a:rPr kumimoji="1" lang="ja-JP" altLang="en-US" dirty="0"/>
              <a:t>プロポの種類</a:t>
            </a:r>
          </a:p>
        </p:txBody>
      </p:sp>
    </p:spTree>
    <p:extLst>
      <p:ext uri="{BB962C8B-B14F-4D97-AF65-F5344CB8AC3E}">
        <p14:creationId xmlns:p14="http://schemas.microsoft.com/office/powerpoint/2010/main" val="412138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4F6AB-FA2D-4FAA-BAF2-A8E68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kumimoji="1" lang="ja-JP" altLang="en-US" dirty="0"/>
              <a:t>プロポの操作方法（一般的）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2DDEDF-C37E-49E2-89CE-1077129998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20" y="1854806"/>
            <a:ext cx="888632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B594D6-E8D2-4AA9-B75C-CC069549177D}"/>
              </a:ext>
            </a:extLst>
          </p:cNvPr>
          <p:cNvSpPr/>
          <p:nvPr/>
        </p:nvSpPr>
        <p:spPr>
          <a:xfrm>
            <a:off x="5410899" y="4622334"/>
            <a:ext cx="4068661" cy="145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PPM</a:t>
            </a:r>
            <a:r>
              <a:rPr kumimoji="1" lang="ja-JP" altLang="en-US" dirty="0"/>
              <a:t>信号</a:t>
            </a:r>
            <a:endParaRPr kumimoji="1" lang="en-US" altLang="ja-JP" dirty="0"/>
          </a:p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ラジコン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の受信機との通信によく使用される規格。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7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EF28D-BC99-4333-9152-DB99BFA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Pixhawk</a:t>
            </a:r>
            <a:r>
              <a:rPr kumimoji="1" lang="ja-JP" altLang="en-US" dirty="0"/>
              <a:t>の配線について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A206FC9-12FB-488B-9A62-05BC47C58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53" y="1871430"/>
            <a:ext cx="49578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DBFE5-DC89-4090-AE06-3BF126D5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kumimoji="1" lang="ja-JP" altLang="en-US" dirty="0"/>
              <a:t>プロペラ飛行機の各部品名所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ED034-E9B5-47F8-B943-F7944408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ラダー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　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　飛行機の垂直尾翼にあり、飛行機の方向を制御する。船でいうと「舵」と同じ働き</a:t>
            </a:r>
            <a:endParaRPr lang="en-US" altLang="ja-JP" b="1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　エレベーター</a:t>
            </a:r>
            <a:endParaRPr lang="en-US" altLang="ja-JP" b="1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　　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水平尾翼にあり、飛行機の上昇、降下を制御する。</a:t>
            </a:r>
            <a:endParaRPr lang="en-US" altLang="ja-JP" b="1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　エルロン</a:t>
            </a:r>
            <a:endParaRPr lang="en-US" altLang="ja-JP" b="1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　　飛行機を左右に傾ける働きをする。</a:t>
            </a:r>
            <a:endParaRPr lang="en-US" altLang="ja-JP" b="1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　　</a:t>
            </a:r>
            <a:endParaRPr lang="en-US" altLang="ja-JP" b="0" i="0" dirty="0">
              <a:solidFill>
                <a:srgbClr val="333333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58BE13-AA32-49E6-A42B-661683CE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37" y="3614105"/>
            <a:ext cx="4368304" cy="2254989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FE212A0-9A47-4873-AA98-E311C5A98C55}"/>
              </a:ext>
            </a:extLst>
          </p:cNvPr>
          <p:cNvCxnSpPr/>
          <p:nvPr/>
        </p:nvCxnSpPr>
        <p:spPr>
          <a:xfrm flipH="1">
            <a:off x="6962862" y="4379053"/>
            <a:ext cx="1711355" cy="1073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1D5C28D-2AC5-4FEE-B0CD-EC0629789DED}"/>
              </a:ext>
            </a:extLst>
          </p:cNvPr>
          <p:cNvCxnSpPr/>
          <p:nvPr/>
        </p:nvCxnSpPr>
        <p:spPr>
          <a:xfrm flipH="1">
            <a:off x="6962862" y="5100506"/>
            <a:ext cx="1711355" cy="35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6EA9E0-77E3-40FE-8AFE-0D56E096C82F}"/>
              </a:ext>
            </a:extLst>
          </p:cNvPr>
          <p:cNvSpPr txBox="1"/>
          <p:nvPr/>
        </p:nvSpPr>
        <p:spPr>
          <a:xfrm>
            <a:off x="6779472" y="537655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エルロン</a:t>
            </a:r>
          </a:p>
        </p:txBody>
      </p:sp>
    </p:spTree>
    <p:extLst>
      <p:ext uri="{BB962C8B-B14F-4D97-AF65-F5344CB8AC3E}">
        <p14:creationId xmlns:p14="http://schemas.microsoft.com/office/powerpoint/2010/main" val="5483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E54D4-2644-4283-8026-0DE643D5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 </a:t>
            </a:r>
            <a:r>
              <a:rPr kumimoji="1" lang="ja-JP" altLang="en-US" dirty="0"/>
              <a:t>自動制御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933AC-2D0B-4EF5-BB61-A0003119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　必要なもの</a:t>
            </a:r>
            <a:endParaRPr kumimoji="1" lang="en-US" altLang="ja-JP" dirty="0"/>
          </a:p>
          <a:p>
            <a:r>
              <a:rPr lang="ja-JP" altLang="en-US" dirty="0"/>
              <a:t>　ローバー、</a:t>
            </a:r>
            <a:r>
              <a:rPr lang="en-US" altLang="ja-JP" dirty="0" err="1"/>
              <a:t>ArdPilot</a:t>
            </a:r>
            <a:r>
              <a:rPr lang="en-US" altLang="ja-JP" dirty="0"/>
              <a:t>(</a:t>
            </a:r>
            <a:r>
              <a:rPr lang="ja-JP" altLang="en-US" dirty="0"/>
              <a:t>自動制御ソフト</a:t>
            </a:r>
            <a:r>
              <a:rPr lang="en-US" altLang="ja-JP" dirty="0"/>
              <a:t>),Pixhawk,</a:t>
            </a:r>
            <a:r>
              <a:rPr lang="ja-JP" altLang="en-US" dirty="0"/>
              <a:t>バッテリー</a:t>
            </a:r>
            <a:r>
              <a:rPr lang="en-US" altLang="ja-JP" dirty="0"/>
              <a:t>,</a:t>
            </a:r>
            <a:r>
              <a:rPr lang="ja-JP" altLang="en-US" dirty="0"/>
              <a:t>プロポ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13424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2635</TotalTime>
  <Words>301</Words>
  <Application>Microsoft Office PowerPoint</Application>
  <PresentationFormat>ワイド画面</PresentationFormat>
  <Paragraphs>45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ヒラギノ角ゴ Pro W3</vt:lpstr>
      <vt:lpstr>Yu Gothic</vt:lpstr>
      <vt:lpstr>Yu Gothic</vt:lpstr>
      <vt:lpstr>Arial</vt:lpstr>
      <vt:lpstr>Calibri</vt:lpstr>
      <vt:lpstr>Calibri Light</vt:lpstr>
      <vt:lpstr>レトロスペクト</vt:lpstr>
      <vt:lpstr>飛行機制作にあたる 必要な知識について</vt:lpstr>
      <vt:lpstr>1.1 プロポと受信機</vt:lpstr>
      <vt:lpstr>1.2プロポの種類</vt:lpstr>
      <vt:lpstr>1.3プロポの操作方法（一般的）</vt:lpstr>
      <vt:lpstr>2.1 Pixhawkの配線について </vt:lpstr>
      <vt:lpstr>3.1プロペラ飛行機の各部品名所</vt:lpstr>
      <vt:lpstr>4.1 自動制御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飛行機制作にあたる 必要な知識について</dc:title>
  <dc:creator>山田　竜輝</dc:creator>
  <cp:lastModifiedBy>山田　竜輝</cp:lastModifiedBy>
  <cp:revision>7</cp:revision>
  <dcterms:created xsi:type="dcterms:W3CDTF">2021-09-18T06:48:42Z</dcterms:created>
  <dcterms:modified xsi:type="dcterms:W3CDTF">2021-09-20T05:33:26Z</dcterms:modified>
</cp:coreProperties>
</file>