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34FF6-B5CB-4B85-9592-2AF3216A35CF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7103-FFE9-4F97-BC20-B1416A9CC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66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https://shizenkarasuzon.hatenablog.com/entry/2019/03/04/002150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F7103-FFE9-4F97-BC20-B1416A9CC90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59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参考文献：赤川シヒロ</a:t>
            </a:r>
            <a:r>
              <a:rPr kumimoji="1" lang="en-US" altLang="ja-JP" dirty="0"/>
              <a:t>,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Hiragino Kaku Gothic ProN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Hiragino Kaku Gothic ProN"/>
              </a:rPr>
              <a:t>Arduino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Hiragino Kaku Gothic ProN"/>
              </a:rPr>
              <a:t>でセンサを使った開発が劇的に楽になる！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Hiragino Kaku Gothic ProN"/>
              </a:rPr>
              <a:t>8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Hiragino Kaku Gothic ProN"/>
              </a:rPr>
              <a:t>種のセンサを持つロームセンサ評価キットを試してみた（地磁気センサ応用編）</a:t>
            </a:r>
          </a:p>
          <a:p>
            <a:r>
              <a:rPr kumimoji="1" lang="en-US" altLang="ja-JP" dirty="0"/>
              <a:t>,https://deviceplus.jp/hobby/entry041/(2021/11/19)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F7103-FFE9-4F97-BC20-B1416A9CC90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35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B73E1-BE76-41FC-99A4-F621BC10E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4783DE-C07A-460A-816B-6AEA95B34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FE32-4C13-40E9-87D4-9AE98401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193EE-886B-485B-ACA7-3EC26136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F1EDDE-724B-49A8-B0F2-B6318813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5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A693F-F471-4B54-B5D8-7EBE2A16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B51569-80CA-4378-9623-4155DDEF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A1F9F0-19F8-4A02-A622-CFEF7B38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7E4750-0175-44D6-BFB4-5E9F5FA8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B2AAA6-B470-424C-9A34-40B544D3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56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FC09ED-F1AA-4672-A117-3AC340210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545E99-7227-48A1-9254-F693EC95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FE9B72-AA39-4005-B5BC-280B497E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9640C0-3A20-467C-9541-1444A6CE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98535-1655-4069-95A6-0ACB95BB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1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92F19-770A-4DB3-ABE0-9351F371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0617B8-B7EE-4CF7-82D0-C3F502F9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75CA5-0523-4895-B92B-CAC9A25F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56642F-B8BD-471A-86C7-111AD0EA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AD2DE1-69C7-4F2B-BF4B-DC1E40C2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05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BE7F1-C15E-4098-B5BA-4FB7F298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2F9910-C52B-4EA9-B887-4205E154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7F15B8-67DA-4B9C-965E-A8B043B8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B72BF1-F23A-4949-A488-2987FD51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374292-D316-4170-83AA-244FEAA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66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71E4A-9C58-470F-8A83-D2C2E8B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2C6042-7551-4BDB-8B3F-F89AE0D51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EAC2B7-80B3-448C-AEA5-65DA2904F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9BAB12-D3F7-4E9D-85AC-CA7EBE85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41D1A8-62C7-4D12-B135-73F13A9D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57CA9-F295-4CD4-8D68-F92D2594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C29EB-168E-490F-BED6-17E7EB4C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EE4A6E-87B6-45AE-831A-14F5B916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9EBD1A-4E26-45A0-97AA-E4B43849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F15E9A-2497-4E67-B9D8-CC20FA91E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DE21C3-BB47-42BE-B5E5-C812836A8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8F8BBA-C133-4B81-B0AB-178C581E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9E40C6-E948-4953-B29C-13A3FE31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0866C4-7908-43E9-BFC3-2CE496AF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2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415BC-F0D6-4992-8C5E-94CF3145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6BC559-1AB2-4089-B118-36C268B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5BA8F0-364B-4B51-A0C5-358C4133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9E6D0F-910E-4335-922D-E28EB9B2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7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E9DBA8-24FA-4B34-AD74-6B8195CA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4AD9F8-8E82-46F0-8B11-3C305F4E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346C49-8DA6-43A3-9B84-07AF8BE7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8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F2C02-CC83-45FA-A5AA-451C7265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11E3E-F365-4BCC-ADBE-056F3CF4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0C3BE4-DD25-48C4-AFFD-BB7F1BB2F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6D74DA-712E-4AD8-8D19-DA2726FA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1E8BED-90D6-44A6-998D-8F80FFAE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FC2573-23D8-4CE6-A055-AB30117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3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427EF-B2D6-42DE-9104-9F97BEEF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270A31-96D7-463A-AB8E-04B23D81C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CBE867-921E-4DD3-9F88-E5F18CF9A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B6B538-922A-485B-B786-C38267FC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D27FE8-FFEE-4F93-9EF2-13270547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F3EF7A-0055-4DA1-A44D-61CE07CF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08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C90C22-82F4-4572-93FB-A1E1507D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8FC00A-AF85-44C2-B10E-4A7BDEE3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08FACF-FFB7-4128-982C-E279C9A63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9E81-709E-41D7-ABEF-3D7EC8A6FBE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F137A0-6C0E-4D65-8712-58818E4A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E128D-7FE5-4E89-8241-2493A618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220D-3562-468C-9688-1A06C822F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4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d.listing.yahoo.co.jp/o/GU=A30qkmEAAHZHtnIJPCzNwUWkdre9a5J-RKM3NjmEsdy-VlgRCF33UqWngmcIqfPXKa_zZ62Fqq-V93pwZ6Kt1cKFBzGMJvOXhmP8w7YuffOlNn1q-ppDdXRFtaO5cm3p2xUjzMoDXJ1qlGzTc7gShe_JzhCMkShbmg_I8J0MiZCSEze6tuAaVJ6MQdklI8368woy2lugdBvooKqmL6fjjy3BIjLN_jCdzeyxi3q4MmktKZJJP57fo6NUjf0AWr7hW9rCAgVNF_xAgZmdGC9OFhlsw5biK1tnULB7qkkVBOwOEpCsNltWqdt8b-56OBcTuR1o5yv2Hr5ofodKApiQzx7famlAeBoe2u-pfNbVy3DWOtWze9eaAgwzr-3NzwDN1Tag_kXvHFPw8Nq14cyesO29LRfPXcPQtRUhDNUEk966hVYHRB8xg6nubvSgmUt6F7xxURx2lLlFvP32fVqixj4uXuiNBCzrwC2RqmkDVUKAJLgKPASYX2hiQY_viZuyEahQphKmDAyAFF_iDt8MoQnKEGOJGgFDaD72Gn3OYlECI655uVRP1jDmiEcpfnD09vKg7H1zwjOHBmwkHGWzxDQcjcWUXUaXgbtDTfiv-Bl0mg9arHOZHxjNHtJtUY57D2D6NhWFbr2BSuY5elfMlhvWZHEErlPTd7hVkXrhvbCkqIdV4e0flcFnYQVAHJV0oXSzSf6fU1oAcxB2GbcDkrW9b0HQ8jLAfGZ2kSAtXKYszJQ7Cbsk2f3C5ZE3uEdjCRCgl3g2dCcy5uCOZYcb-BA50rpMeC8I_WrzpRDod2LjpzFJRMU9bsEWqPGl2RQG_g6rFskQY1fgp6IaqjStUSOcsScl61W8hns;/?ep=A30qkmEAAO09tDmn86V5DBzRsOv211refmWB-Ujt633CDd0EGluPPxV6unfwtQBB9C-Xosq43S5V2q1cG9rK2qGB6EG28_wVtK_oXzdfx6Tk8JcN_wgtXGV3B8yAHBC-vTFlcBJQqF7mIMahVDgQ97lERaHZVMDgcKBbJHtROE25WLBzplZdUE3_GGQWfjn4FmL945YZL34ixUEmJvi0z027Qa3W&amp;v=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B42DB-2901-4583-8486-E91889B69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週報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F49FD1-F68C-4AC9-895A-ABDFD34D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21P2033 </a:t>
            </a:r>
            <a:r>
              <a:rPr kumimoji="1" lang="ja-JP" altLang="en-US" dirty="0"/>
              <a:t>山田竜輝</a:t>
            </a:r>
            <a:endParaRPr kumimoji="1" lang="en-US" altLang="ja-JP" dirty="0"/>
          </a:p>
          <a:p>
            <a:r>
              <a:rPr lang="en-US" altLang="ja-JP" dirty="0"/>
              <a:t>11/12~11/19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374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E1BFA8-F925-4DCB-AC56-4F8AB285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今週の実施事項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9B292-B325-4554-BC32-7E5E9565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/>
              <a:t>Rover/Drone</a:t>
            </a:r>
            <a:r>
              <a:rPr kumimoji="1" lang="ja-JP" altLang="en-US" b="1" dirty="0"/>
              <a:t>の</a:t>
            </a:r>
            <a:r>
              <a:rPr lang="ja-JP" altLang="en-US" b="1" dirty="0"/>
              <a:t>モーター制御の</a:t>
            </a:r>
            <a:r>
              <a:rPr kumimoji="1" lang="ja-JP" altLang="en-US" b="1" dirty="0"/>
              <a:t>モデル作成（</a:t>
            </a:r>
            <a:r>
              <a:rPr kumimoji="1" lang="en-US" altLang="ja-JP" b="1" dirty="0"/>
              <a:t>Simulink</a:t>
            </a:r>
            <a:r>
              <a:rPr kumimoji="1" lang="ja-JP" altLang="en-US" b="1" dirty="0"/>
              <a:t>）</a:t>
            </a:r>
            <a:endParaRPr kumimoji="1" lang="en-US" altLang="ja-JP" b="1" dirty="0"/>
          </a:p>
          <a:p>
            <a:r>
              <a:rPr lang="en-US" altLang="ja-JP" sz="2800" b="1" dirty="0"/>
              <a:t>PWM</a:t>
            </a:r>
            <a:r>
              <a:rPr lang="ja-JP" altLang="en-US" sz="2800" b="1" dirty="0"/>
              <a:t>制御を用いた</a:t>
            </a:r>
            <a:r>
              <a:rPr lang="en-US" altLang="ja-JP" sz="2800" b="1" dirty="0"/>
              <a:t>Rover</a:t>
            </a:r>
            <a:r>
              <a:rPr lang="ja-JP" altLang="en-US" sz="2800" b="1" dirty="0"/>
              <a:t>のモーターの問題調査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未解決</a:t>
            </a:r>
            <a:r>
              <a:rPr lang="en-US" altLang="ja-JP" sz="2800" b="1" dirty="0"/>
              <a:t>)</a:t>
            </a:r>
            <a:endParaRPr lang="en-US" altLang="ja-JP" b="1" dirty="0"/>
          </a:p>
          <a:p>
            <a:r>
              <a:rPr lang="en-US" altLang="ja-JP" b="1" dirty="0"/>
              <a:t>Pixhawk</a:t>
            </a:r>
            <a:r>
              <a:rPr lang="ja-JP" altLang="en-US" b="1" dirty="0"/>
              <a:t>の無線通信実装（情報収集編）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16034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D1544-5318-400B-84FE-C373C36A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Rover/Drone</a:t>
            </a:r>
            <a:r>
              <a:rPr kumimoji="1" lang="ja-JP" altLang="en-US" b="1" dirty="0"/>
              <a:t>の</a:t>
            </a:r>
            <a:r>
              <a:rPr lang="ja-JP" altLang="en-US" b="1" dirty="0"/>
              <a:t>モーター制御</a:t>
            </a:r>
            <a:r>
              <a:rPr kumimoji="1" lang="ja-JP" altLang="en-US" b="1" dirty="0"/>
              <a:t>モデル作成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0BA0ADA-A948-44B7-83DC-6D5D40556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834503"/>
            <a:ext cx="10391774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F19E91-5F67-4F0B-91DE-3563116FB329}"/>
              </a:ext>
            </a:extLst>
          </p:cNvPr>
          <p:cNvSpPr txBox="1"/>
          <p:nvPr/>
        </p:nvSpPr>
        <p:spPr>
          <a:xfrm>
            <a:off x="6889073" y="52822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今後実証実験を行う。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B835C3-DA67-474F-80E4-92D542FA363E}"/>
              </a:ext>
            </a:extLst>
          </p:cNvPr>
          <p:cNvCxnSpPr/>
          <p:nvPr/>
        </p:nvCxnSpPr>
        <p:spPr>
          <a:xfrm>
            <a:off x="7412854" y="2760955"/>
            <a:ext cx="1296140" cy="77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1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10772-2AD5-4323-8033-1AFC539B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b="1" dirty="0"/>
              <a:t>PWM</a:t>
            </a:r>
            <a:r>
              <a:rPr lang="ja-JP" altLang="en-US" sz="3200" b="1" dirty="0"/>
              <a:t>制御を用いた</a:t>
            </a:r>
            <a:r>
              <a:rPr lang="en-US" altLang="ja-JP" sz="3200" b="1" dirty="0"/>
              <a:t>Rover</a:t>
            </a:r>
            <a:r>
              <a:rPr lang="ja-JP" altLang="en-US" sz="3200" b="1" dirty="0"/>
              <a:t>のモーターの問題調査（未解決）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764C4-89EE-4F30-A368-7841A580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b="1" dirty="0"/>
              <a:t>問題</a:t>
            </a:r>
            <a:r>
              <a:rPr kumimoji="1" lang="ja-JP" altLang="en-US" b="1" dirty="0"/>
              <a:t>に関して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PWM</a:t>
            </a:r>
            <a:r>
              <a:rPr lang="ja-JP" altLang="en-US" dirty="0"/>
              <a:t>制御を用いて、</a:t>
            </a:r>
            <a:r>
              <a:rPr lang="en-US" altLang="ja-JP" dirty="0"/>
              <a:t>rover</a:t>
            </a:r>
            <a:r>
              <a:rPr lang="ja-JP" altLang="en-US" dirty="0"/>
              <a:t>のモーターが動かない問題</a:t>
            </a:r>
            <a:endParaRPr kumimoji="1" lang="en-US" altLang="ja-JP" dirty="0"/>
          </a:p>
          <a:p>
            <a:r>
              <a:rPr kumimoji="1" lang="ja-JP" altLang="en-US" b="1" dirty="0"/>
              <a:t>原因予測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/>
              <a:t>　予測：パルス幅の周波数と</a:t>
            </a:r>
            <a:r>
              <a:rPr lang="en-US" altLang="ja-JP" dirty="0"/>
              <a:t>ON-Time</a:t>
            </a:r>
            <a:r>
              <a:rPr lang="ja-JP" altLang="en-US" dirty="0"/>
              <a:t>の設定ミス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わかったこと：使用している</a:t>
            </a:r>
            <a:r>
              <a:rPr kumimoji="1" lang="en-US" altLang="ja-JP" dirty="0"/>
              <a:t>ESC </a:t>
            </a:r>
            <a:r>
              <a:rPr kumimoji="1" lang="ja-JP" altLang="en-US" dirty="0"/>
              <a:t>の</a:t>
            </a:r>
            <a:r>
              <a:rPr kumimoji="1" lang="en-US" altLang="ja-JP" b="1" dirty="0"/>
              <a:t>PWM</a:t>
            </a:r>
            <a:r>
              <a:rPr kumimoji="1" lang="ja-JP" altLang="en-US" b="1" dirty="0"/>
              <a:t>の周波数</a:t>
            </a:r>
            <a:r>
              <a:rPr kumimoji="1" lang="en-US" altLang="ja-JP" b="1" dirty="0"/>
              <a:t>1kHz</a:t>
            </a:r>
            <a:r>
              <a:rPr kumimoji="1" lang="ja-JP" altLang="en-US" dirty="0"/>
              <a:t>である。</a:t>
            </a:r>
            <a:r>
              <a:rPr lang="en-US" altLang="ja-JP" b="1" i="0" u="none" strike="noStrike" dirty="0">
                <a:solidFill>
                  <a:srgbClr val="CC3434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lang="ja-JP" altLang="en-US" dirty="0"/>
              <a:t>　　　　　　パルス幅の周波数と</a:t>
            </a:r>
            <a:r>
              <a:rPr lang="en-US" altLang="ja-JP" dirty="0" err="1"/>
              <a:t>OnTime</a:t>
            </a:r>
            <a:r>
              <a:rPr lang="ja-JP" altLang="en-US" dirty="0"/>
              <a:t>の設定は、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使用している</a:t>
            </a:r>
            <a:r>
              <a:rPr lang="en-US" altLang="ja-JP" dirty="0"/>
              <a:t>ESC</a:t>
            </a:r>
            <a:r>
              <a:rPr lang="ja-JP" altLang="en-US" dirty="0"/>
              <a:t>とモーターによって決まる。</a:t>
            </a:r>
            <a:endParaRPr lang="en-US" altLang="ja-JP" dirty="0"/>
          </a:p>
          <a:p>
            <a:r>
              <a:rPr lang="ja-JP" altLang="en-US" b="1" dirty="0">
                <a:latin typeface="Arial" panose="020B0604020202020204" pitchFamily="34" charset="0"/>
              </a:rPr>
              <a:t>解決方法</a:t>
            </a:r>
            <a:endParaRPr lang="en-US" altLang="ja-JP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dirty="0">
                <a:latin typeface="Arial" panose="020B0604020202020204" pitchFamily="34" charset="0"/>
              </a:rPr>
              <a:t>　　使用している</a:t>
            </a:r>
            <a:r>
              <a:rPr lang="en-US" altLang="ja-JP" dirty="0">
                <a:latin typeface="Arial" panose="020B0604020202020204" pitchFamily="34" charset="0"/>
              </a:rPr>
              <a:t>ESC</a:t>
            </a:r>
            <a:r>
              <a:rPr lang="ja-JP" altLang="en-US" dirty="0">
                <a:latin typeface="Arial" panose="020B0604020202020204" pitchFamily="34" charset="0"/>
              </a:rPr>
              <a:t>とモーターの</a:t>
            </a:r>
            <a:r>
              <a:rPr lang="en-US" altLang="ja-JP" dirty="0">
                <a:latin typeface="Arial" panose="020B0604020202020204" pitchFamily="34" charset="0"/>
              </a:rPr>
              <a:t>manual</a:t>
            </a:r>
            <a:r>
              <a:rPr lang="ja-JP" altLang="en-US" dirty="0">
                <a:latin typeface="Arial" panose="020B0604020202020204" pitchFamily="34" charset="0"/>
              </a:rPr>
              <a:t>確認</a:t>
            </a:r>
            <a:endParaRPr lang="en-US" altLang="ja-JP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　　</a:t>
            </a:r>
            <a:r>
              <a:rPr lang="en-US" altLang="ja-JP" b="0" i="0" dirty="0">
                <a:effectLst/>
                <a:latin typeface="Arial" panose="020B0604020202020204" pitchFamily="34" charset="0"/>
              </a:rPr>
              <a:t>Mission Planner</a:t>
            </a:r>
            <a:r>
              <a:rPr lang="ja-JP" altLang="en-US" b="0" i="0" dirty="0">
                <a:effectLst/>
                <a:latin typeface="Arial" panose="020B0604020202020204" pitchFamily="34" charset="0"/>
              </a:rPr>
              <a:t>のパラメータ設定から</a:t>
            </a:r>
            <a:r>
              <a:rPr lang="en-US" altLang="ja-JP" b="0" i="0" dirty="0">
                <a:effectLst/>
                <a:latin typeface="Arial" panose="020B0604020202020204" pitchFamily="34" charset="0"/>
              </a:rPr>
              <a:t>PWM</a:t>
            </a:r>
            <a:r>
              <a:rPr lang="ja-JP" altLang="en-US" b="0" i="0" dirty="0">
                <a:effectLst/>
                <a:latin typeface="Arial" panose="020B0604020202020204" pitchFamily="34" charset="0"/>
              </a:rPr>
              <a:t>のパラメータを参照する。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b="0" i="0" dirty="0">
                <a:solidFill>
                  <a:srgbClr val="CC3434"/>
                </a:solidFill>
                <a:effectLst/>
                <a:latin typeface="Arial" panose="020B0604020202020204" pitchFamily="34" charset="0"/>
              </a:rPr>
              <a:t>　</a:t>
            </a:r>
            <a:r>
              <a:rPr lang="ja-JP" altLang="en-US" sz="1500" b="0" i="0" dirty="0">
                <a:solidFill>
                  <a:srgbClr val="CC3434"/>
                </a:solidFill>
                <a:effectLst/>
                <a:latin typeface="Arial" panose="020B0604020202020204" pitchFamily="34" charset="0"/>
              </a:rPr>
              <a:t>参考文献</a:t>
            </a:r>
            <a:r>
              <a:rPr lang="en-US" altLang="ja-JP" sz="1500" b="0" i="0" dirty="0">
                <a:solidFill>
                  <a:srgbClr val="CC3434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ja-JP" altLang="en-US" sz="1500" b="0" i="0" dirty="0">
                <a:solidFill>
                  <a:srgbClr val="CC3434"/>
                </a:solidFill>
                <a:effectLst/>
                <a:latin typeface="Arial" panose="020B0604020202020204" pitchFamily="34" charset="0"/>
              </a:rPr>
              <a:t>：静岡理工科大学</a:t>
            </a:r>
            <a:r>
              <a:rPr lang="en-US" altLang="ja-JP" sz="1500" b="0" i="0" dirty="0">
                <a:solidFill>
                  <a:srgbClr val="CC3434"/>
                </a:solidFill>
                <a:effectLst/>
                <a:latin typeface="Arial" panose="020B0604020202020204" pitchFamily="34" charset="0"/>
              </a:rPr>
              <a:t>MCF,</a:t>
            </a:r>
            <a:r>
              <a:rPr lang="ja-JP" altLang="en-US" sz="1500" b="0" i="0" dirty="0">
                <a:solidFill>
                  <a:srgbClr val="CC3434"/>
                </a:solidFill>
                <a:effectLst/>
                <a:latin typeface="Arial" panose="020B0604020202020204" pitchFamily="34" charset="0"/>
              </a:rPr>
              <a:t>うめた講座</a:t>
            </a:r>
            <a:r>
              <a:rPr lang="en-US" altLang="ja-JP" sz="1500" b="0" i="0" dirty="0">
                <a:solidFill>
                  <a:srgbClr val="CC3434"/>
                </a:solidFill>
                <a:effectLst/>
                <a:latin typeface="Arial" panose="020B0604020202020204" pitchFamily="34" charset="0"/>
              </a:rPr>
              <a:t>~PWM</a:t>
            </a:r>
            <a:r>
              <a:rPr lang="ja-JP" altLang="en-US" sz="1500" b="0" i="0" dirty="0">
                <a:solidFill>
                  <a:srgbClr val="CC3434"/>
                </a:solidFill>
                <a:effectLst/>
                <a:latin typeface="Arial" panose="020B0604020202020204" pitchFamily="34" charset="0"/>
              </a:rPr>
              <a:t>制御</a:t>
            </a:r>
            <a:r>
              <a:rPr lang="en-US" altLang="ja-JP" sz="1500" b="0" i="0" dirty="0">
                <a:solidFill>
                  <a:srgbClr val="CC3434"/>
                </a:solidFill>
                <a:effectLst/>
                <a:latin typeface="Arial" panose="020B0604020202020204" pitchFamily="34" charset="0"/>
              </a:rPr>
              <a:t>~, https://www.sist.ac.jp/club/mcf/Umeta_lecture/PWM.html,(2021/11/17)</a:t>
            </a:r>
          </a:p>
          <a:p>
            <a:pPr marL="0" indent="0">
              <a:buNone/>
            </a:pPr>
            <a:endParaRPr lang="en-US" altLang="ja-JP" sz="1500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F1598A-16B8-47E3-8D44-A9798F3CB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912" y="1359662"/>
            <a:ext cx="1508760" cy="150876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87F16CA-A738-41C9-ACE8-89B044E40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479" y="5419979"/>
            <a:ext cx="4051935" cy="13970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31A6A91-1D8E-4791-9145-2DE5A01D5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5613" y="3025929"/>
            <a:ext cx="3058796" cy="17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0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9834E-E272-46AC-B341-AE74B5A3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Pixhawk</a:t>
            </a:r>
            <a:r>
              <a:rPr lang="ja-JP" altLang="en-US" b="1" dirty="0"/>
              <a:t>の無線通信実装（情報収集編）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8E26E11-A409-442E-A9F1-6E3E9C77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986" y="1690688"/>
            <a:ext cx="7241979" cy="435133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88539D-60C4-4656-BF12-F5397480E93F}"/>
              </a:ext>
            </a:extLst>
          </p:cNvPr>
          <p:cNvSpPr/>
          <p:nvPr/>
        </p:nvSpPr>
        <p:spPr>
          <a:xfrm>
            <a:off x="1358283" y="3968318"/>
            <a:ext cx="2068498" cy="11989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7678E55-FF94-4C4D-AF77-BB94FD239E2C}"/>
              </a:ext>
            </a:extLst>
          </p:cNvPr>
          <p:cNvCxnSpPr/>
          <p:nvPr/>
        </p:nvCxnSpPr>
        <p:spPr>
          <a:xfrm>
            <a:off x="3426781" y="4563122"/>
            <a:ext cx="1660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343D12-3BEB-46C0-BD6A-C8D0B2C269C2}"/>
              </a:ext>
            </a:extLst>
          </p:cNvPr>
          <p:cNvSpPr txBox="1"/>
          <p:nvPr/>
        </p:nvSpPr>
        <p:spPr>
          <a:xfrm>
            <a:off x="5195363" y="4239956"/>
            <a:ext cx="6638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今回の情報収集でわかったこと</a:t>
            </a:r>
            <a:endParaRPr kumimoji="1" lang="en-US" altLang="ja-JP" b="1" dirty="0"/>
          </a:p>
          <a:p>
            <a:r>
              <a:rPr lang="ja-JP" altLang="en-US" b="1" dirty="0"/>
              <a:t>　無線通信を行う場合、</a:t>
            </a:r>
            <a:r>
              <a:rPr lang="en-US" altLang="ja-JP" b="1" dirty="0"/>
              <a:t>rc.txt</a:t>
            </a:r>
            <a:r>
              <a:rPr lang="ja-JP" altLang="en-US" b="1" dirty="0"/>
              <a:t>に構文を追加する必要あり。</a:t>
            </a:r>
            <a:endParaRPr lang="en-US" altLang="ja-JP" b="1" dirty="0"/>
          </a:p>
          <a:p>
            <a:r>
              <a:rPr lang="ja-JP" altLang="en-US" b="1" dirty="0"/>
              <a:t>今後の実施事項として</a:t>
            </a:r>
            <a:endParaRPr lang="en-US" altLang="ja-JP" b="1" dirty="0"/>
          </a:p>
          <a:p>
            <a:r>
              <a:rPr kumimoji="1" lang="ja-JP" altLang="en-US" b="1" dirty="0"/>
              <a:t>　無線通信を行うための構文探し（</a:t>
            </a:r>
            <a:r>
              <a:rPr kumimoji="1" lang="en-US" altLang="ja-JP" b="1" dirty="0"/>
              <a:t>PX4</a:t>
            </a:r>
            <a:r>
              <a:rPr kumimoji="1" lang="ja-JP" altLang="en-US" b="1" dirty="0"/>
              <a:t>ドキュメントを参考）</a:t>
            </a:r>
          </a:p>
        </p:txBody>
      </p:sp>
    </p:spTree>
    <p:extLst>
      <p:ext uri="{BB962C8B-B14F-4D97-AF65-F5344CB8AC3E}">
        <p14:creationId xmlns:p14="http://schemas.microsoft.com/office/powerpoint/2010/main" val="217550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118BE-15AA-444E-8D0D-80DD807F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今後の実施事項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5FC2D-D726-4427-BD68-13C22E35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b="1" dirty="0"/>
              <a:t>Rover/Drone</a:t>
            </a:r>
            <a:r>
              <a:rPr kumimoji="1" lang="ja-JP" altLang="en-US" sz="2400" b="1" dirty="0"/>
              <a:t>の</a:t>
            </a:r>
            <a:r>
              <a:rPr lang="ja-JP" altLang="en-US" sz="2400" b="1" dirty="0"/>
              <a:t>モーター制御</a:t>
            </a:r>
            <a:r>
              <a:rPr kumimoji="1" lang="ja-JP" altLang="en-US" sz="2400" b="1" dirty="0"/>
              <a:t>モデルの実装</a:t>
            </a:r>
            <a:endParaRPr kumimoji="1" lang="en-US" altLang="ja-JP" sz="2400" b="1" dirty="0"/>
          </a:p>
          <a:p>
            <a:r>
              <a:rPr lang="en-US" altLang="ja-JP" sz="2400" b="1" dirty="0"/>
              <a:t>PWM</a:t>
            </a:r>
            <a:r>
              <a:rPr lang="ja-JP" altLang="en-US" sz="2400" b="1" dirty="0"/>
              <a:t>制御を用いた</a:t>
            </a:r>
            <a:r>
              <a:rPr lang="en-US" altLang="ja-JP" sz="2400" b="1" dirty="0"/>
              <a:t>Rover</a:t>
            </a:r>
            <a:r>
              <a:rPr lang="ja-JP" altLang="en-US" sz="2400" b="1" dirty="0"/>
              <a:t>のモーターの問題解決</a:t>
            </a:r>
            <a:endParaRPr lang="en-US" altLang="ja-JP" sz="2400" b="1" dirty="0"/>
          </a:p>
          <a:p>
            <a:r>
              <a:rPr lang="en-US" altLang="ja-JP" sz="2400" b="1" dirty="0"/>
              <a:t>Pixhawk</a:t>
            </a:r>
            <a:r>
              <a:rPr lang="ja-JP" altLang="en-US" sz="2400" b="1" dirty="0"/>
              <a:t>の無線通信実装（情報収集）</a:t>
            </a:r>
            <a:endParaRPr lang="en-US" altLang="ja-JP" sz="2400" b="1" dirty="0"/>
          </a:p>
          <a:p>
            <a:r>
              <a:rPr lang="en-US" altLang="ja-JP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GPS</a:t>
            </a:r>
            <a:r>
              <a:rPr lang="ja-JP" alt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データを</a:t>
            </a:r>
            <a:r>
              <a:rPr lang="en-US" altLang="ja-JP" sz="24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xy</a:t>
            </a:r>
            <a:r>
              <a:rPr lang="ja-JP" alt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座標成分に変換（ジャイロ、コンパス情報取得）</a:t>
            </a:r>
            <a:endParaRPr lang="en-US" altLang="ja-JP" sz="2400" b="1" dirty="0"/>
          </a:p>
          <a:p>
            <a:endParaRPr kumimoji="1" lang="en-US" altLang="ja-JP" b="1" dirty="0"/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F1C6D780-71DD-438B-9CBC-63405352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2" y="3859252"/>
            <a:ext cx="5263949" cy="22041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8561CE-3574-4D27-B84C-59236EBE6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12" y="3821428"/>
            <a:ext cx="3639835" cy="224199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067698-F78D-4FC2-BA50-4387F1AFA0C2}"/>
              </a:ext>
            </a:extLst>
          </p:cNvPr>
          <p:cNvSpPr txBox="1"/>
          <p:nvPr/>
        </p:nvSpPr>
        <p:spPr>
          <a:xfrm>
            <a:off x="1567816" y="6176963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dirty="0"/>
              <a:t>Rover/Drone</a:t>
            </a:r>
            <a:r>
              <a:rPr kumimoji="1" lang="ja-JP" altLang="en-US" sz="1800" b="1" dirty="0"/>
              <a:t>の</a:t>
            </a:r>
            <a:r>
              <a:rPr lang="ja-JP" altLang="en-US" sz="1800" b="1" dirty="0"/>
              <a:t>モーター制御</a:t>
            </a:r>
            <a:r>
              <a:rPr kumimoji="1" lang="ja-JP" altLang="en-US" sz="1800" b="1" dirty="0"/>
              <a:t>モデル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61BFE3-E41F-4CD6-8A3A-E39806E3A27B}"/>
              </a:ext>
            </a:extLst>
          </p:cNvPr>
          <p:cNvSpPr txBox="1"/>
          <p:nvPr/>
        </p:nvSpPr>
        <p:spPr>
          <a:xfrm>
            <a:off x="7135145" y="6176963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lang="ja-JP" altLang="en-US" dirty="0"/>
              <a:t>軸でのコンパス情報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6E72FCD-AE5F-4440-8176-1CA8FBCC6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834" y="3672644"/>
            <a:ext cx="1671418" cy="994597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6E2FF4-3738-4282-860C-E18AB135658A}"/>
              </a:ext>
            </a:extLst>
          </p:cNvPr>
          <p:cNvCxnSpPr>
            <a:cxnSpLocks/>
          </p:cNvCxnSpPr>
          <p:nvPr/>
        </p:nvCxnSpPr>
        <p:spPr>
          <a:xfrm>
            <a:off x="6924583" y="3923930"/>
            <a:ext cx="3289251" cy="110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4E46572-9B31-4948-91A7-BDAC0C013206}"/>
              </a:ext>
            </a:extLst>
          </p:cNvPr>
          <p:cNvSpPr txBox="1"/>
          <p:nvPr/>
        </p:nvSpPr>
        <p:spPr>
          <a:xfrm>
            <a:off x="10044729" y="5033145"/>
            <a:ext cx="2339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/>
              <a:t>北方向に向けた時に最大となった。</a:t>
            </a:r>
          </a:p>
        </p:txBody>
      </p:sp>
    </p:spTree>
    <p:extLst>
      <p:ext uri="{BB962C8B-B14F-4D97-AF65-F5344CB8AC3E}">
        <p14:creationId xmlns:p14="http://schemas.microsoft.com/office/powerpoint/2010/main" val="40367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937AF-F98C-4F58-9450-676145D5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平面内の移動について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872B9-00E2-45B6-8CAF-AB805E76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000" b="1" dirty="0"/>
              <a:t>GPS</a:t>
            </a:r>
            <a:r>
              <a:rPr kumimoji="1" lang="ja-JP" altLang="en-US" sz="2000" b="1" dirty="0"/>
              <a:t>とコンパスセンサとジャイロセンサから移動情報を導く（平面内（</a:t>
            </a:r>
            <a:r>
              <a:rPr kumimoji="1" lang="en-US" altLang="ja-JP" sz="2000" b="1" dirty="0" err="1"/>
              <a:t>x,y</a:t>
            </a:r>
            <a:r>
              <a:rPr kumimoji="1" lang="ja-JP" altLang="en-US" sz="2000" b="1" dirty="0"/>
              <a:t>のみ））</a:t>
            </a:r>
            <a:endParaRPr kumimoji="1" lang="en-US" altLang="ja-JP" sz="2000" b="1" dirty="0"/>
          </a:p>
          <a:p>
            <a:r>
              <a:rPr kumimoji="1" lang="ja-JP" altLang="en-US" b="1" dirty="0"/>
              <a:t>ジャイロセンサの情報から移動情報を導く。</a:t>
            </a:r>
            <a:endParaRPr kumimoji="1" lang="en-US" altLang="ja-JP" b="1" dirty="0"/>
          </a:p>
          <a:p>
            <a:r>
              <a:rPr lang="ja-JP" altLang="en-US" b="1" dirty="0"/>
              <a:t>角速度の</a:t>
            </a:r>
            <a:r>
              <a:rPr lang="en-US" altLang="ja-JP" b="1" dirty="0"/>
              <a:t>1</a:t>
            </a:r>
            <a:r>
              <a:rPr lang="ja-JP" altLang="en-US" b="1" dirty="0"/>
              <a:t>回積分（移動情報がわかる）</a:t>
            </a:r>
            <a:r>
              <a:rPr lang="en-US" altLang="ja-JP" b="1" dirty="0"/>
              <a:t>rover</a:t>
            </a:r>
            <a:r>
              <a:rPr lang="ja-JP" altLang="en-US" b="1" dirty="0"/>
              <a:t>に関して</a:t>
            </a:r>
            <a:endParaRPr lang="en-US" altLang="ja-JP" b="1" dirty="0"/>
          </a:p>
          <a:p>
            <a:r>
              <a:rPr lang="ja-JP" altLang="en-US" b="1" dirty="0"/>
              <a:t>スタイル設定（論文）</a:t>
            </a:r>
            <a:endParaRPr lang="en-US" altLang="ja-JP" b="1" dirty="0"/>
          </a:p>
          <a:p>
            <a:r>
              <a:rPr kumimoji="1" lang="ja-JP" altLang="en-US" b="1" dirty="0"/>
              <a:t>テキストボックスを用いて、図表をまとめる。</a:t>
            </a:r>
            <a:endParaRPr kumimoji="1" lang="en-US" altLang="ja-JP" b="1" dirty="0"/>
          </a:p>
          <a:p>
            <a:r>
              <a:rPr kumimoji="1" lang="en-US" altLang="ja-JP" b="1" dirty="0"/>
              <a:t>Pixhawk</a:t>
            </a:r>
            <a:r>
              <a:rPr kumimoji="1" lang="ja-JP" altLang="en-US" b="1" dirty="0"/>
              <a:t>の精度実験</a:t>
            </a:r>
          </a:p>
        </p:txBody>
      </p:sp>
    </p:spTree>
    <p:extLst>
      <p:ext uri="{BB962C8B-B14F-4D97-AF65-F5344CB8AC3E}">
        <p14:creationId xmlns:p14="http://schemas.microsoft.com/office/powerpoint/2010/main" val="359413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454</Words>
  <Application>Microsoft Office PowerPoint</Application>
  <PresentationFormat>ワイド画面</PresentationFormat>
  <Paragraphs>48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Hiragino Kaku Gothic ProN</vt:lpstr>
      <vt:lpstr>游ゴシック</vt:lpstr>
      <vt:lpstr>游ゴシック Light</vt:lpstr>
      <vt:lpstr>Arial</vt:lpstr>
      <vt:lpstr>Office テーマ</vt:lpstr>
      <vt:lpstr>週報</vt:lpstr>
      <vt:lpstr>今週の実施事項</vt:lpstr>
      <vt:lpstr>Rover/Droneのモーター制御モデル作成</vt:lpstr>
      <vt:lpstr>PWM制御を用いたRoverのモーターの問題調査（未解決）</vt:lpstr>
      <vt:lpstr>Pixhawkの無線通信実装（情報収集編）</vt:lpstr>
      <vt:lpstr>今後の実施事項</vt:lpstr>
      <vt:lpstr>平面内の移動について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週報</dc:title>
  <dc:creator>山田　竜輝</dc:creator>
  <cp:lastModifiedBy>山田　竜輝</cp:lastModifiedBy>
  <cp:revision>37</cp:revision>
  <dcterms:created xsi:type="dcterms:W3CDTF">2021-11-12T09:26:25Z</dcterms:created>
  <dcterms:modified xsi:type="dcterms:W3CDTF">2021-11-21T01:46:34Z</dcterms:modified>
</cp:coreProperties>
</file>