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4A989-CA70-40DC-84D5-C6DDFD914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B08FC5-AA76-4B3D-9AB6-B85DC789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509178-E362-4927-9F36-9697A00D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5A6D3-4A93-4B2B-8426-3A12EFF7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AB7FA-7F7C-43EB-B7C3-57937D67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4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9F33D-0DEB-4E64-B378-94FD20B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7C92CE-F0EE-4333-BF21-F3816AF7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D880C-88A5-4120-80F7-2420A83E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98E17-FE5A-4A85-BE34-3CDDA38F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92F66C-F4FB-457F-BBBE-6980DC3B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3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B13815-7298-44AE-AD54-A04E840BD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2936F8-6507-4E46-8249-640F2F85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E29A3-7FD3-4D00-ADED-B98382D8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C05B38-AFE3-4336-A3D6-0CD1713A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5377A-82DD-4C1E-8A5A-54908CE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0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49808-CB15-4061-A7AB-9D8132E5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7DBFB-082E-48CB-B1CA-8159BF49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435B2-15AB-4BA0-B34B-FAB05699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39C1F-BD9C-4548-8872-942D207A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19ED44-A9DF-450B-93CA-7961A6C7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94EE6-42DF-4881-9C76-D5A5DDD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5F6AD-C261-4B8F-B4C1-3B7B4711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B14FD-E41D-41B2-BD6A-4DCA766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6E94-A1EF-4965-A44B-ABDD2894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ADA0CD-09C3-49D6-89B6-F3881D8A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7886F-91E9-4E5E-A3B6-ECBD05D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D5A280-7C0E-456E-93C3-64AB6B6C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B4CDF2-A392-4393-A53E-7FFEE05E8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67629-DB01-4E36-B8E8-5B15442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9613F-8D70-45E1-831E-F9871043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B3E351-2AA8-43C9-BF4A-92BE2C7D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68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5831F-9E79-4E82-9D4B-9F80478C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B7E5-D8E9-427F-939A-3E1C5E2D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71D52C-B98C-417D-BBEC-05A82B55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619CEA-76BF-41CD-BC21-B2AC9A64D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F7ADF2-FBCA-417E-B28B-8FD3B5D58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78ADA4-D055-433F-B600-A14A0C24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7E3C32-F547-4B9C-8506-C88FB49F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6A2DAF-94C9-4DB1-8CB2-547D52FF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730A8-1DBD-4815-A5C4-BFEEA94C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A9A2D4-EEC4-43FA-9CBA-7FBA2DA0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E95E79-26FC-45BA-B0EB-47BB1D7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8132A2-2F53-48AB-8AB5-52EFAAD6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3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1A8DDE-C672-4A41-81A4-DE6E0B12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1B8244-17B8-4E70-8BCD-D298A0D3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5162F4-4AED-4ECF-BF65-2BB58CF3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5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09BF4-4D13-4951-9646-7AAA211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ECDAC-7654-4D85-8B72-22E4BCF8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EB8024-4D17-40D8-B116-B7BCB99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7CB91B-80A0-4827-92A9-5546369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A21D55-3036-4A53-8674-58BF95AE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6AE3F-1ECB-46B4-8202-EADDEEC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1AAF5-05FF-4CE0-B777-6E7D43BF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42B994-34DA-4529-A18E-F8807C7F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9B0CF6-4ACD-4559-A4AA-06C5E14E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4817D4-5A9B-4C7F-835D-F4D533BC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5FFED7-0D30-4C43-A555-0C2C8E1F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0ECAF-800C-4897-81AE-B9F72726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35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2183A2-3013-4A35-AA81-277B6451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107C-DE6E-40BB-81B4-7CBD7D4A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24FD15-E975-4A71-9119-7B7EED591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84BD-5BC3-4002-8EE4-34B76D12F313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E7E42-57D6-4266-AE7E-9EEE05F45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ADCB36-91FA-4832-B99D-B8E81E2ED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CEA5-3BCE-4596-84C5-AA0603DCA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0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0C615-C958-418E-9034-4065E5DEF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週報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C541DA-C798-4D26-8197-FAA43C688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12/10~12/17</a:t>
            </a:r>
          </a:p>
          <a:p>
            <a:r>
              <a:rPr kumimoji="1" lang="ja-JP" altLang="en-US" dirty="0"/>
              <a:t>千葉工業大学院　機械電子創成工学科専攻</a:t>
            </a:r>
            <a:endParaRPr kumimoji="1" lang="en-US" altLang="ja-JP" dirty="0"/>
          </a:p>
          <a:p>
            <a:r>
              <a:rPr kumimoji="1" lang="en-US" altLang="ja-JP" dirty="0"/>
              <a:t>21P2033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 </a:t>
            </a:r>
            <a:r>
              <a:rPr kumimoji="1" lang="ja-JP" altLang="en-US" dirty="0"/>
              <a:t>山田竜輝</a:t>
            </a:r>
          </a:p>
        </p:txBody>
      </p:sp>
    </p:spTree>
    <p:extLst>
      <p:ext uri="{BB962C8B-B14F-4D97-AF65-F5344CB8AC3E}">
        <p14:creationId xmlns:p14="http://schemas.microsoft.com/office/powerpoint/2010/main" val="410691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3E12F-C04A-455C-88D2-9481F502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今週の実施事項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50338-0EAF-4DCE-AA07-E61BCB3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緯度・経度を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座標に変換する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en-US" altLang="ja-JP" b="1" dirty="0"/>
              <a:t>                                    </a:t>
            </a:r>
            <a:r>
              <a:rPr kumimoji="1" lang="ja-JP" altLang="en-US" b="1" dirty="0"/>
              <a:t>（</a:t>
            </a:r>
            <a:r>
              <a:rPr kumimoji="1" lang="en-US" altLang="ja-JP" b="1" dirty="0"/>
              <a:t>Simulink</a:t>
            </a:r>
            <a:r>
              <a:rPr kumimoji="1" lang="ja-JP" altLang="en-US" b="1" dirty="0"/>
              <a:t>実装の問題解決）</a:t>
            </a:r>
            <a:endParaRPr kumimoji="1" lang="en-US" altLang="ja-JP" b="1" dirty="0"/>
          </a:p>
          <a:p>
            <a:r>
              <a:rPr kumimoji="1" lang="ja-JP" altLang="en-US" b="1" dirty="0"/>
              <a:t>無線通信実装（</a:t>
            </a:r>
            <a:r>
              <a:rPr kumimoji="1" lang="en-US" altLang="ja-JP" b="1" dirty="0" err="1"/>
              <a:t>mavlink</a:t>
            </a:r>
            <a:r>
              <a:rPr kumimoji="1" lang="ja-JP" altLang="en-US" b="1" dirty="0"/>
              <a:t>と無線モジュール）</a:t>
            </a:r>
            <a:endParaRPr kumimoji="1"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77300A-FAC9-43AE-AB8D-7F1D1557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46" y="3791298"/>
            <a:ext cx="1544582" cy="24542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2C01159-3E47-4C02-9573-2AE629BB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685" y="3791298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3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5FB34-DFAC-482F-9039-E733959F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緯度・経度を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座標に変換する</a:t>
            </a:r>
            <a:br>
              <a:rPr kumimoji="1" lang="en-US" altLang="ja-JP" b="1" dirty="0"/>
            </a:br>
            <a:r>
              <a:rPr kumimoji="1" lang="ja-JP" altLang="en-US" b="1" dirty="0"/>
              <a:t>　　　　　　　　　　（前回の問題点）</a:t>
            </a:r>
            <a:endParaRPr kumimoji="1" lang="ja-JP" altLang="en-US" dirty="0"/>
          </a:p>
        </p:txBody>
      </p:sp>
      <p:pic>
        <p:nvPicPr>
          <p:cNvPr id="4" name="コンテンツ プレースホルダー 12">
            <a:extLst>
              <a:ext uri="{FF2B5EF4-FFF2-40B4-BE49-F238E27FC236}">
                <a16:creationId xmlns:a16="http://schemas.microsoft.com/office/drawing/2014/main" id="{4BDFFC0B-296A-4DD2-AE05-8F8FE94EC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1544725"/>
            <a:ext cx="6257926" cy="2057786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C36AB1-E525-4C91-8435-D2C426ED0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0822"/>
            <a:ext cx="12192000" cy="1782456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1CC8A60-AD33-4BDD-AF3B-6E792FDF9911}"/>
              </a:ext>
            </a:extLst>
          </p:cNvPr>
          <p:cNvCxnSpPr/>
          <p:nvPr/>
        </p:nvCxnSpPr>
        <p:spPr>
          <a:xfrm>
            <a:off x="4191000" y="5124450"/>
            <a:ext cx="434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0404A66-02FC-49A4-9551-9BE429C4C1FD}"/>
              </a:ext>
            </a:extLst>
          </p:cNvPr>
          <p:cNvCxnSpPr/>
          <p:nvPr/>
        </p:nvCxnSpPr>
        <p:spPr>
          <a:xfrm>
            <a:off x="4343400" y="3124200"/>
            <a:ext cx="876300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5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7C505-EBB5-4016-8153-32BD4BFF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緯度・経度を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座標に変換する</a:t>
            </a:r>
            <a:br>
              <a:rPr kumimoji="1" lang="en-US" altLang="ja-JP" b="1" dirty="0"/>
            </a:br>
            <a:r>
              <a:rPr kumimoji="1" lang="ja-JP" altLang="en-US" b="1" dirty="0"/>
              <a:t>　　　　　　　　　　（解決方法）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581E79-E532-4E19-836C-246B9EB8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67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76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週報</vt:lpstr>
      <vt:lpstr>今週の実施事項</vt:lpstr>
      <vt:lpstr>緯度・経度をxy座標に変換する 　　　　　　　　　　（前回の問題点）</vt:lpstr>
      <vt:lpstr>緯度・経度をxy座標に変換する 　　　　　　　　　　（解決方法）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</dc:title>
  <dc:creator>山田　竜輝</dc:creator>
  <cp:lastModifiedBy>山田　竜輝</cp:lastModifiedBy>
  <cp:revision>4</cp:revision>
  <dcterms:created xsi:type="dcterms:W3CDTF">2021-12-11T09:10:58Z</dcterms:created>
  <dcterms:modified xsi:type="dcterms:W3CDTF">2021-12-14T04:44:13Z</dcterms:modified>
</cp:coreProperties>
</file>