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66586-A7C3-4CF9-A97D-BC07F0553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E81773-1247-4ECA-B8CA-8C50FAD87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081F68-CCE1-4AD8-B5DD-905745DD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9C6-25A7-4AE9-9919-BB91968E940D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449480-EF5C-4133-BDA4-567BEF01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ECD3C-D47B-4D87-AE87-A419E8A1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298-3618-4928-AABE-4E6658465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1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3F13D-A5BE-4C2C-BDCD-2B36FDFB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4D87C1-175E-4A61-9013-42BC0128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FADDB-C2D0-4B24-B730-CD98E429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9C6-25A7-4AE9-9919-BB91968E940D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261E3-DD7D-4DFF-9792-3703810F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628FE0-360A-432C-BE3D-B3262FF8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298-3618-4928-AABE-4E6658465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73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27DF5B-1342-41D0-9193-CFDE1C6A5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9090B9-0718-46A7-A8DF-E95365318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783CD-12FC-4520-BB90-19231217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9C6-25A7-4AE9-9919-BB91968E940D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99AABA-E817-4265-8FD8-BAFC4D9F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653CE-3B81-4ECD-A79E-02524D52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298-3618-4928-AABE-4E6658465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21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F36E3-2CED-4698-9301-0F11460F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72CCFD-AD79-4A0D-9552-C87580D7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A09E4-178D-4905-830B-1E3EC180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9C6-25A7-4AE9-9919-BB91968E940D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60C74-1DF3-4A19-8337-A4A2E83D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C6DD3A-13E2-4ED1-87E1-6B5134EA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298-3618-4928-AABE-4E6658465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39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8D4A1-3EAE-4E9D-AE0D-3CB7796D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7FBBA-C65F-4BE8-B1EE-0448A1BD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8684AC-AA0B-4DB5-AE06-37129AED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9C6-25A7-4AE9-9919-BB91968E940D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65875-7D6B-43A1-9847-584F7F5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2F5A22-BB41-4F7A-B139-970C7A75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298-3618-4928-AABE-4E6658465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11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33678-9A22-4173-856A-E8EAC9BC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61475C-4119-4791-9259-30083A1BE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26801F-4A5E-4752-869F-64CFC27DE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E53A12-1FA9-4663-A381-3E92F553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9C6-25A7-4AE9-9919-BB91968E940D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453E7E-A4D1-476A-9539-4F7A4FAE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0F5A81-3934-4E5E-BA39-F74F0DAB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298-3618-4928-AABE-4E6658465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7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56EB8-37C0-4BC6-BEA9-1D00928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5FE5D4-9D1E-4C37-B15B-6CDA3684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E6CF2A-0365-4D28-B611-42F35B7D2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4901CA-EAD2-402C-93F9-0E9C0E4DE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48E16D-817E-4580-A1CC-30D9894F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4003E8-B8E1-4D18-B95A-DE610C26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9C6-25A7-4AE9-9919-BB91968E940D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C9C1CB-9F1B-4469-9CB3-BF23251A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10FE13-C4FD-4A45-8C7D-2DAE7163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298-3618-4928-AABE-4E6658465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49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9CFEA-CAB6-485B-BBCB-AAB5AA16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8B137A-C3F9-4719-965D-0A196196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9C6-25A7-4AE9-9919-BB91968E940D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11CEB6-D975-4584-8F1C-F6A8C655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4BD030-FEBD-4554-8A14-399AEE3C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298-3618-4928-AABE-4E6658465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63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79F7F2-1006-4ACC-802B-0BDC032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9C6-25A7-4AE9-9919-BB91968E940D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9D7755-92A7-458F-884E-E9340614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EEA04F-9308-462D-AA9C-721F78B6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298-3618-4928-AABE-4E6658465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64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D81EF-C589-428D-A628-6C172DAA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24DDF-E996-45F8-9745-4D4F80CB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7ED64A-753A-4926-A40D-D1B9E9FC0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2A95DF-CB89-4788-84EF-92AA8387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9C6-25A7-4AE9-9919-BB91968E940D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014D6-42F0-4108-AA02-0DC39177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37D0C8-6C13-4A63-B744-1C5AE0C0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298-3618-4928-AABE-4E6658465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52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D9EC3-393A-430C-B1A2-B05FE40F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BF0C58-6482-463E-A1FA-CB950312B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884A5E-1258-4F52-AAEE-1A1B8F1D5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E36104-3576-4F05-8215-F308B783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9C6-25A7-4AE9-9919-BB91968E940D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5020BB-8A2D-4813-947C-852367FE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87118C-0D5C-4DA2-B64D-1778AA0D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0298-3618-4928-AABE-4E6658465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6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BBD5FE-BE64-49A7-885F-6470DE51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1C5D5F-56EB-466A-9D04-A3C843A6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13434-26AE-4367-838E-094291A06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D9C6-25A7-4AE9-9919-BB91968E940D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2A04DB-AAB7-4446-8102-ACD9A19A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E2ED77-39B1-4B46-A84D-054C2A760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0298-3618-4928-AABE-4E6658465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lock.world.coocan.jp/page027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iita.com/take4eng/items/271924b986e072378439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4D590-4989-4990-8213-A209002B0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LEGO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rover</a:t>
            </a:r>
            <a:r>
              <a:rPr kumimoji="1" lang="ja-JP" altLang="en-US" dirty="0"/>
              <a:t>作成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E80D45-4991-4975-ADA3-C4785D6A5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21P2033 </a:t>
            </a:r>
            <a:r>
              <a:rPr kumimoji="1" lang="ja-JP" altLang="en-US" dirty="0"/>
              <a:t>山田竜輝</a:t>
            </a:r>
          </a:p>
        </p:txBody>
      </p:sp>
    </p:spTree>
    <p:extLst>
      <p:ext uri="{BB962C8B-B14F-4D97-AF65-F5344CB8AC3E}">
        <p14:creationId xmlns:p14="http://schemas.microsoft.com/office/powerpoint/2010/main" val="109053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9C26CE-409D-4AF6-8310-9851A00C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LEGO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rover</a:t>
            </a:r>
            <a:r>
              <a:rPr kumimoji="1" lang="ja-JP" altLang="en-US" dirty="0"/>
              <a:t>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B44F6A-448B-4A28-BDFF-C45E9844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デフギヤの組み立て</a:t>
            </a:r>
            <a:endParaRPr kumimoji="1" lang="en-US" altLang="ja-JP" dirty="0"/>
          </a:p>
          <a:p>
            <a:r>
              <a:rPr lang="ja-JP" altLang="en-US" dirty="0"/>
              <a:t>車体の組み立て</a:t>
            </a:r>
            <a:endParaRPr lang="en-US" altLang="ja-JP" dirty="0"/>
          </a:p>
          <a:p>
            <a:r>
              <a:rPr kumimoji="1" lang="ja-JP" altLang="en-US" dirty="0"/>
              <a:t>モーターの取り付け（駆動とサーボモーター）</a:t>
            </a:r>
          </a:p>
        </p:txBody>
      </p:sp>
    </p:spTree>
    <p:extLst>
      <p:ext uri="{BB962C8B-B14F-4D97-AF65-F5344CB8AC3E}">
        <p14:creationId xmlns:p14="http://schemas.microsoft.com/office/powerpoint/2010/main" val="164948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DEF79-FD1F-4976-93D6-4AF80F71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デフギヤの組み立て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BF6E621-54F1-42B8-B665-E2E79A646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2792016"/>
            <a:ext cx="6096000" cy="304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3A8CCC-753F-4999-98C5-339DC0E48A95}"/>
              </a:ext>
            </a:extLst>
          </p:cNvPr>
          <p:cNvSpPr txBox="1"/>
          <p:nvPr/>
        </p:nvSpPr>
        <p:spPr>
          <a:xfrm>
            <a:off x="711352" y="5488166"/>
            <a:ext cx="10769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参考文献</a:t>
            </a:r>
            <a:r>
              <a:rPr kumimoji="1" lang="en-US" altLang="ja-JP" dirty="0"/>
              <a:t>:</a:t>
            </a:r>
          </a:p>
          <a:p>
            <a:r>
              <a:rPr lang="en-US" altLang="ja-JP" dirty="0"/>
              <a:t> LEGO</a:t>
            </a:r>
            <a:r>
              <a:rPr lang="ja-JP" altLang="en-US" dirty="0"/>
              <a:t>で作る脱進機、</a:t>
            </a:r>
            <a:r>
              <a:rPr lang="en-US" altLang="ja-JP" dirty="0">
                <a:hlinkClick r:id="rId3"/>
              </a:rPr>
              <a:t>http://clock.world.coocan.jp/page027.html</a:t>
            </a:r>
            <a:r>
              <a:rPr lang="en-US" altLang="ja-JP" dirty="0"/>
              <a:t> (2021/11/30)</a:t>
            </a:r>
          </a:p>
          <a:p>
            <a:r>
              <a:rPr lang="ja-JP" altLang="en-US" b="1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駆動部と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4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輪プログラム</a:t>
            </a:r>
            <a:r>
              <a:rPr kumimoji="1" lang="en-US" altLang="ja-JP" dirty="0"/>
              <a:t>,https://www2.denshi.numazu-ct.ac.jp/lego/NQC/main7.html ,(2021/11/30)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2E3A0D-8724-46DD-9298-9FD362282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967" y="3791744"/>
            <a:ext cx="1779059" cy="133429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2685B2-96E4-47F4-AAEA-F44E3BD3E430}"/>
              </a:ext>
            </a:extLst>
          </p:cNvPr>
          <p:cNvSpPr txBox="1"/>
          <p:nvPr/>
        </p:nvSpPr>
        <p:spPr>
          <a:xfrm>
            <a:off x="1352550" y="1574205"/>
            <a:ext cx="6957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4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輪車が右左折する際に、内外輪の回転数が変化します。</a:t>
            </a:r>
            <a:endParaRPr lang="en-US" altLang="ja-JP" b="0" i="0" dirty="0">
              <a:solidFill>
                <a:srgbClr val="000000"/>
              </a:solidFill>
              <a:effectLst/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それをうまく調整してくれるのがディファレンシャルギア です。</a:t>
            </a:r>
            <a:endParaRPr lang="en-US" altLang="ja-JP" b="0" i="0" dirty="0">
              <a:solidFill>
                <a:srgbClr val="000000"/>
              </a:solidFill>
              <a:effectLst/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kumimoji="1" lang="en-US" altLang="ja-JP" dirty="0">
                <a:hlinkClick r:id="rId5"/>
              </a:rPr>
              <a:t>https://qiita.com/take4eng/items/271924b986e072378439</a:t>
            </a:r>
            <a:endParaRPr kumimoji="1" lang="en-US" altLang="ja-JP" dirty="0">
              <a:solidFill>
                <a:srgbClr val="000000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165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121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</vt:lpstr>
      <vt:lpstr>游ゴシック</vt:lpstr>
      <vt:lpstr>游ゴシック Light</vt:lpstr>
      <vt:lpstr>Arial</vt:lpstr>
      <vt:lpstr>Office テーマ</vt:lpstr>
      <vt:lpstr>LEGOによるrover作成</vt:lpstr>
      <vt:lpstr>LEGOによるrover作成</vt:lpstr>
      <vt:lpstr>デフギヤの組み立て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LEGOによるrover作成</dc:title>
  <dc:creator>山田　竜輝</dc:creator>
  <cp:lastModifiedBy>山田　竜輝</cp:lastModifiedBy>
  <cp:revision>7</cp:revision>
  <dcterms:created xsi:type="dcterms:W3CDTF">2021-11-30T06:29:42Z</dcterms:created>
  <dcterms:modified xsi:type="dcterms:W3CDTF">2021-11-30T06:48:13Z</dcterms:modified>
</cp:coreProperties>
</file>