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0" r:id="rId4"/>
    <p:sldId id="272" r:id="rId5"/>
    <p:sldId id="27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FECB81-3595-4867-B781-67E0E208F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E5D546-6D93-4224-BC6B-1A52B6CAE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82CA72-71E6-4B9F-9FC1-35E55D105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51C7-7A0E-4B43-B30F-7D6BA2B236AE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BC3D12-3302-49BD-BEF2-83EC8ADA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F7A591-A111-4FC9-98F7-125F0863A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1778-72B4-4EB5-A949-2B96B1D6BB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19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ED1209-353E-478E-ABC8-B80D2CA2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E49953-38A5-4E56-AAC2-F2288F0F8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B52FB5-1F27-471B-9412-06944EAEF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51C7-7A0E-4B43-B30F-7D6BA2B236AE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88D6C6-3021-40C9-9E78-982EA44B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B4C5FA-B1BF-4686-895B-F631680D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1778-72B4-4EB5-A949-2B96B1D6BB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346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588ED1B-7D4E-4FAB-BBB4-AE7581BFA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580DFF-2142-468E-93D8-2F6E6E7E9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634FE5-C603-4AF7-AF9E-873BF1BA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51C7-7A0E-4B43-B30F-7D6BA2B236AE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7239F3-4F14-42AF-912A-A954F9F9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63D54-BF52-4199-B77E-2DE9367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1778-72B4-4EB5-A949-2B96B1D6BB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07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A359B1-9113-4D88-BC05-3BA662E5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1D9C0B-1420-4D36-A3EA-EB806EF18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F59B7E-8E1E-4610-B800-CA48CA5D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51C7-7A0E-4B43-B30F-7D6BA2B236AE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A92DE0-4369-4331-8A74-9DA04428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99D33E-5723-45A8-844F-DAECEEAE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1778-72B4-4EB5-A949-2B96B1D6BB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69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F7133-0C54-4566-B7D7-F9B8BB48D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29171B-1E8D-406C-9B67-49016CD65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474220-19AA-42A3-A719-EE4BB4BC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51C7-7A0E-4B43-B30F-7D6BA2B236AE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EC7C89-896B-432F-B740-9E27B4854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A3428F-E156-4310-AF16-DE83A799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1778-72B4-4EB5-A949-2B96B1D6BB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38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C75686-8FFE-473E-A648-CDBF4158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DFF81F-F71F-4A66-B092-3117DDB23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5A69FC-E0AD-4F4B-BC32-00179DFA1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48AE40-A26C-4051-8AF6-15021B064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51C7-7A0E-4B43-B30F-7D6BA2B236AE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A817A1-70AF-4944-ABDA-6B670B24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DC5A46-7260-406B-BCB8-5EB27F61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1778-72B4-4EB5-A949-2B96B1D6BB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60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DDA627-3114-4713-B672-9C3A1FD5C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EA4863-8C77-4B7C-944B-22A2F1747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2CFF3F-0E43-431F-B164-6078E92E9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4F27B3B-5049-41AF-A7AE-6FB07727D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A6D3FD7-D52F-4C4C-A305-7D49D487A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265F6CE-A143-4E7A-82A5-82EBBEB2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51C7-7A0E-4B43-B30F-7D6BA2B236AE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9BC2A9E-C908-41AB-B7BA-5956CA06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E2D9BFD-AA2F-485A-BDB8-6878FF16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1778-72B4-4EB5-A949-2B96B1D6BB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04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D4CFDB-64B2-4066-804A-669E41FB3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68B86F-6274-468D-ABAA-16E5E00B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51C7-7A0E-4B43-B30F-7D6BA2B236AE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AD6D66A-B85A-4529-9B20-200B37AC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109C24-7562-43BA-B231-0CCBEEA6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1778-72B4-4EB5-A949-2B96B1D6BB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7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25AFED0-290F-4655-8548-2E550CF2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51C7-7A0E-4B43-B30F-7D6BA2B236AE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9D6E0EB-4DF4-42E6-A164-400466DEF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CC4634-23BB-4AAA-8F8A-9AE07275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1778-72B4-4EB5-A949-2B96B1D6BB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13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CEBC0D-4697-4B7E-BFE1-1DB8C6AE5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0EF392-B5F1-4930-9D6A-A8F44450C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7700D1-D4F0-4637-A844-60783D3AE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DC0065-42BA-47FE-A391-A83878575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51C7-7A0E-4B43-B30F-7D6BA2B236AE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05ADCD-E908-4DA7-9DFA-EA39D1A5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739E81-6B3A-4B50-A52C-676948D9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1778-72B4-4EB5-A949-2B96B1D6BB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31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BFCA0C-0914-4854-968C-F6B744929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E834AD3-0CEE-41B9-86D8-376EAC1CF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A4A7D8-5C5B-43CF-A804-B8EE391DA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4AA8CC-EF78-44E1-A1CF-E2CDE4B7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51C7-7A0E-4B43-B30F-7D6BA2B236AE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8A8778-A5B2-4D6F-9419-70E10E5B9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BC950C-6802-4060-BB42-B5E1C6F1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1778-72B4-4EB5-A949-2B96B1D6BB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1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16E39A-466D-40FF-8751-5C060E08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B33E3C-EE36-40C4-897F-1EB488551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85F513-143A-4810-A0C9-FE2D8FEDB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251C7-7A0E-4B43-B30F-7D6BA2B236AE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7D5E3D-E251-43ED-9C5A-A0DA12358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8A2467-A928-47B3-8B7D-0AF636D54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F1778-72B4-4EB5-A949-2B96B1D6BB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61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oro1929.sakura.ne.jp/hikouki52/page5203.html" TargetMode="External"/><Relationship Id="rId2" Type="http://schemas.openxmlformats.org/officeDocument/2006/relationships/hyperlink" Target="https://sumikuni.hatenablog.com/entry/2020/08/01/06341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ro1929.sakura.ne.jp/index.html#bk520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4E4178-C985-453F-B0F0-6FCEE2672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PWM</a:t>
            </a:r>
            <a:r>
              <a:rPr kumimoji="1" lang="ja-JP" altLang="en-US" dirty="0"/>
              <a:t>制御について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62C3390-BAD7-432D-BF44-B6F993FF48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21P2033 </a:t>
            </a:r>
            <a:r>
              <a:rPr kumimoji="1" lang="ja-JP" altLang="en-US" dirty="0"/>
              <a:t>山田竜輝</a:t>
            </a:r>
          </a:p>
        </p:txBody>
      </p:sp>
    </p:spTree>
    <p:extLst>
      <p:ext uri="{BB962C8B-B14F-4D97-AF65-F5344CB8AC3E}">
        <p14:creationId xmlns:p14="http://schemas.microsoft.com/office/powerpoint/2010/main" val="331772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040DF2-312C-489F-AC25-E7A44DEC2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b="1" dirty="0"/>
              <a:t>PWM</a:t>
            </a:r>
            <a:r>
              <a:rPr kumimoji="1" lang="ja-JP" altLang="en-US" b="1" dirty="0"/>
              <a:t>制御に関して</a:t>
            </a:r>
            <a:r>
              <a:rPr lang="ja-JP" altLang="en-US" b="1" dirty="0"/>
              <a:t>（周波数の決め方）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079F82-1C61-4A58-BE4F-F5DBA4EF6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周波数の決め方に関して、</a:t>
            </a:r>
            <a:r>
              <a:rPr lang="en-US" altLang="ja-JP" dirty="0"/>
              <a:t>ESC</a:t>
            </a:r>
            <a:r>
              <a:rPr lang="ja-JP" altLang="en-US" dirty="0"/>
              <a:t>のカタログを確認する必要あり。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ESC</a:t>
            </a:r>
            <a:r>
              <a:rPr lang="ja-JP" altLang="en-US" b="0" i="0" dirty="0">
                <a:solidFill>
                  <a:srgbClr val="22222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には決められた範囲内のパルス周期とパルス幅で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PWM</a:t>
            </a:r>
            <a:r>
              <a:rPr lang="ja-JP" altLang="en-US" b="0" i="0" dirty="0">
                <a:solidFill>
                  <a:srgbClr val="22222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信号を入力してあげないとモーターが動かない。</a:t>
            </a:r>
            <a:endParaRPr lang="en-US" altLang="ja-JP" b="0" i="0" dirty="0">
              <a:solidFill>
                <a:srgbClr val="222222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2222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dirty="0">
                <a:solidFill>
                  <a:srgbClr val="2222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Pixhawk</a:t>
            </a:r>
            <a:r>
              <a:rPr kumimoji="1" lang="ja-JP" altLang="en-US" dirty="0">
                <a:solidFill>
                  <a:srgbClr val="2222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1" lang="en-US" altLang="ja-JP" dirty="0">
                <a:solidFill>
                  <a:srgbClr val="2222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PWM</a:t>
            </a:r>
            <a:r>
              <a:rPr kumimoji="1" lang="ja-JP" altLang="en-US" dirty="0">
                <a:solidFill>
                  <a:srgbClr val="2222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の信号範囲を知る必要がある。</a:t>
            </a:r>
            <a:endParaRPr kumimoji="1" lang="en-US" altLang="ja-JP" dirty="0">
              <a:solidFill>
                <a:srgbClr val="22222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2222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lang="en-US" altLang="ja-JP" dirty="0">
              <a:solidFill>
                <a:srgbClr val="22222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2222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ON Time = 1/</a:t>
            </a:r>
            <a:r>
              <a:rPr lang="ja-JP" altLang="en-US" dirty="0">
                <a:solidFill>
                  <a:srgbClr val="2222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周期</a:t>
            </a:r>
            <a:endParaRPr lang="en-US" altLang="ja-JP" dirty="0">
              <a:solidFill>
                <a:srgbClr val="22222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dirty="0">
              <a:solidFill>
                <a:srgbClr val="22222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kumimoji="1" lang="en-US" altLang="ja-JP" dirty="0">
                <a:solidFill>
                  <a:srgbClr val="2222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125</a:t>
            </a:r>
            <a:r>
              <a:rPr kumimoji="1" lang="ja-JP" altLang="en-US" dirty="0">
                <a:solidFill>
                  <a:srgbClr val="2222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を代入してみる。</a:t>
            </a:r>
            <a:endParaRPr kumimoji="1" lang="en-US" altLang="ja-JP" dirty="0">
              <a:solidFill>
                <a:srgbClr val="22222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dirty="0"/>
              <a:t>周波数を</a:t>
            </a:r>
            <a:r>
              <a:rPr lang="en-US" altLang="ja-JP" dirty="0"/>
              <a:t>1kHz</a:t>
            </a:r>
            <a:r>
              <a:rPr lang="ja-JP" altLang="en-US" dirty="0"/>
              <a:t>に設定してみる。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E9519EA-9AA1-4FF6-AFDE-2EE2A8E72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188" y="3276600"/>
            <a:ext cx="3376612" cy="233162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9123A89-7F72-403E-99D8-FF8406A40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325" y="3614737"/>
            <a:ext cx="3181350" cy="14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0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FC25E3-4CF2-4A60-9F73-AAAA11F7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PWM</a:t>
            </a:r>
            <a:r>
              <a:rPr kumimoji="1" lang="ja-JP" altLang="en-US" b="1" dirty="0"/>
              <a:t>制御に関して</a:t>
            </a:r>
            <a:r>
              <a:rPr lang="ja-JP" altLang="en-US" b="1" dirty="0"/>
              <a:t>（パルス幅の決め方）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376D0908-F954-47F9-8141-5A00FCFC9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006" y="1816100"/>
            <a:ext cx="4814087" cy="435133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68319B5-A928-478F-842C-EB398D4C0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975" y="1690688"/>
            <a:ext cx="2571750" cy="2476500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9BF0A63E-FD33-4BE1-BBBB-C411D91298ED}"/>
              </a:ext>
            </a:extLst>
          </p:cNvPr>
          <p:cNvSpPr/>
          <p:nvPr/>
        </p:nvSpPr>
        <p:spPr>
          <a:xfrm>
            <a:off x="1752601" y="2762251"/>
            <a:ext cx="1733550" cy="88741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D786365-0B30-4CFB-B490-2DE0B719F11A}"/>
              </a:ext>
            </a:extLst>
          </p:cNvPr>
          <p:cNvCxnSpPr>
            <a:cxnSpLocks/>
          </p:cNvCxnSpPr>
          <p:nvPr/>
        </p:nvCxnSpPr>
        <p:spPr>
          <a:xfrm flipV="1">
            <a:off x="3486151" y="2257426"/>
            <a:ext cx="4000499" cy="887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F01578-CEFB-4D4C-B5EC-6D6CC331C298}"/>
              </a:ext>
            </a:extLst>
          </p:cNvPr>
          <p:cNvSpPr txBox="1"/>
          <p:nvPr/>
        </p:nvSpPr>
        <p:spPr>
          <a:xfrm>
            <a:off x="6096000" y="5098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/>
              <a:t>デューティー比＝パルス幅</a:t>
            </a:r>
            <a:r>
              <a:rPr lang="en-US" altLang="ja-JP" b="1" dirty="0"/>
              <a:t>/</a:t>
            </a:r>
            <a:r>
              <a:rPr lang="ja-JP" altLang="en-US" b="1" dirty="0"/>
              <a:t>周期</a:t>
            </a:r>
          </a:p>
        </p:txBody>
      </p:sp>
    </p:spTree>
    <p:extLst>
      <p:ext uri="{BB962C8B-B14F-4D97-AF65-F5344CB8AC3E}">
        <p14:creationId xmlns:p14="http://schemas.microsoft.com/office/powerpoint/2010/main" val="79446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068F66-BC54-42AD-8A6E-F7FFE996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PWM</a:t>
            </a:r>
            <a:r>
              <a:rPr kumimoji="1" lang="ja-JP" altLang="en-US" b="1" dirty="0"/>
              <a:t>制御に関して</a:t>
            </a:r>
            <a:r>
              <a:rPr lang="ja-JP" altLang="en-US" b="1" dirty="0"/>
              <a:t>（周波数の決め方）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9BF1B93F-804A-440A-BE3A-D1A8DB4A6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100" y="1833562"/>
            <a:ext cx="9067800" cy="223837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8D008D-5A7E-4C13-B04B-0D14D6C2289D}"/>
              </a:ext>
            </a:extLst>
          </p:cNvPr>
          <p:cNvSpPr txBox="1"/>
          <p:nvPr/>
        </p:nvSpPr>
        <p:spPr>
          <a:xfrm>
            <a:off x="1304925" y="4505325"/>
            <a:ext cx="7560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補足情報：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 err="1"/>
              <a:t>Kv</a:t>
            </a:r>
            <a:r>
              <a:rPr kumimoji="1" lang="ja-JP" altLang="en-US" dirty="0"/>
              <a:t>は</a:t>
            </a:r>
            <a:r>
              <a:rPr kumimoji="1" lang="en-US" altLang="ja-JP" dirty="0"/>
              <a:t>1[v]</a:t>
            </a:r>
            <a:r>
              <a:rPr kumimoji="1" lang="ja-JP" altLang="en-US" dirty="0"/>
              <a:t>あたりの回転数（モーターカタログ記載あり）</a:t>
            </a:r>
            <a:endParaRPr kumimoji="1" lang="en-US" altLang="ja-JP" dirty="0"/>
          </a:p>
          <a:p>
            <a:r>
              <a:rPr lang="ja-JP" altLang="en-US" dirty="0"/>
              <a:t>　極数は磁石の数（ブラシは</a:t>
            </a:r>
            <a:r>
              <a:rPr lang="en-US" altLang="ja-JP" dirty="0"/>
              <a:t>2</a:t>
            </a:r>
            <a:r>
              <a:rPr lang="ja-JP" altLang="en-US" dirty="0"/>
              <a:t>個　ブラシレスは</a:t>
            </a:r>
            <a:r>
              <a:rPr lang="en-US" altLang="ja-JP" dirty="0"/>
              <a:t>3</a:t>
            </a:r>
            <a:r>
              <a:rPr lang="ja-JP" altLang="en-US" dirty="0"/>
              <a:t>の倍数（写真</a:t>
            </a:r>
            <a:r>
              <a:rPr lang="en-US" altLang="ja-JP" dirty="0"/>
              <a:t>:6</a:t>
            </a:r>
            <a:r>
              <a:rPr lang="ja-JP" altLang="en-US" dirty="0"/>
              <a:t>個））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0CC149E-A6AD-41F4-A511-0A3D7D652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425" y="3954184"/>
            <a:ext cx="2743200" cy="1431608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DCA34E4-FC55-4F2A-9CAB-4418C957FBC9}"/>
              </a:ext>
            </a:extLst>
          </p:cNvPr>
          <p:cNvCxnSpPr/>
          <p:nvPr/>
        </p:nvCxnSpPr>
        <p:spPr>
          <a:xfrm flipV="1">
            <a:off x="6324600" y="4505325"/>
            <a:ext cx="2571750" cy="638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619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AD29BA-4493-411B-8606-E2E64FBC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PWM</a:t>
            </a:r>
            <a:r>
              <a:rPr kumimoji="1" lang="ja-JP" altLang="en-US" b="1" dirty="0"/>
              <a:t>制御の参考資料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BAD25F-0DB5-423C-AF6A-8ABE26283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PWM</a:t>
            </a:r>
            <a:r>
              <a:rPr lang="ja-JP" altLang="en-US" dirty="0"/>
              <a:t>周波数の計算方法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>
                <a:hlinkClick r:id="rId2"/>
              </a:rPr>
              <a:t>https://sumikuni.hatenablog.com/entry/2020/08/01/063416</a:t>
            </a:r>
            <a:endParaRPr kumimoji="1" lang="en-US" altLang="ja-JP" dirty="0"/>
          </a:p>
          <a:p>
            <a:r>
              <a:rPr lang="en-US" altLang="ja-JP" dirty="0"/>
              <a:t>ESC</a:t>
            </a:r>
            <a:r>
              <a:rPr lang="ja-JP" altLang="en-US" dirty="0"/>
              <a:t>の計算方法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>
                <a:hlinkClick r:id="rId3"/>
              </a:rPr>
              <a:t>https://horo1929.sakura.ne.jp/hikouki52/page5203.html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>
                <a:hlinkClick r:id="rId4"/>
              </a:rPr>
              <a:t>https://horo1929.sakura.ne.jp/index.html#bk5202</a:t>
            </a:r>
            <a:endParaRPr lang="en-US" altLang="ja-JP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552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209</Words>
  <Application>Microsoft Office PowerPoint</Application>
  <PresentationFormat>ワイド画面</PresentationFormat>
  <Paragraphs>24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Meiryo UI</vt:lpstr>
      <vt:lpstr>游ゴシック</vt:lpstr>
      <vt:lpstr>游ゴシック Light</vt:lpstr>
      <vt:lpstr>Arial</vt:lpstr>
      <vt:lpstr>Office テーマ</vt:lpstr>
      <vt:lpstr>PWM制御について</vt:lpstr>
      <vt:lpstr>PWM制御に関して（周波数の決め方）</vt:lpstr>
      <vt:lpstr>PWM制御に関して（パルス幅の決め方）</vt:lpstr>
      <vt:lpstr>PWM制御に関して（周波数の決め方）</vt:lpstr>
      <vt:lpstr>PWM制御の参考資料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PWM制御について</dc:title>
  <dc:creator>山田　竜輝</dc:creator>
  <cp:lastModifiedBy>山田　竜輝</cp:lastModifiedBy>
  <cp:revision>2</cp:revision>
  <dcterms:created xsi:type="dcterms:W3CDTF">2021-12-03T10:31:42Z</dcterms:created>
  <dcterms:modified xsi:type="dcterms:W3CDTF">2021-12-06T02:41:04Z</dcterms:modified>
</cp:coreProperties>
</file>