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09EC6-B493-45BE-9CE5-E8B6486C3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CF1DED-8BB0-4FD9-88FB-C51FBD2E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15006-6B8E-45B7-8344-2C7B5525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879E9F-6D58-4924-B832-8CFC7443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2CD8C0-58B8-476A-A85B-314AE22C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C61AE-2907-4E17-9569-EDB6D2E5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38C6F7-33F9-40EE-94E0-FEAC1B7BA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97D4B-69C4-4688-B290-0C97B008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139103-9C66-4FCD-B914-7847114E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01E524-AAF7-47AF-9CC9-C533C121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6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8589E0-F7BD-437E-8FDC-6EE842981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55A223-D794-484B-9567-71E31F3F6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4AC2DA-EA92-42A3-97FE-CEE2810F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04682-1EB4-46E6-BD9B-5FF5BF05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B0067-D5A2-4CB8-9A5E-E2D0D195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9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276D7-AA46-4D8C-85DB-5A9E36E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C9F731-4F71-43D8-89F5-48519157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95CE7-456A-47CC-BA38-2033DD18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A17B2B-2DD2-4416-9924-9E1B18FF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B2D96B-016B-4E35-94A7-85EAD6CE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37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DC6E5-6512-4868-8260-9D59DCDB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D8583F-E11C-4CC3-A82A-1565DEBF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D17D6-20D6-4A2A-80A6-CFE25684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B1072-222D-43A6-9BEF-4F97B901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6628F-48AD-4138-BA1E-D8429977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8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632B3-0426-468A-9C20-33DA55E8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DA4C5-F48C-486E-9077-0F526D265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303C25-FAF5-4BE5-9A82-AC9E07731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2D74FA-13A2-4C1D-9ED1-1C86DE6C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0AB259-7EA2-45F6-B9FF-7CB7D0FC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EBB091-47FC-44E7-B26A-E1466C94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15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0FD13-F746-4D46-9813-9772B6B4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2B6C95-E707-43C2-BDB9-0FB03DA9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513AA7-3FE6-4468-96FD-E432B009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768E58-BB43-43CD-B952-D7090B091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55C3F0-C39D-4A07-8787-DF2E36B3C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605726-BD12-4236-B91A-B4FC2245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5E1CDF-DFE2-4B6C-960E-805E9AC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BA2A00-F9AD-4ED0-BCF9-8D3F9415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85E21-4509-489D-ACBD-B5CFA3C2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4EE19E-ACFC-4A2D-89A8-80B53668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73BDF5-3760-4D2B-833B-4308E6CE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2DD4D2-2BD8-400D-B0D5-F1AAF02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74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8F36F6-53A5-4AB0-84E4-A706FF98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4CE6FA-E5BA-4D92-9415-682FC858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93901-E55F-4983-9238-CD219F61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54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FDF51-0FF2-4BD0-B657-3232F373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96ECC5-F959-4509-8D4A-6815417E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749566-A103-4900-9B4A-3BD1D64F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A0E869-36C7-4F69-BAA3-341DF0B9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4D5D97-DF35-4B81-A8BE-E12E52CA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F59800-2FCE-4EC4-B9C4-25D904DD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8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402-05B2-4C60-948E-CC919E29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65D442-4BB5-4E7E-95FF-2F556E51E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42D7AF-2891-4818-A0CC-9450B6D00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B5EB00-F0E6-4AB7-9223-380DE4D1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6072F8-4030-489C-AE4A-5C1686EF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59D02A-FE82-43BB-88B0-C57B877E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13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4C9F2D-CE70-4BA4-975F-FA1345AB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AF691-0125-4D09-822D-DF343F45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F20768-AD75-46FD-8893-F2620A8AE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E2D6-3CF4-4ECD-BE3D-3B2FCF4CD200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A048CF-BB1D-4B9B-89B7-7ED3BE72C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FB83C9-1496-4747-9BA6-964B4F8B7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B4B0-1ACE-4110-B0E8-1ECC24AB9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54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ony.com/ja/posts/lets-spresense-ep3/" TargetMode="External"/><Relationship Id="rId2" Type="http://schemas.openxmlformats.org/officeDocument/2006/relationships/hyperlink" Target="https://developer.sony.com/ja/posts/lets-spresense-ep2/,(2021/12/03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4B637-D96C-4461-B51B-0B63C1777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Rover</a:t>
            </a:r>
            <a:r>
              <a:rPr kumimoji="1" lang="ja-JP" altLang="en-US" dirty="0"/>
              <a:t>の手動制御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F3A592-9930-4BC8-8658-13B9FCA38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21P2033</a:t>
            </a:r>
            <a:r>
              <a:rPr kumimoji="1" lang="ja-JP" altLang="en-US" dirty="0"/>
              <a:t>　山田竜輝</a:t>
            </a:r>
          </a:p>
        </p:txBody>
      </p:sp>
    </p:spTree>
    <p:extLst>
      <p:ext uri="{BB962C8B-B14F-4D97-AF65-F5344CB8AC3E}">
        <p14:creationId xmlns:p14="http://schemas.microsoft.com/office/powerpoint/2010/main" val="31473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1237B-CB54-4AA7-B1DD-6CEB23F7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F0BDB9-EB07-45F7-9428-9E869AFA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ラジコンカーの原理を知る</a:t>
            </a:r>
          </a:p>
        </p:txBody>
      </p:sp>
    </p:spTree>
    <p:extLst>
      <p:ext uri="{BB962C8B-B14F-4D97-AF65-F5344CB8AC3E}">
        <p14:creationId xmlns:p14="http://schemas.microsoft.com/office/powerpoint/2010/main" val="50502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551EC2-23F1-4885-8B59-AEA34533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ラジコンカーの原理を知る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8B3995-2C27-4991-9A56-BDB98CF3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ラジコンカーとは、</a:t>
            </a:r>
            <a:r>
              <a:rPr kumimoji="1" lang="en-US" altLang="ja-JP" dirty="0"/>
              <a:t>Radio Control</a:t>
            </a:r>
            <a:r>
              <a:rPr kumimoji="1" lang="ja-JP" altLang="en-US" dirty="0"/>
              <a:t>の略称です。</a:t>
            </a:r>
            <a:endParaRPr lang="en-US" altLang="ja-JP" dirty="0"/>
          </a:p>
          <a:p>
            <a:r>
              <a:rPr kumimoji="1" lang="ja-JP" altLang="en-US" dirty="0"/>
              <a:t>電波を利用して信号を送り、その信号をハンドルの動きやモーターの回転に換えて、遠隔操作するもの。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C99108-BF46-4FB2-814F-55E54B59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4" y="3144838"/>
            <a:ext cx="4181475" cy="3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6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6ABCC-FC3B-4196-95E0-05CC577A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9E71-C273-4A9A-8880-5BB72652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SONY, </a:t>
            </a:r>
            <a:r>
              <a:rPr kumimoji="1" lang="en-US" altLang="ja-JP" sz="2000" dirty="0" err="1"/>
              <a:t>Spresense</a:t>
            </a:r>
            <a:r>
              <a:rPr kumimoji="1" lang="ja-JP" altLang="en-US" sz="2000" dirty="0"/>
              <a:t>でラジコンカーを作ろう</a:t>
            </a:r>
            <a:r>
              <a:rPr kumimoji="1" lang="en-US" altLang="ja-JP" sz="2000" dirty="0"/>
              <a:t>Part1,</a:t>
            </a:r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>
                <a:hlinkClick r:id="rId2"/>
              </a:rPr>
              <a:t>https://developer.sony.com/ja/posts/lets-spresense-ep2/,(2021/12/03)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>
                <a:hlinkClick r:id="rId3"/>
              </a:rPr>
              <a:t>https://developer.sony.com/ja/posts/lets-spresense-ep3/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009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97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Roverの手動制御</vt:lpstr>
      <vt:lpstr>目次</vt:lpstr>
      <vt:lpstr>ラジコンカーの原理を知る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Roverの手動制御</dc:title>
  <dc:creator>山田　竜輝</dc:creator>
  <cp:lastModifiedBy>山田　竜輝</cp:lastModifiedBy>
  <cp:revision>7</cp:revision>
  <dcterms:created xsi:type="dcterms:W3CDTF">2021-12-03T03:00:45Z</dcterms:created>
  <dcterms:modified xsi:type="dcterms:W3CDTF">2021-12-03T03:15:21Z</dcterms:modified>
</cp:coreProperties>
</file>